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8"/>
  </p:notesMasterIdLst>
  <p:handoutMasterIdLst>
    <p:handoutMasterId r:id="rId9"/>
  </p:handoutMasterIdLst>
  <p:sldIdLst>
    <p:sldId id="257" r:id="rId2"/>
    <p:sldId id="277" r:id="rId3"/>
    <p:sldId id="279" r:id="rId4"/>
    <p:sldId id="269" r:id="rId5"/>
    <p:sldId id="283" r:id="rId6"/>
    <p:sldId id="284" r:id="rId7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Ktrin" initials="MSOffic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03" autoAdjust="0"/>
    <p:restoredTop sz="83308" autoAdjust="0"/>
  </p:normalViewPr>
  <p:slideViewPr>
    <p:cSldViewPr showGuides="1">
      <p:cViewPr varScale="1">
        <p:scale>
          <a:sx n="86" d="100"/>
          <a:sy n="86" d="100"/>
        </p:scale>
        <p:origin x="-8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1992" y="-102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Feuille_de_calcul_Microsoft_Excel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Feuil1!$A$2</c:f>
              <c:strCache>
                <c:ptCount val="1"/>
                <c:pt idx="0">
                  <c:v>Foehn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c:spPr>
          <c:invertIfNegative val="0"/>
          <c:cat>
            <c:strRef>
              <c:f>Feuil1!$B$1:$D$1</c:f>
              <c:strCache>
                <c:ptCount val="3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</c:strCache>
            </c:strRef>
          </c:cat>
          <c:val>
            <c:numRef>
              <c:f>Feuil1!$B$2:$D$2</c:f>
              <c:numCache>
                <c:formatCode>General</c:formatCode>
                <c:ptCount val="3"/>
                <c:pt idx="0">
                  <c:v>10</c:v>
                </c:pt>
                <c:pt idx="1">
                  <c:v>10</c:v>
                </c:pt>
                <c:pt idx="2">
                  <c:v>10</c:v>
                </c:pt>
              </c:numCache>
            </c:numRef>
          </c:val>
        </c:ser>
        <c:ser>
          <c:idx val="1"/>
          <c:order val="1"/>
          <c:tx>
            <c:strRef>
              <c:f>Feuil1!$A$3</c:f>
              <c:strCache>
                <c:ptCount val="1"/>
                <c:pt idx="0">
                  <c:v>Sirocco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  <a:ln>
              <a:solidFill>
                <a:schemeClr val="accent4">
                  <a:lumMod val="75000"/>
                </a:schemeClr>
              </a:solidFill>
            </a:ln>
          </c:spPr>
          <c:invertIfNegative val="0"/>
          <c:cat>
            <c:strRef>
              <c:f>Feuil1!$B$1:$D$1</c:f>
              <c:strCache>
                <c:ptCount val="3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</c:strCache>
            </c:strRef>
          </c:cat>
          <c:val>
            <c:numRef>
              <c:f>Feuil1!$B$3:$D$3</c:f>
              <c:numCache>
                <c:formatCode>General</c:formatCode>
                <c:ptCount val="3"/>
                <c:pt idx="0">
                  <c:v>20</c:v>
                </c:pt>
                <c:pt idx="1">
                  <c:v>20</c:v>
                </c:pt>
                <c:pt idx="2">
                  <c:v>20</c:v>
                </c:pt>
              </c:numCache>
            </c:numRef>
          </c:val>
        </c:ser>
        <c:ser>
          <c:idx val="2"/>
          <c:order val="2"/>
          <c:tx>
            <c:strRef>
              <c:f>Feuil1!$A$4</c:f>
              <c:strCache>
                <c:ptCount val="1"/>
                <c:pt idx="0">
                  <c:v>Tramontane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invertIfNegative val="0"/>
          <c:cat>
            <c:strRef>
              <c:f>Feuil1!$B$1:$D$1</c:f>
              <c:strCache>
                <c:ptCount val="3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</c:strCache>
            </c:strRef>
          </c:cat>
          <c:val>
            <c:numRef>
              <c:f>Feuil1!$B$4:$D$4</c:f>
              <c:numCache>
                <c:formatCode>General</c:formatCode>
                <c:ptCount val="3"/>
                <c:pt idx="0">
                  <c:v>30</c:v>
                </c:pt>
                <c:pt idx="1">
                  <c:v>30</c:v>
                </c:pt>
                <c:pt idx="2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gapDepth val="66"/>
        <c:shape val="box"/>
        <c:axId val="288420224"/>
        <c:axId val="288421760"/>
        <c:axId val="0"/>
      </c:bar3DChart>
      <c:catAx>
        <c:axId val="288420224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288421760"/>
        <c:crosses val="autoZero"/>
        <c:auto val="1"/>
        <c:lblAlgn val="ctr"/>
        <c:lblOffset val="100"/>
        <c:noMultiLvlLbl val="0"/>
      </c:catAx>
      <c:valAx>
        <c:axId val="288421760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En K€</a:t>
                </a:r>
              </a:p>
            </c:rich>
          </c:tx>
          <c:layout>
            <c:manualLayout>
              <c:xMode val="edge"/>
              <c:yMode val="edge"/>
              <c:x val="0"/>
              <c:y val="0.9093943027317625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884202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Foehn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"€"#,##0_);[Red]\("€"#,##0\)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Sirocco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"€"#,##0_);[Red]\("€"#,##0\)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Tramontane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"€"#,##0_);[Red]\("€"#,##0\)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FD5227-A78F-46AA-8880-506D333A83E5}" type="doc">
      <dgm:prSet loTypeId="urn:microsoft.com/office/officeart/2005/8/layout/pyramid2" loCatId="pyramid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DA84C413-1014-4E3B-A07D-A08324EE4CB2}">
      <dgm:prSet/>
      <dgm:spPr/>
      <dgm:t>
        <a:bodyPr/>
        <a:lstStyle/>
        <a:p>
          <a:pPr rtl="0"/>
          <a:r>
            <a:rPr lang="fr-FR" dirty="0" smtClean="0"/>
            <a:t>Un challenge</a:t>
          </a:r>
          <a:endParaRPr lang="fr-FR" dirty="0"/>
        </a:p>
      </dgm:t>
    </dgm:pt>
    <dgm:pt modelId="{13A8BB43-B1F3-47E5-A4E5-9F5073DC0A06}" type="parTrans" cxnId="{A12E16AD-F09B-49C1-8C9A-A4E57CE3D58A}">
      <dgm:prSet/>
      <dgm:spPr/>
      <dgm:t>
        <a:bodyPr/>
        <a:lstStyle/>
        <a:p>
          <a:endParaRPr lang="fr-FR"/>
        </a:p>
      </dgm:t>
    </dgm:pt>
    <dgm:pt modelId="{86437B12-5AE6-4F52-A262-D79924AAAF6E}" type="sibTrans" cxnId="{A12E16AD-F09B-49C1-8C9A-A4E57CE3D58A}">
      <dgm:prSet/>
      <dgm:spPr/>
      <dgm:t>
        <a:bodyPr/>
        <a:lstStyle/>
        <a:p>
          <a:endParaRPr lang="fr-FR"/>
        </a:p>
      </dgm:t>
    </dgm:pt>
    <dgm:pt modelId="{B843E7B8-3222-4B40-90F6-040AF654AFD6}">
      <dgm:prSet/>
      <dgm:spPr/>
      <dgm:t>
        <a:bodyPr/>
        <a:lstStyle/>
        <a:p>
          <a:pPr rtl="0"/>
          <a:r>
            <a:rPr lang="fr-FR" dirty="0" smtClean="0"/>
            <a:t>Notre équipe</a:t>
          </a:r>
          <a:endParaRPr lang="fr-FR" dirty="0"/>
        </a:p>
      </dgm:t>
    </dgm:pt>
    <dgm:pt modelId="{8CFAB64A-31F0-4611-BF77-1E1E63C5CBE8}" type="parTrans" cxnId="{57CD993A-9C80-43CC-AEB4-B3941A331DD5}">
      <dgm:prSet/>
      <dgm:spPr/>
      <dgm:t>
        <a:bodyPr/>
        <a:lstStyle/>
        <a:p>
          <a:endParaRPr lang="fr-FR"/>
        </a:p>
      </dgm:t>
    </dgm:pt>
    <dgm:pt modelId="{7A16F437-5E35-4FE5-B469-58CF13C38775}" type="sibTrans" cxnId="{57CD993A-9C80-43CC-AEB4-B3941A331DD5}">
      <dgm:prSet/>
      <dgm:spPr/>
      <dgm:t>
        <a:bodyPr/>
        <a:lstStyle/>
        <a:p>
          <a:endParaRPr lang="fr-FR"/>
        </a:p>
      </dgm:t>
    </dgm:pt>
    <dgm:pt modelId="{68EF0907-32FA-44DA-AC09-78500FF3C97E}">
      <dgm:prSet/>
      <dgm:spPr/>
      <dgm:t>
        <a:bodyPr/>
        <a:lstStyle/>
        <a:p>
          <a:pPr rtl="0"/>
          <a:r>
            <a:rPr lang="fr-FR" dirty="0" smtClean="0"/>
            <a:t>De 2007 à 2010</a:t>
          </a:r>
          <a:endParaRPr lang="fr-FR" dirty="0"/>
        </a:p>
      </dgm:t>
    </dgm:pt>
    <dgm:pt modelId="{F85CC92F-9204-45B8-AD76-AFD352429CCE}" type="parTrans" cxnId="{7C22D02A-9844-40BF-89D0-42C728276F48}">
      <dgm:prSet/>
      <dgm:spPr/>
      <dgm:t>
        <a:bodyPr/>
        <a:lstStyle/>
        <a:p>
          <a:endParaRPr lang="fr-FR"/>
        </a:p>
      </dgm:t>
    </dgm:pt>
    <dgm:pt modelId="{36791561-7D53-4427-9212-6A3C719C134E}" type="sibTrans" cxnId="{7C22D02A-9844-40BF-89D0-42C728276F48}">
      <dgm:prSet/>
      <dgm:spPr/>
      <dgm:t>
        <a:bodyPr/>
        <a:lstStyle/>
        <a:p>
          <a:endParaRPr lang="fr-FR"/>
        </a:p>
      </dgm:t>
    </dgm:pt>
    <dgm:pt modelId="{8B1A8162-8BE5-4B40-ABA3-6CA139955C2D}">
      <dgm:prSet/>
      <dgm:spPr/>
      <dgm:t>
        <a:bodyPr/>
        <a:lstStyle/>
        <a:p>
          <a:pPr rtl="0"/>
          <a:r>
            <a:rPr lang="fr-FR" dirty="0" smtClean="0"/>
            <a:t>Premiers chiffres</a:t>
          </a:r>
          <a:endParaRPr lang="fr-FR" dirty="0"/>
        </a:p>
      </dgm:t>
    </dgm:pt>
    <dgm:pt modelId="{715FBF09-55B1-4AD5-B853-C83DF38EA847}" type="parTrans" cxnId="{827454ED-C62A-4C5B-AE5E-65130375E9B3}">
      <dgm:prSet/>
      <dgm:spPr/>
      <dgm:t>
        <a:bodyPr/>
        <a:lstStyle/>
        <a:p>
          <a:endParaRPr lang="fr-FR"/>
        </a:p>
      </dgm:t>
    </dgm:pt>
    <dgm:pt modelId="{D5DEEECD-940A-49BF-B43D-B7C6FDAB24AB}" type="sibTrans" cxnId="{827454ED-C62A-4C5B-AE5E-65130375E9B3}">
      <dgm:prSet/>
      <dgm:spPr/>
      <dgm:t>
        <a:bodyPr/>
        <a:lstStyle/>
        <a:p>
          <a:endParaRPr lang="fr-FR"/>
        </a:p>
      </dgm:t>
    </dgm:pt>
    <dgm:pt modelId="{FE2DA4C4-9D32-4033-B2F1-6E65736610F1}">
      <dgm:prSet/>
      <dgm:spPr/>
      <dgm:t>
        <a:bodyPr/>
        <a:lstStyle/>
        <a:p>
          <a:pPr rtl="0"/>
          <a:r>
            <a:rPr lang="fr-FR" dirty="0" smtClean="0"/>
            <a:t>Résultats en image</a:t>
          </a:r>
          <a:endParaRPr lang="fr-FR" dirty="0"/>
        </a:p>
      </dgm:t>
    </dgm:pt>
    <dgm:pt modelId="{C05C1534-6DFB-4C46-921D-E0ACF877DF01}" type="parTrans" cxnId="{C380758F-D460-4E64-9FB9-778460158FC0}">
      <dgm:prSet/>
      <dgm:spPr/>
      <dgm:t>
        <a:bodyPr/>
        <a:lstStyle/>
        <a:p>
          <a:endParaRPr lang="fr-FR"/>
        </a:p>
      </dgm:t>
    </dgm:pt>
    <dgm:pt modelId="{0DEAB1F3-E82C-41E2-85F9-E08B3B5CEF59}" type="sibTrans" cxnId="{C380758F-D460-4E64-9FB9-778460158FC0}">
      <dgm:prSet/>
      <dgm:spPr/>
      <dgm:t>
        <a:bodyPr/>
        <a:lstStyle/>
        <a:p>
          <a:endParaRPr lang="fr-FR"/>
        </a:p>
      </dgm:t>
    </dgm:pt>
    <dgm:pt modelId="{3C979B2C-BF11-4272-AE46-E962D44FA440}">
      <dgm:prSet/>
      <dgm:spPr/>
      <dgm:t>
        <a:bodyPr/>
        <a:lstStyle/>
        <a:p>
          <a:pPr rtl="0"/>
          <a:r>
            <a:rPr lang="fr-FR" dirty="0" smtClean="0"/>
            <a:t>Comparaison</a:t>
          </a:r>
          <a:endParaRPr lang="fr-FR" dirty="0"/>
        </a:p>
      </dgm:t>
    </dgm:pt>
    <dgm:pt modelId="{61766BD5-25E3-4EB0-999A-6B183854AC6D}" type="parTrans" cxnId="{8F3C4BF4-6455-40E0-A94A-05ABF1958269}">
      <dgm:prSet/>
      <dgm:spPr/>
      <dgm:t>
        <a:bodyPr/>
        <a:lstStyle/>
        <a:p>
          <a:endParaRPr lang="fr-FR"/>
        </a:p>
      </dgm:t>
    </dgm:pt>
    <dgm:pt modelId="{B9A205CC-ECCD-430F-9EC4-9321C42F08BB}" type="sibTrans" cxnId="{8F3C4BF4-6455-40E0-A94A-05ABF1958269}">
      <dgm:prSet/>
      <dgm:spPr/>
      <dgm:t>
        <a:bodyPr/>
        <a:lstStyle/>
        <a:p>
          <a:endParaRPr lang="fr-FR"/>
        </a:p>
      </dgm:t>
    </dgm:pt>
    <dgm:pt modelId="{2EA7FA2E-FEAA-4AB5-9AA5-C4E689D503CC}">
      <dgm:prSet/>
      <dgm:spPr/>
      <dgm:t>
        <a:bodyPr/>
        <a:lstStyle/>
        <a:p>
          <a:pPr rtl="0"/>
          <a:r>
            <a:rPr lang="fr-FR" dirty="0" smtClean="0"/>
            <a:t>Encadrement</a:t>
          </a:r>
          <a:endParaRPr lang="fr-FR" dirty="0"/>
        </a:p>
      </dgm:t>
    </dgm:pt>
    <dgm:pt modelId="{78CD193E-5194-4061-9E9B-10EB23986F93}" type="sibTrans" cxnId="{7551E080-ACDF-45A3-981D-CC39638A6094}">
      <dgm:prSet/>
      <dgm:spPr/>
      <dgm:t>
        <a:bodyPr/>
        <a:lstStyle/>
        <a:p>
          <a:endParaRPr lang="fr-FR"/>
        </a:p>
      </dgm:t>
    </dgm:pt>
    <dgm:pt modelId="{69DBF78A-4A24-490F-B4DB-0D28CF1C809E}" type="parTrans" cxnId="{7551E080-ACDF-45A3-981D-CC39638A6094}">
      <dgm:prSet/>
      <dgm:spPr/>
      <dgm:t>
        <a:bodyPr/>
        <a:lstStyle/>
        <a:p>
          <a:endParaRPr lang="fr-FR"/>
        </a:p>
      </dgm:t>
    </dgm:pt>
    <dgm:pt modelId="{D163C651-90DC-4582-A1B0-B7F8F370D915}" type="pres">
      <dgm:prSet presAssocID="{D8FD5227-A78F-46AA-8880-506D333A83E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9650227D-B8FD-47CA-AA7E-DEC007C4E89C}" type="pres">
      <dgm:prSet presAssocID="{D8FD5227-A78F-46AA-8880-506D333A83E5}" presName="pyramid" presStyleLbl="node1" presStyleIdx="0" presStyleCnt="1"/>
      <dgm:spPr/>
    </dgm:pt>
    <dgm:pt modelId="{B98ABEEF-CC9F-4F6D-870C-51C8C29EA5C5}" type="pres">
      <dgm:prSet presAssocID="{D8FD5227-A78F-46AA-8880-506D333A83E5}" presName="theList" presStyleCnt="0"/>
      <dgm:spPr/>
    </dgm:pt>
    <dgm:pt modelId="{27EF23F0-85D4-4A27-80EC-EBEC170F12EF}" type="pres">
      <dgm:prSet presAssocID="{DA84C413-1014-4E3B-A07D-A08324EE4CB2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DB052E-298A-4C4B-9D25-92C88887C06D}" type="pres">
      <dgm:prSet presAssocID="{DA84C413-1014-4E3B-A07D-A08324EE4CB2}" presName="aSpace" presStyleCnt="0"/>
      <dgm:spPr/>
    </dgm:pt>
    <dgm:pt modelId="{D68D4585-6379-4AF9-834E-5986C0F98EDD}" type="pres">
      <dgm:prSet presAssocID="{B843E7B8-3222-4B40-90F6-040AF654AFD6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1C4802-510C-4854-850A-B9FAD7BF7C28}" type="pres">
      <dgm:prSet presAssocID="{B843E7B8-3222-4B40-90F6-040AF654AFD6}" presName="aSpace" presStyleCnt="0"/>
      <dgm:spPr/>
    </dgm:pt>
    <dgm:pt modelId="{3F447C1F-B17F-4B1D-9EB9-1AB2DC50384A}" type="pres">
      <dgm:prSet presAssocID="{2EA7FA2E-FEAA-4AB5-9AA5-C4E689D503CC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0382CD-A81A-4F5C-BAEA-1450801173CA}" type="pres">
      <dgm:prSet presAssocID="{2EA7FA2E-FEAA-4AB5-9AA5-C4E689D503CC}" presName="aSpace" presStyleCnt="0"/>
      <dgm:spPr/>
    </dgm:pt>
    <dgm:pt modelId="{2F3DDF02-FFC7-4F71-BD62-07021C06DF93}" type="pres">
      <dgm:prSet presAssocID="{68EF0907-32FA-44DA-AC09-78500FF3C97E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6D16AE-B221-47D8-9D34-6A36F1AC931E}" type="pres">
      <dgm:prSet presAssocID="{68EF0907-32FA-44DA-AC09-78500FF3C97E}" presName="aSpace" presStyleCnt="0"/>
      <dgm:spPr/>
    </dgm:pt>
    <dgm:pt modelId="{C53502BA-980A-4225-86AF-C68A0036EE11}" type="pres">
      <dgm:prSet presAssocID="{8B1A8162-8BE5-4B40-ABA3-6CA139955C2D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4A9BDC-6E6E-473B-B4C1-5D378B6EB9AB}" type="pres">
      <dgm:prSet presAssocID="{8B1A8162-8BE5-4B40-ABA3-6CA139955C2D}" presName="aSpace" presStyleCnt="0"/>
      <dgm:spPr/>
    </dgm:pt>
    <dgm:pt modelId="{0A062D88-C455-40D7-A68B-17D14D919F67}" type="pres">
      <dgm:prSet presAssocID="{FE2DA4C4-9D32-4033-B2F1-6E65736610F1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5423FF-9BED-4291-BDD7-E223E73A22DA}" type="pres">
      <dgm:prSet presAssocID="{FE2DA4C4-9D32-4033-B2F1-6E65736610F1}" presName="aSpace" presStyleCnt="0"/>
      <dgm:spPr/>
    </dgm:pt>
    <dgm:pt modelId="{4AA99D6C-B80E-4D9A-B462-2B72A5C136CB}" type="pres">
      <dgm:prSet presAssocID="{3C979B2C-BF11-4272-AE46-E962D44FA440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2052366-F4EB-4F55-B592-24298159BEE3}" type="pres">
      <dgm:prSet presAssocID="{3C979B2C-BF11-4272-AE46-E962D44FA440}" presName="aSpace" presStyleCnt="0"/>
      <dgm:spPr/>
    </dgm:pt>
  </dgm:ptLst>
  <dgm:cxnLst>
    <dgm:cxn modelId="{57CD993A-9C80-43CC-AEB4-B3941A331DD5}" srcId="{D8FD5227-A78F-46AA-8880-506D333A83E5}" destId="{B843E7B8-3222-4B40-90F6-040AF654AFD6}" srcOrd="1" destOrd="0" parTransId="{8CFAB64A-31F0-4611-BF77-1E1E63C5CBE8}" sibTransId="{7A16F437-5E35-4FE5-B469-58CF13C38775}"/>
    <dgm:cxn modelId="{8F3C4BF4-6455-40E0-A94A-05ABF1958269}" srcId="{D8FD5227-A78F-46AA-8880-506D333A83E5}" destId="{3C979B2C-BF11-4272-AE46-E962D44FA440}" srcOrd="6" destOrd="0" parTransId="{61766BD5-25E3-4EB0-999A-6B183854AC6D}" sibTransId="{B9A205CC-ECCD-430F-9EC4-9321C42F08BB}"/>
    <dgm:cxn modelId="{4D1A44B7-874C-4B12-8C2B-A45E9581B02D}" type="presOf" srcId="{B843E7B8-3222-4B40-90F6-040AF654AFD6}" destId="{D68D4585-6379-4AF9-834E-5986C0F98EDD}" srcOrd="0" destOrd="0" presId="urn:microsoft.com/office/officeart/2005/8/layout/pyramid2"/>
    <dgm:cxn modelId="{827454ED-C62A-4C5B-AE5E-65130375E9B3}" srcId="{D8FD5227-A78F-46AA-8880-506D333A83E5}" destId="{8B1A8162-8BE5-4B40-ABA3-6CA139955C2D}" srcOrd="4" destOrd="0" parTransId="{715FBF09-55B1-4AD5-B853-C83DF38EA847}" sibTransId="{D5DEEECD-940A-49BF-B43D-B7C6FDAB24AB}"/>
    <dgm:cxn modelId="{7551E080-ACDF-45A3-981D-CC39638A6094}" srcId="{D8FD5227-A78F-46AA-8880-506D333A83E5}" destId="{2EA7FA2E-FEAA-4AB5-9AA5-C4E689D503CC}" srcOrd="2" destOrd="0" parTransId="{69DBF78A-4A24-490F-B4DB-0D28CF1C809E}" sibTransId="{78CD193E-5194-4061-9E9B-10EB23986F93}"/>
    <dgm:cxn modelId="{A12E16AD-F09B-49C1-8C9A-A4E57CE3D58A}" srcId="{D8FD5227-A78F-46AA-8880-506D333A83E5}" destId="{DA84C413-1014-4E3B-A07D-A08324EE4CB2}" srcOrd="0" destOrd="0" parTransId="{13A8BB43-B1F3-47E5-A4E5-9F5073DC0A06}" sibTransId="{86437B12-5AE6-4F52-A262-D79924AAAF6E}"/>
    <dgm:cxn modelId="{7C22D02A-9844-40BF-89D0-42C728276F48}" srcId="{D8FD5227-A78F-46AA-8880-506D333A83E5}" destId="{68EF0907-32FA-44DA-AC09-78500FF3C97E}" srcOrd="3" destOrd="0" parTransId="{F85CC92F-9204-45B8-AD76-AFD352429CCE}" sibTransId="{36791561-7D53-4427-9212-6A3C719C134E}"/>
    <dgm:cxn modelId="{CA5A8829-A02D-4CCA-BFCE-056A6793ACA4}" type="presOf" srcId="{DA84C413-1014-4E3B-A07D-A08324EE4CB2}" destId="{27EF23F0-85D4-4A27-80EC-EBEC170F12EF}" srcOrd="0" destOrd="0" presId="urn:microsoft.com/office/officeart/2005/8/layout/pyramid2"/>
    <dgm:cxn modelId="{C380758F-D460-4E64-9FB9-778460158FC0}" srcId="{D8FD5227-A78F-46AA-8880-506D333A83E5}" destId="{FE2DA4C4-9D32-4033-B2F1-6E65736610F1}" srcOrd="5" destOrd="0" parTransId="{C05C1534-6DFB-4C46-921D-E0ACF877DF01}" sibTransId="{0DEAB1F3-E82C-41E2-85F9-E08B3B5CEF59}"/>
    <dgm:cxn modelId="{D28958B4-6941-42B1-A2D3-E8110D152A5C}" type="presOf" srcId="{D8FD5227-A78F-46AA-8880-506D333A83E5}" destId="{D163C651-90DC-4582-A1B0-B7F8F370D915}" srcOrd="0" destOrd="0" presId="urn:microsoft.com/office/officeart/2005/8/layout/pyramid2"/>
    <dgm:cxn modelId="{A8648D10-DE8D-4B4C-BD2F-F7288C113EA3}" type="presOf" srcId="{FE2DA4C4-9D32-4033-B2F1-6E65736610F1}" destId="{0A062D88-C455-40D7-A68B-17D14D919F67}" srcOrd="0" destOrd="0" presId="urn:microsoft.com/office/officeart/2005/8/layout/pyramid2"/>
    <dgm:cxn modelId="{C2CB3267-3229-43E9-9C1E-B5D02C358085}" type="presOf" srcId="{68EF0907-32FA-44DA-AC09-78500FF3C97E}" destId="{2F3DDF02-FFC7-4F71-BD62-07021C06DF93}" srcOrd="0" destOrd="0" presId="urn:microsoft.com/office/officeart/2005/8/layout/pyramid2"/>
    <dgm:cxn modelId="{58B9D3FB-DB92-4CAD-9219-B12C76068E06}" type="presOf" srcId="{8B1A8162-8BE5-4B40-ABA3-6CA139955C2D}" destId="{C53502BA-980A-4225-86AF-C68A0036EE11}" srcOrd="0" destOrd="0" presId="urn:microsoft.com/office/officeart/2005/8/layout/pyramid2"/>
    <dgm:cxn modelId="{E9786171-58FA-4BFB-858B-F6F96D7B4D09}" type="presOf" srcId="{3C979B2C-BF11-4272-AE46-E962D44FA440}" destId="{4AA99D6C-B80E-4D9A-B462-2B72A5C136CB}" srcOrd="0" destOrd="0" presId="urn:microsoft.com/office/officeart/2005/8/layout/pyramid2"/>
    <dgm:cxn modelId="{19A0380F-226D-408E-82EB-E04C6C8A5355}" type="presOf" srcId="{2EA7FA2E-FEAA-4AB5-9AA5-C4E689D503CC}" destId="{3F447C1F-B17F-4B1D-9EB9-1AB2DC50384A}" srcOrd="0" destOrd="0" presId="urn:microsoft.com/office/officeart/2005/8/layout/pyramid2"/>
    <dgm:cxn modelId="{C3374E25-0449-4417-AE99-482A6B432630}" type="presParOf" srcId="{D163C651-90DC-4582-A1B0-B7F8F370D915}" destId="{9650227D-B8FD-47CA-AA7E-DEC007C4E89C}" srcOrd="0" destOrd="0" presId="urn:microsoft.com/office/officeart/2005/8/layout/pyramid2"/>
    <dgm:cxn modelId="{0E60B4EA-BDCD-4407-B7F0-4DACF1BAAF36}" type="presParOf" srcId="{D163C651-90DC-4582-A1B0-B7F8F370D915}" destId="{B98ABEEF-CC9F-4F6D-870C-51C8C29EA5C5}" srcOrd="1" destOrd="0" presId="urn:microsoft.com/office/officeart/2005/8/layout/pyramid2"/>
    <dgm:cxn modelId="{E69DB644-2D8D-4192-AD9A-890C5355450C}" type="presParOf" srcId="{B98ABEEF-CC9F-4F6D-870C-51C8C29EA5C5}" destId="{27EF23F0-85D4-4A27-80EC-EBEC170F12EF}" srcOrd="0" destOrd="0" presId="urn:microsoft.com/office/officeart/2005/8/layout/pyramid2"/>
    <dgm:cxn modelId="{5E0A03C9-85D0-42E5-A7BD-4FB76987B309}" type="presParOf" srcId="{B98ABEEF-CC9F-4F6D-870C-51C8C29EA5C5}" destId="{A4DB052E-298A-4C4B-9D25-92C88887C06D}" srcOrd="1" destOrd="0" presId="urn:microsoft.com/office/officeart/2005/8/layout/pyramid2"/>
    <dgm:cxn modelId="{2888A7FB-0217-4201-B293-C4E94CC647C7}" type="presParOf" srcId="{B98ABEEF-CC9F-4F6D-870C-51C8C29EA5C5}" destId="{D68D4585-6379-4AF9-834E-5986C0F98EDD}" srcOrd="2" destOrd="0" presId="urn:microsoft.com/office/officeart/2005/8/layout/pyramid2"/>
    <dgm:cxn modelId="{D7408D8B-92B7-456D-88D0-B07A8531A4E6}" type="presParOf" srcId="{B98ABEEF-CC9F-4F6D-870C-51C8C29EA5C5}" destId="{741C4802-510C-4854-850A-B9FAD7BF7C28}" srcOrd="3" destOrd="0" presId="urn:microsoft.com/office/officeart/2005/8/layout/pyramid2"/>
    <dgm:cxn modelId="{AB4DF161-F61D-4C90-8005-73635B18DE3D}" type="presParOf" srcId="{B98ABEEF-CC9F-4F6D-870C-51C8C29EA5C5}" destId="{3F447C1F-B17F-4B1D-9EB9-1AB2DC50384A}" srcOrd="4" destOrd="0" presId="urn:microsoft.com/office/officeart/2005/8/layout/pyramid2"/>
    <dgm:cxn modelId="{02675504-80A0-42A5-B7FF-3DA52DC38526}" type="presParOf" srcId="{B98ABEEF-CC9F-4F6D-870C-51C8C29EA5C5}" destId="{F50382CD-A81A-4F5C-BAEA-1450801173CA}" srcOrd="5" destOrd="0" presId="urn:microsoft.com/office/officeart/2005/8/layout/pyramid2"/>
    <dgm:cxn modelId="{7E24E3ED-5E68-49C8-925B-7192CB7DDF7D}" type="presParOf" srcId="{B98ABEEF-CC9F-4F6D-870C-51C8C29EA5C5}" destId="{2F3DDF02-FFC7-4F71-BD62-07021C06DF93}" srcOrd="6" destOrd="0" presId="urn:microsoft.com/office/officeart/2005/8/layout/pyramid2"/>
    <dgm:cxn modelId="{14EDE514-134C-4CCA-9C16-B93C85F36A28}" type="presParOf" srcId="{B98ABEEF-CC9F-4F6D-870C-51C8C29EA5C5}" destId="{726D16AE-B221-47D8-9D34-6A36F1AC931E}" srcOrd="7" destOrd="0" presId="urn:microsoft.com/office/officeart/2005/8/layout/pyramid2"/>
    <dgm:cxn modelId="{0AE87537-7255-4704-826A-21CB76089C51}" type="presParOf" srcId="{B98ABEEF-CC9F-4F6D-870C-51C8C29EA5C5}" destId="{C53502BA-980A-4225-86AF-C68A0036EE11}" srcOrd="8" destOrd="0" presId="urn:microsoft.com/office/officeart/2005/8/layout/pyramid2"/>
    <dgm:cxn modelId="{A20ACB38-40B7-4823-8F74-0A62DA92B028}" type="presParOf" srcId="{B98ABEEF-CC9F-4F6D-870C-51C8C29EA5C5}" destId="{E94A9BDC-6E6E-473B-B4C1-5D378B6EB9AB}" srcOrd="9" destOrd="0" presId="urn:microsoft.com/office/officeart/2005/8/layout/pyramid2"/>
    <dgm:cxn modelId="{64C5AA26-B082-45D2-B477-355756A9039D}" type="presParOf" srcId="{B98ABEEF-CC9F-4F6D-870C-51C8C29EA5C5}" destId="{0A062D88-C455-40D7-A68B-17D14D919F67}" srcOrd="10" destOrd="0" presId="urn:microsoft.com/office/officeart/2005/8/layout/pyramid2"/>
    <dgm:cxn modelId="{EC2B9535-A787-4373-8760-1E5754B37E4E}" type="presParOf" srcId="{B98ABEEF-CC9F-4F6D-870C-51C8C29EA5C5}" destId="{EC5423FF-9BED-4291-BDD7-E223E73A22DA}" srcOrd="11" destOrd="0" presId="urn:microsoft.com/office/officeart/2005/8/layout/pyramid2"/>
    <dgm:cxn modelId="{E1559F05-CB7A-43F4-B205-F79064062179}" type="presParOf" srcId="{B98ABEEF-CC9F-4F6D-870C-51C8C29EA5C5}" destId="{4AA99D6C-B80E-4D9A-B462-2B72A5C136CB}" srcOrd="12" destOrd="0" presId="urn:microsoft.com/office/officeart/2005/8/layout/pyramid2"/>
    <dgm:cxn modelId="{0629BC63-140D-4D8E-AD4F-7BB411A3C996}" type="presParOf" srcId="{B98ABEEF-CC9F-4F6D-870C-51C8C29EA5C5}" destId="{62052366-F4EB-4F55-B592-24298159BEE3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E23F6-BBD4-4CEB-B951-7AC6907FE0EB}" type="doc">
      <dgm:prSet loTypeId="urn:microsoft.com/office/officeart/2005/8/layout/venn1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8D87CA3-65F8-471C-B0A9-35F64C230B7D}">
      <dgm:prSet custT="1"/>
      <dgm:spPr/>
      <dgm:t>
        <a:bodyPr/>
        <a:lstStyle/>
        <a:p>
          <a:pPr rtl="0"/>
          <a:r>
            <a:rPr lang="fr-FR" sz="1800" dirty="0" smtClean="0">
              <a:solidFill>
                <a:schemeClr val="accent2">
                  <a:lumMod val="40000"/>
                  <a:lumOff val="60000"/>
                </a:schemeClr>
              </a:solidFill>
            </a:rPr>
            <a:t>3 Créateurs</a:t>
          </a:r>
          <a:endParaRPr lang="fr-FR" sz="1800" dirty="0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75DDCEBD-3D3C-45A7-BE18-7DB5A30FB594}" type="parTrans" cxnId="{EBF69769-A3C7-45EB-9B1F-D41853EF46B7}">
      <dgm:prSet/>
      <dgm:spPr/>
      <dgm:t>
        <a:bodyPr/>
        <a:lstStyle/>
        <a:p>
          <a:endParaRPr lang="fr-FR"/>
        </a:p>
      </dgm:t>
    </dgm:pt>
    <dgm:pt modelId="{3B786B36-8153-4767-838C-F12E6E0613A8}" type="sibTrans" cxnId="{EBF69769-A3C7-45EB-9B1F-D41853EF46B7}">
      <dgm:prSet/>
      <dgm:spPr/>
      <dgm:t>
        <a:bodyPr/>
        <a:lstStyle/>
        <a:p>
          <a:endParaRPr lang="fr-FR"/>
        </a:p>
      </dgm:t>
    </dgm:pt>
    <dgm:pt modelId="{93B3B8C4-FBB6-4DFF-AB4F-2B8560286A6C}">
      <dgm:prSet custT="1"/>
      <dgm:spPr/>
      <dgm:t>
        <a:bodyPr/>
        <a:lstStyle/>
        <a:p>
          <a:pPr rtl="0"/>
          <a:r>
            <a:rPr lang="fr-FR" sz="1800" dirty="0" smtClean="0"/>
            <a:t>3 préparateurs</a:t>
          </a:r>
          <a:endParaRPr lang="fr-FR" sz="1800" dirty="0"/>
        </a:p>
      </dgm:t>
    </dgm:pt>
    <dgm:pt modelId="{4880D21D-F1EE-4AC2-81F6-B38F89A7B452}" type="parTrans" cxnId="{24DF2C0E-C913-4CF9-822D-ABB8CB05E928}">
      <dgm:prSet/>
      <dgm:spPr/>
      <dgm:t>
        <a:bodyPr/>
        <a:lstStyle/>
        <a:p>
          <a:endParaRPr lang="fr-FR"/>
        </a:p>
      </dgm:t>
    </dgm:pt>
    <dgm:pt modelId="{97412D62-6866-47B2-86E9-CAC592EF88EC}" type="sibTrans" cxnId="{24DF2C0E-C913-4CF9-822D-ABB8CB05E928}">
      <dgm:prSet/>
      <dgm:spPr/>
      <dgm:t>
        <a:bodyPr/>
        <a:lstStyle/>
        <a:p>
          <a:endParaRPr lang="fr-FR"/>
        </a:p>
      </dgm:t>
    </dgm:pt>
    <dgm:pt modelId="{2CA6C238-3D76-4C17-9DE2-5EDA91DA9F80}">
      <dgm:prSet custT="1"/>
      <dgm:spPr/>
      <dgm:t>
        <a:bodyPr/>
        <a:lstStyle/>
        <a:p>
          <a:pPr rtl="0"/>
          <a:r>
            <a:rPr lang="fr-FR" sz="1800" dirty="0" smtClean="0"/>
            <a:t>1 </a:t>
          </a:r>
          <a:r>
            <a:rPr lang="fr-FR" sz="1800" dirty="0" err="1" smtClean="0"/>
            <a:t>MarCom</a:t>
          </a:r>
          <a:endParaRPr lang="fr-FR" sz="1800" dirty="0"/>
        </a:p>
      </dgm:t>
    </dgm:pt>
    <dgm:pt modelId="{D76E3460-F69F-468B-85F6-6DCABDD8BF29}" type="parTrans" cxnId="{A7DBC6EC-B483-4B24-9807-D7913CEB6900}">
      <dgm:prSet/>
      <dgm:spPr/>
      <dgm:t>
        <a:bodyPr/>
        <a:lstStyle/>
        <a:p>
          <a:endParaRPr lang="fr-FR"/>
        </a:p>
      </dgm:t>
    </dgm:pt>
    <dgm:pt modelId="{83C54E56-36DD-42D3-AC1D-E66C44F167F7}" type="sibTrans" cxnId="{A7DBC6EC-B483-4B24-9807-D7913CEB6900}">
      <dgm:prSet/>
      <dgm:spPr/>
      <dgm:t>
        <a:bodyPr/>
        <a:lstStyle/>
        <a:p>
          <a:endParaRPr lang="fr-FR"/>
        </a:p>
      </dgm:t>
    </dgm:pt>
    <dgm:pt modelId="{E1C364C3-AD49-4392-AB36-80D34A12733E}">
      <dgm:prSet custT="1"/>
      <dgm:spPr/>
      <dgm:t>
        <a:bodyPr/>
        <a:lstStyle/>
        <a:p>
          <a:pPr rtl="0"/>
          <a:r>
            <a:rPr lang="fr-FR" sz="1800" dirty="0" smtClean="0"/>
            <a:t>2 assistantes</a:t>
          </a:r>
          <a:endParaRPr lang="fr-FR" sz="1800" dirty="0"/>
        </a:p>
      </dgm:t>
    </dgm:pt>
    <dgm:pt modelId="{F7C1FD9D-E4C1-4833-A837-FF7655F26D18}" type="parTrans" cxnId="{721306A1-547F-4EEC-BED2-5A1113E65507}">
      <dgm:prSet/>
      <dgm:spPr/>
      <dgm:t>
        <a:bodyPr/>
        <a:lstStyle/>
        <a:p>
          <a:endParaRPr lang="fr-FR"/>
        </a:p>
      </dgm:t>
    </dgm:pt>
    <dgm:pt modelId="{AD0763E5-57FA-4F6D-B66B-65D3D484B83A}" type="sibTrans" cxnId="{721306A1-547F-4EEC-BED2-5A1113E65507}">
      <dgm:prSet/>
      <dgm:spPr/>
      <dgm:t>
        <a:bodyPr/>
        <a:lstStyle/>
        <a:p>
          <a:endParaRPr lang="fr-FR"/>
        </a:p>
      </dgm:t>
    </dgm:pt>
    <dgm:pt modelId="{AB03CB3E-3CDB-4D5B-8AE2-5A0E584A22EC}">
      <dgm:prSet custT="1"/>
      <dgm:spPr/>
      <dgm:t>
        <a:bodyPr/>
        <a:lstStyle/>
        <a:p>
          <a:pPr rtl="0"/>
          <a:r>
            <a:rPr lang="fr-FR" sz="1800" dirty="0" smtClean="0"/>
            <a:t>2 Acheteurs</a:t>
          </a:r>
          <a:endParaRPr lang="fr-FR" sz="1800" dirty="0"/>
        </a:p>
      </dgm:t>
    </dgm:pt>
    <dgm:pt modelId="{3F8A76EE-E006-4424-A10B-1E7EAC7970E2}" type="parTrans" cxnId="{9A147B6E-88F2-4C3B-A6E0-07C8A131C409}">
      <dgm:prSet/>
      <dgm:spPr/>
      <dgm:t>
        <a:bodyPr/>
        <a:lstStyle/>
        <a:p>
          <a:endParaRPr lang="fr-FR"/>
        </a:p>
      </dgm:t>
    </dgm:pt>
    <dgm:pt modelId="{F629082B-CBA4-4D65-8D5A-2D296C200532}" type="sibTrans" cxnId="{9A147B6E-88F2-4C3B-A6E0-07C8A131C409}">
      <dgm:prSet/>
      <dgm:spPr/>
      <dgm:t>
        <a:bodyPr/>
        <a:lstStyle/>
        <a:p>
          <a:endParaRPr lang="fr-FR"/>
        </a:p>
      </dgm:t>
    </dgm:pt>
    <dgm:pt modelId="{A95F63B1-3CD6-4B8F-AE94-65DC9F5DB987}" type="pres">
      <dgm:prSet presAssocID="{D71E23F6-BBD4-4CEB-B951-7AC6907FE0E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8F5CF9F-F23A-460A-9846-50122D3FDB06}" type="pres">
      <dgm:prSet presAssocID="{A8D87CA3-65F8-471C-B0A9-35F64C230B7D}" presName="circ1" presStyleLbl="vennNode1" presStyleIdx="0" presStyleCnt="5"/>
      <dgm:spPr/>
      <dgm:t>
        <a:bodyPr/>
        <a:lstStyle/>
        <a:p>
          <a:endParaRPr lang="fr-FR"/>
        </a:p>
      </dgm:t>
    </dgm:pt>
    <dgm:pt modelId="{AA7F0DBD-E21F-4992-BD98-EFFF790C6E25}" type="pres">
      <dgm:prSet presAssocID="{A8D87CA3-65F8-471C-B0A9-35F64C230B7D}" presName="circ1Tx" presStyleLbl="revTx" presStyleIdx="0" presStyleCnt="0" custScaleY="46477" custLinFactNeighborX="-606" custLinFactNeighborY="429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A8624B-9AF4-4E22-81D4-A567099AEAB5}" type="pres">
      <dgm:prSet presAssocID="{93B3B8C4-FBB6-4DFF-AB4F-2B8560286A6C}" presName="circ2" presStyleLbl="vennNode1" presStyleIdx="1" presStyleCnt="5"/>
      <dgm:spPr/>
      <dgm:t>
        <a:bodyPr/>
        <a:lstStyle/>
        <a:p>
          <a:endParaRPr lang="fr-FR"/>
        </a:p>
      </dgm:t>
    </dgm:pt>
    <dgm:pt modelId="{EA03C972-3DBE-4D6A-AA61-2CFAEF5B1233}" type="pres">
      <dgm:prSet presAssocID="{93B3B8C4-FBB6-4DFF-AB4F-2B8560286A6C}" presName="circ2Tx" presStyleLbl="revTx" presStyleIdx="0" presStyleCnt="0" custScaleX="153557" custLinFactNeighborX="37283" custLinFactNeighborY="118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299E52-0DD5-408D-947C-5CFFCAD38ADF}" type="pres">
      <dgm:prSet presAssocID="{2CA6C238-3D76-4C17-9DE2-5EDA91DA9F80}" presName="circ3" presStyleLbl="vennNode1" presStyleIdx="2" presStyleCnt="5"/>
      <dgm:spPr/>
      <dgm:t>
        <a:bodyPr/>
        <a:lstStyle/>
        <a:p>
          <a:endParaRPr lang="fr-FR"/>
        </a:p>
      </dgm:t>
    </dgm:pt>
    <dgm:pt modelId="{B6511816-4C8E-4125-A669-6DAC4E87A764}" type="pres">
      <dgm:prSet presAssocID="{2CA6C238-3D76-4C17-9DE2-5EDA91DA9F80}" presName="circ3Tx" presStyleLbl="revTx" presStyleIdx="0" presStyleCnt="0" custScaleX="94000" custScaleY="1004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2FBB7E-9FA2-4BCC-A054-F28CF41DA9A7}" type="pres">
      <dgm:prSet presAssocID="{E1C364C3-AD49-4392-AB36-80D34A12733E}" presName="circ4" presStyleLbl="vennNode1" presStyleIdx="3" presStyleCnt="5"/>
      <dgm:spPr/>
      <dgm:t>
        <a:bodyPr/>
        <a:lstStyle/>
        <a:p>
          <a:endParaRPr lang="fr-FR"/>
        </a:p>
      </dgm:t>
    </dgm:pt>
    <dgm:pt modelId="{4237659B-B825-400C-A8AA-C826401B2841}" type="pres">
      <dgm:prSet presAssocID="{E1C364C3-AD49-4392-AB36-80D34A12733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29C44F-1312-43D0-8679-B07B096C79F6}" type="pres">
      <dgm:prSet presAssocID="{AB03CB3E-3CDB-4D5B-8AE2-5A0E584A22EC}" presName="circ5" presStyleLbl="vennNode1" presStyleIdx="4" presStyleCnt="5" custLinFactNeighborX="-2829" custLinFactNeighborY="-134"/>
      <dgm:spPr/>
      <dgm:t>
        <a:bodyPr/>
        <a:lstStyle/>
        <a:p>
          <a:endParaRPr lang="fr-FR"/>
        </a:p>
      </dgm:t>
    </dgm:pt>
    <dgm:pt modelId="{BAC3A970-2DAA-4642-A126-FCB2ABE0D942}" type="pres">
      <dgm:prSet presAssocID="{AB03CB3E-3CDB-4D5B-8AE2-5A0E584A22E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5B1DFEE-FCFE-4836-823F-8681A2511477}" type="presOf" srcId="{D71E23F6-BBD4-4CEB-B951-7AC6907FE0EB}" destId="{A95F63B1-3CD6-4B8F-AE94-65DC9F5DB987}" srcOrd="0" destOrd="0" presId="urn:microsoft.com/office/officeart/2005/8/layout/venn1"/>
    <dgm:cxn modelId="{721306A1-547F-4EEC-BED2-5A1113E65507}" srcId="{D71E23F6-BBD4-4CEB-B951-7AC6907FE0EB}" destId="{E1C364C3-AD49-4392-AB36-80D34A12733E}" srcOrd="3" destOrd="0" parTransId="{F7C1FD9D-E4C1-4833-A837-FF7655F26D18}" sibTransId="{AD0763E5-57FA-4F6D-B66B-65D3D484B83A}"/>
    <dgm:cxn modelId="{9A147B6E-88F2-4C3B-A6E0-07C8A131C409}" srcId="{D71E23F6-BBD4-4CEB-B951-7AC6907FE0EB}" destId="{AB03CB3E-3CDB-4D5B-8AE2-5A0E584A22EC}" srcOrd="4" destOrd="0" parTransId="{3F8A76EE-E006-4424-A10B-1E7EAC7970E2}" sibTransId="{F629082B-CBA4-4D65-8D5A-2D296C200532}"/>
    <dgm:cxn modelId="{F84CFB27-99B2-4FAF-9B85-33556427ADAF}" type="presOf" srcId="{93B3B8C4-FBB6-4DFF-AB4F-2B8560286A6C}" destId="{EA03C972-3DBE-4D6A-AA61-2CFAEF5B1233}" srcOrd="0" destOrd="0" presId="urn:microsoft.com/office/officeart/2005/8/layout/venn1"/>
    <dgm:cxn modelId="{34A1A9CC-B422-4A16-88C0-0A8AE51EF763}" type="presOf" srcId="{2CA6C238-3D76-4C17-9DE2-5EDA91DA9F80}" destId="{B6511816-4C8E-4125-A669-6DAC4E87A764}" srcOrd="0" destOrd="0" presId="urn:microsoft.com/office/officeart/2005/8/layout/venn1"/>
    <dgm:cxn modelId="{02A02694-F47B-4E37-9C42-282456BB895F}" type="presOf" srcId="{AB03CB3E-3CDB-4D5B-8AE2-5A0E584A22EC}" destId="{BAC3A970-2DAA-4642-A126-FCB2ABE0D942}" srcOrd="0" destOrd="0" presId="urn:microsoft.com/office/officeart/2005/8/layout/venn1"/>
    <dgm:cxn modelId="{24DF2C0E-C913-4CF9-822D-ABB8CB05E928}" srcId="{D71E23F6-BBD4-4CEB-B951-7AC6907FE0EB}" destId="{93B3B8C4-FBB6-4DFF-AB4F-2B8560286A6C}" srcOrd="1" destOrd="0" parTransId="{4880D21D-F1EE-4AC2-81F6-B38F89A7B452}" sibTransId="{97412D62-6866-47B2-86E9-CAC592EF88EC}"/>
    <dgm:cxn modelId="{EBF69769-A3C7-45EB-9B1F-D41853EF46B7}" srcId="{D71E23F6-BBD4-4CEB-B951-7AC6907FE0EB}" destId="{A8D87CA3-65F8-471C-B0A9-35F64C230B7D}" srcOrd="0" destOrd="0" parTransId="{75DDCEBD-3D3C-45A7-BE18-7DB5A30FB594}" sibTransId="{3B786B36-8153-4767-838C-F12E6E0613A8}"/>
    <dgm:cxn modelId="{A7DBC6EC-B483-4B24-9807-D7913CEB6900}" srcId="{D71E23F6-BBD4-4CEB-B951-7AC6907FE0EB}" destId="{2CA6C238-3D76-4C17-9DE2-5EDA91DA9F80}" srcOrd="2" destOrd="0" parTransId="{D76E3460-F69F-468B-85F6-6DCABDD8BF29}" sibTransId="{83C54E56-36DD-42D3-AC1D-E66C44F167F7}"/>
    <dgm:cxn modelId="{01C95309-F086-48A1-ACF0-6D60F0234911}" type="presOf" srcId="{A8D87CA3-65F8-471C-B0A9-35F64C230B7D}" destId="{AA7F0DBD-E21F-4992-BD98-EFFF790C6E25}" srcOrd="0" destOrd="0" presId="urn:microsoft.com/office/officeart/2005/8/layout/venn1"/>
    <dgm:cxn modelId="{5102C176-3E4E-4CE6-9B84-694F073E1462}" type="presOf" srcId="{E1C364C3-AD49-4392-AB36-80D34A12733E}" destId="{4237659B-B825-400C-A8AA-C826401B2841}" srcOrd="0" destOrd="0" presId="urn:microsoft.com/office/officeart/2005/8/layout/venn1"/>
    <dgm:cxn modelId="{9339DEFC-8FA2-4162-9AB4-C1BF4CCA10F5}" type="presParOf" srcId="{A95F63B1-3CD6-4B8F-AE94-65DC9F5DB987}" destId="{B8F5CF9F-F23A-460A-9846-50122D3FDB06}" srcOrd="0" destOrd="0" presId="urn:microsoft.com/office/officeart/2005/8/layout/venn1"/>
    <dgm:cxn modelId="{657B6435-1858-4AF5-A814-1BD30CC2E3A2}" type="presParOf" srcId="{A95F63B1-3CD6-4B8F-AE94-65DC9F5DB987}" destId="{AA7F0DBD-E21F-4992-BD98-EFFF790C6E25}" srcOrd="1" destOrd="0" presId="urn:microsoft.com/office/officeart/2005/8/layout/venn1"/>
    <dgm:cxn modelId="{01FFE11C-2035-4408-85BB-51069D0FB333}" type="presParOf" srcId="{A95F63B1-3CD6-4B8F-AE94-65DC9F5DB987}" destId="{4CA8624B-9AF4-4E22-81D4-A567099AEAB5}" srcOrd="2" destOrd="0" presId="urn:microsoft.com/office/officeart/2005/8/layout/venn1"/>
    <dgm:cxn modelId="{72EAA699-C694-43F1-998C-3DA8899C6962}" type="presParOf" srcId="{A95F63B1-3CD6-4B8F-AE94-65DC9F5DB987}" destId="{EA03C972-3DBE-4D6A-AA61-2CFAEF5B1233}" srcOrd="3" destOrd="0" presId="urn:microsoft.com/office/officeart/2005/8/layout/venn1"/>
    <dgm:cxn modelId="{25BDDAD2-F306-4D53-B282-1D4F1DCD3A24}" type="presParOf" srcId="{A95F63B1-3CD6-4B8F-AE94-65DC9F5DB987}" destId="{AD299E52-0DD5-408D-947C-5CFFCAD38ADF}" srcOrd="4" destOrd="0" presId="urn:microsoft.com/office/officeart/2005/8/layout/venn1"/>
    <dgm:cxn modelId="{EA5B5F83-FF6F-412D-B89B-35636F758604}" type="presParOf" srcId="{A95F63B1-3CD6-4B8F-AE94-65DC9F5DB987}" destId="{B6511816-4C8E-4125-A669-6DAC4E87A764}" srcOrd="5" destOrd="0" presId="urn:microsoft.com/office/officeart/2005/8/layout/venn1"/>
    <dgm:cxn modelId="{79B0EDC3-8EF1-4095-B0DA-18DD7AD60919}" type="presParOf" srcId="{A95F63B1-3CD6-4B8F-AE94-65DC9F5DB987}" destId="{192FBB7E-9FA2-4BCC-A054-F28CF41DA9A7}" srcOrd="6" destOrd="0" presId="urn:microsoft.com/office/officeart/2005/8/layout/venn1"/>
    <dgm:cxn modelId="{D95B77D5-86C9-483B-A8BD-4DB338DDAC05}" type="presParOf" srcId="{A95F63B1-3CD6-4B8F-AE94-65DC9F5DB987}" destId="{4237659B-B825-400C-A8AA-C826401B2841}" srcOrd="7" destOrd="0" presId="urn:microsoft.com/office/officeart/2005/8/layout/venn1"/>
    <dgm:cxn modelId="{859F922B-11D7-4453-B054-1561AEAB87C9}" type="presParOf" srcId="{A95F63B1-3CD6-4B8F-AE94-65DC9F5DB987}" destId="{B629C44F-1312-43D0-8679-B07B096C79F6}" srcOrd="8" destOrd="0" presId="urn:microsoft.com/office/officeart/2005/8/layout/venn1"/>
    <dgm:cxn modelId="{B144D95A-9CE9-412F-8555-DE800F77752F}" type="presParOf" srcId="{A95F63B1-3CD6-4B8F-AE94-65DC9F5DB987}" destId="{BAC3A970-2DAA-4642-A126-FCB2ABE0D942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50227D-B8FD-47CA-AA7E-DEC007C4E89C}">
      <dsp:nvSpPr>
        <dsp:cNvPr id="0" name=""/>
        <dsp:cNvSpPr/>
      </dsp:nvSpPr>
      <dsp:spPr>
        <a:xfrm>
          <a:off x="1590873" y="0"/>
          <a:ext cx="4389437" cy="4389437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EF23F0-85D4-4A27-80EC-EBEC170F12EF}">
      <dsp:nvSpPr>
        <dsp:cNvPr id="0" name=""/>
        <dsp:cNvSpPr/>
      </dsp:nvSpPr>
      <dsp:spPr>
        <a:xfrm>
          <a:off x="3785592" y="439372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Un challenge</a:t>
          </a:r>
          <a:endParaRPr lang="fr-FR" sz="1900" kern="1200" dirty="0"/>
        </a:p>
      </dsp:txBody>
      <dsp:txXfrm>
        <a:off x="3807354" y="461134"/>
        <a:ext cx="2809610" cy="402278"/>
      </dsp:txXfrm>
    </dsp:sp>
    <dsp:sp modelId="{D68D4585-6379-4AF9-834E-5986C0F98EDD}">
      <dsp:nvSpPr>
        <dsp:cNvPr id="0" name=""/>
        <dsp:cNvSpPr/>
      </dsp:nvSpPr>
      <dsp:spPr>
        <a:xfrm>
          <a:off x="3785592" y="940899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980616"/>
              <a:satOff val="-10087"/>
              <a:lumOff val="1863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Notre équipe</a:t>
          </a:r>
          <a:endParaRPr lang="fr-FR" sz="1900" kern="1200" dirty="0"/>
        </a:p>
      </dsp:txBody>
      <dsp:txXfrm>
        <a:off x="3807354" y="962661"/>
        <a:ext cx="2809610" cy="402278"/>
      </dsp:txXfrm>
    </dsp:sp>
    <dsp:sp modelId="{3F447C1F-B17F-4B1D-9EB9-1AB2DC50384A}">
      <dsp:nvSpPr>
        <dsp:cNvPr id="0" name=""/>
        <dsp:cNvSpPr/>
      </dsp:nvSpPr>
      <dsp:spPr>
        <a:xfrm>
          <a:off x="3785592" y="1442427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3961231"/>
              <a:satOff val="-20173"/>
              <a:lumOff val="3725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Encadrement</a:t>
          </a:r>
          <a:endParaRPr lang="fr-FR" sz="1900" kern="1200" dirty="0"/>
        </a:p>
      </dsp:txBody>
      <dsp:txXfrm>
        <a:off x="3807354" y="1464189"/>
        <a:ext cx="2809610" cy="402278"/>
      </dsp:txXfrm>
    </dsp:sp>
    <dsp:sp modelId="{2F3DDF02-FFC7-4F71-BD62-07021C06DF93}">
      <dsp:nvSpPr>
        <dsp:cNvPr id="0" name=""/>
        <dsp:cNvSpPr/>
      </dsp:nvSpPr>
      <dsp:spPr>
        <a:xfrm>
          <a:off x="3785592" y="1943954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5941847"/>
              <a:satOff val="-30260"/>
              <a:lumOff val="5588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De 2007 à 2010</a:t>
          </a:r>
          <a:endParaRPr lang="fr-FR" sz="1900" kern="1200" dirty="0"/>
        </a:p>
      </dsp:txBody>
      <dsp:txXfrm>
        <a:off x="3807354" y="1965716"/>
        <a:ext cx="2809610" cy="402278"/>
      </dsp:txXfrm>
    </dsp:sp>
    <dsp:sp modelId="{C53502BA-980A-4225-86AF-C68A0036EE11}">
      <dsp:nvSpPr>
        <dsp:cNvPr id="0" name=""/>
        <dsp:cNvSpPr/>
      </dsp:nvSpPr>
      <dsp:spPr>
        <a:xfrm>
          <a:off x="3785592" y="2445482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922463"/>
              <a:satOff val="-40347"/>
              <a:lumOff val="745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Premiers chiffres</a:t>
          </a:r>
          <a:endParaRPr lang="fr-FR" sz="1900" kern="1200" dirty="0"/>
        </a:p>
      </dsp:txBody>
      <dsp:txXfrm>
        <a:off x="3807354" y="2467244"/>
        <a:ext cx="2809610" cy="402278"/>
      </dsp:txXfrm>
    </dsp:sp>
    <dsp:sp modelId="{0A062D88-C455-40D7-A68B-17D14D919F67}">
      <dsp:nvSpPr>
        <dsp:cNvPr id="0" name=""/>
        <dsp:cNvSpPr/>
      </dsp:nvSpPr>
      <dsp:spPr>
        <a:xfrm>
          <a:off x="3785592" y="2947009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9903078"/>
              <a:satOff val="-50433"/>
              <a:lumOff val="9313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Résultats en image</a:t>
          </a:r>
          <a:endParaRPr lang="fr-FR" sz="1900" kern="1200" dirty="0"/>
        </a:p>
      </dsp:txBody>
      <dsp:txXfrm>
        <a:off x="3807354" y="2968771"/>
        <a:ext cx="2809610" cy="402278"/>
      </dsp:txXfrm>
    </dsp:sp>
    <dsp:sp modelId="{4AA99D6C-B80E-4D9A-B462-2B72A5C136CB}">
      <dsp:nvSpPr>
        <dsp:cNvPr id="0" name=""/>
        <dsp:cNvSpPr/>
      </dsp:nvSpPr>
      <dsp:spPr>
        <a:xfrm>
          <a:off x="3785592" y="3448537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1883694"/>
              <a:satOff val="-60520"/>
              <a:lumOff val="11175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Comparaison</a:t>
          </a:r>
          <a:endParaRPr lang="fr-FR" sz="1900" kern="1200" dirty="0"/>
        </a:p>
      </dsp:txBody>
      <dsp:txXfrm>
        <a:off x="3807354" y="3470299"/>
        <a:ext cx="2809610" cy="4022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F5CF9F-F23A-460A-9846-50122D3FDB06}">
      <dsp:nvSpPr>
        <dsp:cNvPr id="0" name=""/>
        <dsp:cNvSpPr/>
      </dsp:nvSpPr>
      <dsp:spPr>
        <a:xfrm>
          <a:off x="3057204" y="1294184"/>
          <a:ext cx="1788562" cy="178856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A7F0DBD-E21F-4992-BD98-EFFF790C6E25}">
      <dsp:nvSpPr>
        <dsp:cNvPr id="0" name=""/>
        <dsp:cNvSpPr/>
      </dsp:nvSpPr>
      <dsp:spPr>
        <a:xfrm>
          <a:off x="2901546" y="675015"/>
          <a:ext cx="2074732" cy="558138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accent2">
                  <a:lumMod val="40000"/>
                  <a:lumOff val="60000"/>
                </a:schemeClr>
              </a:solidFill>
            </a:rPr>
            <a:t>3 Créateurs</a:t>
          </a:r>
          <a:endParaRPr lang="fr-FR" sz="1800" kern="1200" dirty="0">
            <a:solidFill>
              <a:schemeClr val="accent2">
                <a:lumMod val="40000"/>
                <a:lumOff val="60000"/>
              </a:schemeClr>
            </a:solidFill>
          </a:endParaRPr>
        </a:p>
      </dsp:txBody>
      <dsp:txXfrm>
        <a:off x="2901546" y="675015"/>
        <a:ext cx="2074732" cy="558138"/>
      </dsp:txXfrm>
    </dsp:sp>
    <dsp:sp modelId="{4CA8624B-9AF4-4E22-81D4-A567099AEAB5}">
      <dsp:nvSpPr>
        <dsp:cNvPr id="0" name=""/>
        <dsp:cNvSpPr/>
      </dsp:nvSpPr>
      <dsp:spPr>
        <a:xfrm>
          <a:off x="3737573" y="1788339"/>
          <a:ext cx="1788562" cy="178856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A03C972-3DBE-4D6A-AA61-2CFAEF5B1233}">
      <dsp:nvSpPr>
        <dsp:cNvPr id="0" name=""/>
        <dsp:cNvSpPr/>
      </dsp:nvSpPr>
      <dsp:spPr>
        <a:xfrm>
          <a:off x="5544758" y="1576903"/>
          <a:ext cx="2856321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3 préparateurs</a:t>
          </a:r>
          <a:endParaRPr lang="fr-FR" sz="1800" kern="1200" dirty="0"/>
        </a:p>
      </dsp:txBody>
      <dsp:txXfrm>
        <a:off x="5544758" y="1576903"/>
        <a:ext cx="2856321" cy="1303095"/>
      </dsp:txXfrm>
    </dsp:sp>
    <dsp:sp modelId="{AD299E52-0DD5-408D-947C-5CFFCAD38ADF}">
      <dsp:nvSpPr>
        <dsp:cNvPr id="0" name=""/>
        <dsp:cNvSpPr/>
      </dsp:nvSpPr>
      <dsp:spPr>
        <a:xfrm>
          <a:off x="3477874" y="2588593"/>
          <a:ext cx="1788562" cy="178856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6511816-4C8E-4125-A669-6DAC4E87A764}">
      <dsp:nvSpPr>
        <dsp:cNvPr id="0" name=""/>
        <dsp:cNvSpPr/>
      </dsp:nvSpPr>
      <dsp:spPr>
        <a:xfrm>
          <a:off x="5438139" y="3641811"/>
          <a:ext cx="1748498" cy="130920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1 </a:t>
          </a:r>
          <a:r>
            <a:rPr lang="fr-FR" sz="1800" kern="1200" dirty="0" err="1" smtClean="0"/>
            <a:t>MarCom</a:t>
          </a:r>
          <a:endParaRPr lang="fr-FR" sz="1800" kern="1200" dirty="0"/>
        </a:p>
      </dsp:txBody>
      <dsp:txXfrm>
        <a:off x="5438139" y="3641811"/>
        <a:ext cx="1748498" cy="1309207"/>
      </dsp:txXfrm>
    </dsp:sp>
    <dsp:sp modelId="{192FBB7E-9FA2-4BCC-A054-F28CF41DA9A7}">
      <dsp:nvSpPr>
        <dsp:cNvPr id="0" name=""/>
        <dsp:cNvSpPr/>
      </dsp:nvSpPr>
      <dsp:spPr>
        <a:xfrm>
          <a:off x="2636534" y="2588593"/>
          <a:ext cx="1788562" cy="178856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237659B-B825-400C-A8AA-C826401B2841}">
      <dsp:nvSpPr>
        <dsp:cNvPr id="0" name=""/>
        <dsp:cNvSpPr/>
      </dsp:nvSpPr>
      <dsp:spPr>
        <a:xfrm>
          <a:off x="660530" y="3644867"/>
          <a:ext cx="1860105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2 assistantes</a:t>
          </a:r>
          <a:endParaRPr lang="fr-FR" sz="1800" kern="1200" dirty="0"/>
        </a:p>
      </dsp:txBody>
      <dsp:txXfrm>
        <a:off x="660530" y="3644867"/>
        <a:ext cx="1860105" cy="1303095"/>
      </dsp:txXfrm>
    </dsp:sp>
    <dsp:sp modelId="{B629C44F-1312-43D0-8679-B07B096C79F6}">
      <dsp:nvSpPr>
        <dsp:cNvPr id="0" name=""/>
        <dsp:cNvSpPr/>
      </dsp:nvSpPr>
      <dsp:spPr>
        <a:xfrm>
          <a:off x="2326236" y="1785942"/>
          <a:ext cx="1788562" cy="178856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AC3A970-2DAA-4642-A126-FCB2ABE0D942}">
      <dsp:nvSpPr>
        <dsp:cNvPr id="0" name=""/>
        <dsp:cNvSpPr/>
      </dsp:nvSpPr>
      <dsp:spPr>
        <a:xfrm>
          <a:off x="374360" y="1421939"/>
          <a:ext cx="1860105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2 Acheteurs</a:t>
          </a:r>
          <a:endParaRPr lang="fr-FR" sz="1800" kern="1200" dirty="0"/>
        </a:p>
      </dsp:txBody>
      <dsp:txXfrm>
        <a:off x="374360" y="1421939"/>
        <a:ext cx="1860105" cy="13030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0.7257</cdr:x>
      <cdr:y>0.01483</cdr:y>
    </cdr:from>
    <cdr:to>
      <cdr:x>0.97743</cdr:x>
      <cdr:y>0.09621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5972188" y="65077"/>
          <a:ext cx="2071637" cy="357213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>
            <a:lumMod val="5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endParaRPr lang="fr-FR" dirty="0"/>
        </a:p>
      </cdr:txBody>
    </cdr:sp>
  </cdr:relSizeAnchor>
  <cdr:relSizeAnchor xmlns:cdr="http://schemas.openxmlformats.org/drawingml/2006/chartDrawing">
    <cdr:from>
      <cdr:x>0.5875</cdr:x>
      <cdr:y>0.05297</cdr:y>
    </cdr:from>
    <cdr:to>
      <cdr:x>0.72577</cdr:x>
      <cdr:y>0.06339</cdr:y>
    </cdr:to>
    <cdr:sp macro="" textlink="">
      <cdr:nvSpPr>
        <cdr:cNvPr id="4" name="Connecteur droit avec flèche 3"/>
        <cdr:cNvSpPr/>
      </cdr:nvSpPr>
      <cdr:spPr>
        <a:xfrm xmlns:a="http://schemas.openxmlformats.org/drawingml/2006/main" rot="10800000">
          <a:off x="4834880" y="232528"/>
          <a:ext cx="1137916" cy="45719"/>
        </a:xfrm>
        <a:prstGeom xmlns:a="http://schemas.openxmlformats.org/drawingml/2006/main" prst="straightConnector1">
          <a:avLst/>
        </a:prstGeom>
        <a:ln xmlns:a="http://schemas.openxmlformats.org/drawingml/2006/main" w="41275" cmpd="sng">
          <a:solidFill>
            <a:schemeClr val="accent3">
              <a:lumMod val="50000"/>
            </a:schemeClr>
          </a:solidFill>
          <a:prstDash val="sysDash"/>
          <a:headEnd type="none" w="lg" len="lg"/>
          <a:tailEnd type="stealth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DF8D1-67C7-4BB2-8956-7513231863C7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76672-8DC5-4794-952D-442D38405FC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7248868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50475-D8EC-4F83-B193-F77EBBC1F0EC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43F1-FA5F-4C74-A3E4-655B442700B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4258773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F2475872-109E-4E81-8499-E70645563EF6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 dirty="0"/>
              <a:t>J. Durand - Mark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 dirty="0"/>
              <a:t>Marketing </a:t>
            </a:r>
            <a:r>
              <a:rPr lang="fr-FR" dirty="0" smtClean="0"/>
              <a:t>Communication</a:t>
            </a:r>
            <a:endParaRPr lang="fr-FR" dirty="0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25"/>
            <a:ext cx="6705600" cy="308659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endParaRPr lang="fr-FR" dirty="0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78C8C05-B771-4C6D-819D-6E9789E62CDD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A22628A-8CE7-4E1F-9D1B-326893F00223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5A1E391-67CD-4B2F-A09E-48907C019C44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baseline="0" dirty="0" smtClean="0">
                <a:solidFill>
                  <a:srgbClr val="000000"/>
                </a:solidFill>
                <a:latin typeface="Trebuchet MS"/>
              </a:rPr>
              <a:t>	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EC0432C-7CBB-4042-BB7A-20BA553CFC94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2411760" y="908720"/>
            <a:ext cx="6189312" cy="648072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2483768" y="1484784"/>
            <a:ext cx="6480392" cy="632512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F7647-31E4-41D4-9416-E94796E676DE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1923E-B3F5-44A9-8132-4F9A2B123BE6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6EBFB-0DAB-4EFB-9B5C-9AE4CE2C0D40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4389120"/>
          </a:xfrm>
        </p:spPr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0062-DF5F-4B81-A29D-7C6D6EADD607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57836-A021-432B-8DD0-46A4D9B3B72A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7851-DA5F-4633-B4C6-FE6A9A7CD9E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375B8-47E9-48A2-8D68-426EBC5E2DED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EA7AC-5029-4E58-9B00-6B9D918A9BC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EEFF-6D47-419F-B4DC-45CC4AD3DD5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870-4E09-4766-9BDC-6E064C316781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09B019-5F6C-4214-9912-E40FFE6A100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Forme libre 62"/>
          <p:cNvSpPr>
            <a:spLocks/>
          </p:cNvSpPr>
          <p:nvPr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Forme libre 63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" name="Forme libre 65"/>
          <p:cNvSpPr>
            <a:spLocks/>
          </p:cNvSpPr>
          <p:nvPr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Forme libre 66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Freeform 382"/>
          <p:cNvSpPr>
            <a:spLocks/>
          </p:cNvSpPr>
          <p:nvPr userDrawn="1"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" name="Forme libre 68"/>
          <p:cNvSpPr>
            <a:spLocks/>
          </p:cNvSpPr>
          <p:nvPr userDrawn="1"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0" name="Forme libre 69"/>
          <p:cNvSpPr>
            <a:spLocks/>
          </p:cNvSpPr>
          <p:nvPr userDrawn="1"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" name="Groupe 15"/>
          <p:cNvGrpSpPr>
            <a:grpSpLocks noChangeAspect="1"/>
          </p:cNvGrpSpPr>
          <p:nvPr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Tx/>
        <a:buBlip>
          <a:blip r:embed="rId14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Tx/>
        <a:buBlip>
          <a:blip r:embed="rId15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wma"/><Relationship Id="rId2" Type="http://schemas.microsoft.com/office/2007/relationships/media" Target="../media/media1.wma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slideLayout" Target="../slideLayouts/slideLayout2.xml"/><Relationship Id="rId7" Type="http://schemas.openxmlformats.org/officeDocument/2006/relationships/diagramLayout" Target="../diagrams/layout2.xml"/><Relationship Id="rId12" Type="http://schemas.openxmlformats.org/officeDocument/2006/relationships/image" Target="../media/image5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diagramData" Target="../diagrams/data2.xml"/><Relationship Id="rId11" Type="http://schemas.openxmlformats.org/officeDocument/2006/relationships/image" Target="../media/image6.jpeg"/><Relationship Id="rId5" Type="http://schemas.openxmlformats.org/officeDocument/2006/relationships/audio" Target="../media/audio1.wav"/><Relationship Id="rId10" Type="http://schemas.microsoft.com/office/2007/relationships/diagramDrawing" Target="../diagrams/drawing2.xml"/><Relationship Id="rId4" Type="http://schemas.openxmlformats.org/officeDocument/2006/relationships/notesSlide" Target="../notesSlides/notesSlide3.xml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Feuille_de_calcul_Microsoft_Excel1.xls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tags" Target="../tags/tag3.xml"/><Relationship Id="rId6" Type="http://schemas.openxmlformats.org/officeDocument/2006/relationships/image" Target="../media/image11.png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Vents du Sud »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Reporting</a:t>
            </a:r>
            <a:r>
              <a:rPr lang="fr-FR" dirty="0" smtClean="0"/>
              <a:t>  trimestriel</a:t>
            </a:r>
            <a:endParaRPr lang="fr-FR" dirty="0"/>
          </a:p>
        </p:txBody>
      </p:sp>
      <p:grpSp>
        <p:nvGrpSpPr>
          <p:cNvPr id="102" name="Groupe 101"/>
          <p:cNvGrpSpPr/>
          <p:nvPr/>
        </p:nvGrpSpPr>
        <p:grpSpPr>
          <a:xfrm rot="21140204">
            <a:off x="571835" y="3919625"/>
            <a:ext cx="4320000" cy="2231438"/>
            <a:chOff x="357158" y="1071546"/>
            <a:chExt cx="4320000" cy="2231438"/>
          </a:xfrm>
        </p:grpSpPr>
        <p:sp>
          <p:nvSpPr>
            <p:cNvPr id="103" name="Étoile à 4 branches 102"/>
            <p:cNvSpPr/>
            <p:nvPr/>
          </p:nvSpPr>
          <p:spPr>
            <a:xfrm rot="20668420">
              <a:off x="357158" y="1142984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4" name="Groupe 467"/>
            <p:cNvGrpSpPr/>
            <p:nvPr/>
          </p:nvGrpSpPr>
          <p:grpSpPr>
            <a:xfrm>
              <a:off x="1785918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10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143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4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5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10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107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0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1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2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3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4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5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6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7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8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9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0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1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2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3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4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5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6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7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8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9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0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1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2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3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4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5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6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7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8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9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0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1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2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  <p:sp>
        <p:nvSpPr>
          <p:cNvPr id="146" name="Rectangle 145"/>
          <p:cNvSpPr/>
          <p:nvPr/>
        </p:nvSpPr>
        <p:spPr>
          <a:xfrm rot="20452989">
            <a:off x="3196287" y="2992971"/>
            <a:ext cx="5375879" cy="115821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fr-FR" sz="1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Parfums An </a:t>
            </a:r>
            <a:r>
              <a:rPr lang="fr-FR" sz="1000" b="1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Diamo</a:t>
            </a:r>
            <a:endParaRPr lang="fr-FR" sz="10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pic>
        <p:nvPicPr>
          <p:cNvPr id="2" name="09 Waldszenen.wma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003989" y="5889303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53">
        <p:diamond/>
      </p:transition>
    </mc:Choice>
    <mc:Fallback xmlns="">
      <p:transition spd="slow" advTm="13953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9" presetClass="entr" presetSubtype="0" decel="10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9">
                <p:cTn id="18" repeatCount="3000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46" grpId="0"/>
    </p:bldLst>
  </p:timing>
  <p:extLst mod="1">
    <p:ext uri="{E180D4A7-C9FB-4DFB-919C-405C955672EB}">
      <p14:showEvtLst xmlns:p14="http://schemas.microsoft.com/office/powerpoint/2010/main">
        <p14:playEvt time="0" objId="2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8234172"/>
              </p:ext>
            </p:extLst>
          </p:nvPr>
        </p:nvGraphicFramePr>
        <p:xfrm>
          <a:off x="500034" y="1754207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3BBC-47A8-4CB7-811C-3109B99418BE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2</a:t>
            </a:fld>
            <a:endParaRPr lang="fr-FR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61">
        <p:cover/>
      </p:transition>
    </mc:Choice>
    <mc:Fallback xmlns="">
      <p:transition spd="slow" advTm="37061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650227D-B8FD-47CA-AA7E-DEC007C4E8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8">
                                            <p:graphicEl>
                                              <a:dgm id="{9650227D-B8FD-47CA-AA7E-DEC007C4E8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7EF23F0-85D4-4A27-80EC-EBEC170F12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8">
                                            <p:graphicEl>
                                              <a:dgm id="{27EF23F0-85D4-4A27-80EC-EBEC170F12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68D4585-6379-4AF9-834E-5986C0F98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8">
                                            <p:graphicEl>
                                              <a:dgm id="{D68D4585-6379-4AF9-834E-5986C0F98E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F447C1F-B17F-4B1D-9EB9-1AB2DC503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8">
                                            <p:graphicEl>
                                              <a:dgm id="{3F447C1F-B17F-4B1D-9EB9-1AB2DC5038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F3DDF02-FFC7-4F71-BD62-07021C06DF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8">
                                            <p:graphicEl>
                                              <a:dgm id="{2F3DDF02-FFC7-4F71-BD62-07021C06DF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53502BA-980A-4225-86AF-C68A0036EE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3000"/>
                                        <p:tgtEl>
                                          <p:spTgt spid="8">
                                            <p:graphicEl>
                                              <a:dgm id="{C53502BA-980A-4225-86AF-C68A0036EE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A062D88-C455-40D7-A68B-17D14D919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0"/>
                                        <p:tgtEl>
                                          <p:spTgt spid="8">
                                            <p:graphicEl>
                                              <a:dgm id="{0A062D88-C455-40D7-A68B-17D14D919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AA99D6C-B80E-4D9A-B462-2B72A5C136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0"/>
                                        <p:tgtEl>
                                          <p:spTgt spid="8">
                                            <p:graphicEl>
                                              <a:dgm id="{4AA99D6C-B80E-4D9A-B462-2B72A5C136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5000" dirty="0" smtClean="0"/>
              <a:t>Notre équipe</a:t>
            </a:r>
            <a:endParaRPr lang="fr-FR" sz="5000" dirty="0"/>
          </a:p>
        </p:txBody>
      </p:sp>
      <p:graphicFrame>
        <p:nvGraphicFramePr>
          <p:cNvPr id="96" name="Espace réservé du contenu 9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0140719"/>
              </p:ext>
            </p:extLst>
          </p:nvPr>
        </p:nvGraphicFramePr>
        <p:xfrm>
          <a:off x="457200" y="1214422"/>
          <a:ext cx="8401080" cy="5110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8CAA-879A-44A8-9AA8-B566B4DDF727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3</a:t>
            </a:fld>
            <a:endParaRPr lang="fr-FR" dirty="0"/>
          </a:p>
        </p:txBody>
      </p:sp>
      <p:grpSp>
        <p:nvGrpSpPr>
          <p:cNvPr id="98" name="Groupe 97"/>
          <p:cNvGrpSpPr/>
          <p:nvPr/>
        </p:nvGrpSpPr>
        <p:grpSpPr>
          <a:xfrm rot="19580759">
            <a:off x="6042911" y="1408770"/>
            <a:ext cx="1188000" cy="1188000"/>
            <a:chOff x="714375" y="1285875"/>
            <a:chExt cx="3857625" cy="3970338"/>
          </a:xfrm>
        </p:grpSpPr>
        <p:sp>
          <p:nvSpPr>
            <p:cNvPr id="99" name="Forme libre 98"/>
            <p:cNvSpPr/>
            <p:nvPr/>
          </p:nvSpPr>
          <p:spPr>
            <a:xfrm>
              <a:off x="2874396" y="2425148"/>
              <a:ext cx="1180769" cy="682486"/>
            </a:xfrm>
            <a:custGeom>
              <a:avLst/>
              <a:gdLst>
                <a:gd name="connsiteX0" fmla="*/ 926327 w 1180769"/>
                <a:gd name="connsiteY0" fmla="*/ 0 h 682486"/>
                <a:gd name="connsiteX1" fmla="*/ 1045597 w 1180769"/>
                <a:gd name="connsiteY1" fmla="*/ 79513 h 682486"/>
                <a:gd name="connsiteX2" fmla="*/ 115294 w 1180769"/>
                <a:gd name="connsiteY2" fmla="*/ 190831 h 682486"/>
                <a:gd name="connsiteX3" fmla="*/ 353834 w 1180769"/>
                <a:gd name="connsiteY3" fmla="*/ 612250 h 682486"/>
                <a:gd name="connsiteX4" fmla="*/ 361785 w 1180769"/>
                <a:gd name="connsiteY4" fmla="*/ 612250 h 68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769" h="682486">
                  <a:moveTo>
                    <a:pt x="926327" y="0"/>
                  </a:moveTo>
                  <a:cubicBezTo>
                    <a:pt x="1053548" y="23854"/>
                    <a:pt x="1180769" y="47708"/>
                    <a:pt x="1045597" y="79513"/>
                  </a:cubicBezTo>
                  <a:cubicBezTo>
                    <a:pt x="910425" y="111318"/>
                    <a:pt x="230588" y="102042"/>
                    <a:pt x="115294" y="190831"/>
                  </a:cubicBezTo>
                  <a:cubicBezTo>
                    <a:pt x="0" y="279620"/>
                    <a:pt x="312752" y="542014"/>
                    <a:pt x="353834" y="612250"/>
                  </a:cubicBezTo>
                  <a:cubicBezTo>
                    <a:pt x="394916" y="682486"/>
                    <a:pt x="378350" y="647368"/>
                    <a:pt x="361785" y="612250"/>
                  </a:cubicBezTo>
                </a:path>
              </a:pathLst>
            </a:cu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714375" y="1285875"/>
              <a:ext cx="3671888" cy="397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24"/>
            <p:cNvSpPr>
              <a:spLocks/>
            </p:cNvSpPr>
            <p:nvPr/>
          </p:nvSpPr>
          <p:spPr bwMode="auto">
            <a:xfrm>
              <a:off x="3246438" y="3443288"/>
              <a:ext cx="171450" cy="147638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93" y="2"/>
                </a:cxn>
                <a:cxn ang="0">
                  <a:pos x="98" y="3"/>
                </a:cxn>
                <a:cxn ang="0">
                  <a:pos x="101" y="7"/>
                </a:cxn>
                <a:cxn ang="0">
                  <a:pos x="105" y="10"/>
                </a:cxn>
                <a:cxn ang="0">
                  <a:pos x="105" y="14"/>
                </a:cxn>
                <a:cxn ang="0">
                  <a:pos x="106" y="19"/>
                </a:cxn>
                <a:cxn ang="0">
                  <a:pos x="108" y="24"/>
                </a:cxn>
                <a:cxn ang="0">
                  <a:pos x="108" y="29"/>
                </a:cxn>
                <a:cxn ang="0">
                  <a:pos x="108" y="34"/>
                </a:cxn>
                <a:cxn ang="0">
                  <a:pos x="108" y="39"/>
                </a:cxn>
                <a:cxn ang="0">
                  <a:pos x="106" y="44"/>
                </a:cxn>
                <a:cxn ang="0">
                  <a:pos x="106" y="51"/>
                </a:cxn>
                <a:cxn ang="0">
                  <a:pos x="106" y="54"/>
                </a:cxn>
                <a:cxn ang="0">
                  <a:pos x="106" y="59"/>
                </a:cxn>
                <a:cxn ang="0">
                  <a:pos x="106" y="64"/>
                </a:cxn>
                <a:cxn ang="0">
                  <a:pos x="108" y="69"/>
                </a:cxn>
                <a:cxn ang="0">
                  <a:pos x="105" y="73"/>
                </a:cxn>
                <a:cxn ang="0">
                  <a:pos x="100" y="76"/>
                </a:cxn>
                <a:cxn ang="0">
                  <a:pos x="94" y="80"/>
                </a:cxn>
                <a:cxn ang="0">
                  <a:pos x="88" y="81"/>
                </a:cxn>
                <a:cxn ang="0">
                  <a:pos x="83" y="81"/>
                </a:cxn>
                <a:cxn ang="0">
                  <a:pos x="76" y="83"/>
                </a:cxn>
                <a:cxn ang="0">
                  <a:pos x="71" y="83"/>
                </a:cxn>
                <a:cxn ang="0">
                  <a:pos x="64" y="83"/>
                </a:cxn>
                <a:cxn ang="0">
                  <a:pos x="57" y="83"/>
                </a:cxn>
                <a:cxn ang="0">
                  <a:pos x="52" y="83"/>
                </a:cxn>
                <a:cxn ang="0">
                  <a:pos x="45" y="83"/>
                </a:cxn>
                <a:cxn ang="0">
                  <a:pos x="40" y="83"/>
                </a:cxn>
                <a:cxn ang="0">
                  <a:pos x="33" y="85"/>
                </a:cxn>
                <a:cxn ang="0">
                  <a:pos x="28" y="86"/>
                </a:cxn>
                <a:cxn ang="0">
                  <a:pos x="23" y="88"/>
                </a:cxn>
                <a:cxn ang="0">
                  <a:pos x="20" y="93"/>
                </a:cxn>
                <a:cxn ang="0">
                  <a:pos x="15" y="91"/>
                </a:cxn>
                <a:cxn ang="0">
                  <a:pos x="10" y="91"/>
                </a:cxn>
                <a:cxn ang="0">
                  <a:pos x="5" y="91"/>
                </a:cxn>
                <a:cxn ang="0">
                  <a:pos x="0" y="91"/>
                </a:cxn>
                <a:cxn ang="0">
                  <a:pos x="0" y="85"/>
                </a:cxn>
                <a:cxn ang="0">
                  <a:pos x="1" y="80"/>
                </a:cxn>
                <a:cxn ang="0">
                  <a:pos x="1" y="75"/>
                </a:cxn>
                <a:cxn ang="0">
                  <a:pos x="1" y="69"/>
                </a:cxn>
                <a:cxn ang="0">
                  <a:pos x="6" y="66"/>
                </a:cxn>
                <a:cxn ang="0">
                  <a:pos x="11" y="63"/>
                </a:cxn>
                <a:cxn ang="0">
                  <a:pos x="18" y="59"/>
                </a:cxn>
                <a:cxn ang="0">
                  <a:pos x="23" y="56"/>
                </a:cxn>
                <a:cxn ang="0">
                  <a:pos x="28" y="51"/>
                </a:cxn>
                <a:cxn ang="0">
                  <a:pos x="35" y="47"/>
                </a:cxn>
                <a:cxn ang="0">
                  <a:pos x="40" y="44"/>
                </a:cxn>
                <a:cxn ang="0">
                  <a:pos x="47" y="41"/>
                </a:cxn>
                <a:cxn ang="0">
                  <a:pos x="52" y="36"/>
                </a:cxn>
                <a:cxn ang="0">
                  <a:pos x="57" y="32"/>
                </a:cxn>
                <a:cxn ang="0">
                  <a:pos x="62" y="27"/>
                </a:cxn>
                <a:cxn ang="0">
                  <a:pos x="69" y="24"/>
                </a:cxn>
                <a:cxn ang="0">
                  <a:pos x="72" y="17"/>
                </a:cxn>
                <a:cxn ang="0">
                  <a:pos x="77" y="12"/>
                </a:cxn>
                <a:cxn ang="0">
                  <a:pos x="83" y="7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108" h="93">
                  <a:moveTo>
                    <a:pt x="88" y="0"/>
                  </a:moveTo>
                  <a:lnTo>
                    <a:pt x="93" y="2"/>
                  </a:lnTo>
                  <a:lnTo>
                    <a:pt x="98" y="3"/>
                  </a:lnTo>
                  <a:lnTo>
                    <a:pt x="101" y="7"/>
                  </a:lnTo>
                  <a:lnTo>
                    <a:pt x="105" y="10"/>
                  </a:lnTo>
                  <a:lnTo>
                    <a:pt x="105" y="14"/>
                  </a:lnTo>
                  <a:lnTo>
                    <a:pt x="106" y="19"/>
                  </a:lnTo>
                  <a:lnTo>
                    <a:pt x="108" y="24"/>
                  </a:lnTo>
                  <a:lnTo>
                    <a:pt x="108" y="29"/>
                  </a:lnTo>
                  <a:lnTo>
                    <a:pt x="108" y="34"/>
                  </a:lnTo>
                  <a:lnTo>
                    <a:pt x="108" y="39"/>
                  </a:lnTo>
                  <a:lnTo>
                    <a:pt x="106" y="44"/>
                  </a:lnTo>
                  <a:lnTo>
                    <a:pt x="106" y="51"/>
                  </a:lnTo>
                  <a:lnTo>
                    <a:pt x="106" y="54"/>
                  </a:lnTo>
                  <a:lnTo>
                    <a:pt x="106" y="59"/>
                  </a:lnTo>
                  <a:lnTo>
                    <a:pt x="106" y="64"/>
                  </a:lnTo>
                  <a:lnTo>
                    <a:pt x="108" y="69"/>
                  </a:lnTo>
                  <a:lnTo>
                    <a:pt x="105" y="73"/>
                  </a:lnTo>
                  <a:lnTo>
                    <a:pt x="100" y="76"/>
                  </a:lnTo>
                  <a:lnTo>
                    <a:pt x="94" y="80"/>
                  </a:lnTo>
                  <a:lnTo>
                    <a:pt x="88" y="81"/>
                  </a:lnTo>
                  <a:lnTo>
                    <a:pt x="83" y="81"/>
                  </a:lnTo>
                  <a:lnTo>
                    <a:pt x="76" y="83"/>
                  </a:lnTo>
                  <a:lnTo>
                    <a:pt x="71" y="83"/>
                  </a:lnTo>
                  <a:lnTo>
                    <a:pt x="64" y="83"/>
                  </a:lnTo>
                  <a:lnTo>
                    <a:pt x="57" y="83"/>
                  </a:lnTo>
                  <a:lnTo>
                    <a:pt x="52" y="83"/>
                  </a:lnTo>
                  <a:lnTo>
                    <a:pt x="45" y="83"/>
                  </a:lnTo>
                  <a:lnTo>
                    <a:pt x="40" y="83"/>
                  </a:lnTo>
                  <a:lnTo>
                    <a:pt x="33" y="85"/>
                  </a:lnTo>
                  <a:lnTo>
                    <a:pt x="28" y="86"/>
                  </a:lnTo>
                  <a:lnTo>
                    <a:pt x="23" y="88"/>
                  </a:lnTo>
                  <a:lnTo>
                    <a:pt x="20" y="93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1" y="80"/>
                  </a:lnTo>
                  <a:lnTo>
                    <a:pt x="1" y="75"/>
                  </a:lnTo>
                  <a:lnTo>
                    <a:pt x="1" y="69"/>
                  </a:lnTo>
                  <a:lnTo>
                    <a:pt x="6" y="66"/>
                  </a:lnTo>
                  <a:lnTo>
                    <a:pt x="11" y="63"/>
                  </a:lnTo>
                  <a:lnTo>
                    <a:pt x="18" y="59"/>
                  </a:lnTo>
                  <a:lnTo>
                    <a:pt x="23" y="56"/>
                  </a:lnTo>
                  <a:lnTo>
                    <a:pt x="28" y="51"/>
                  </a:lnTo>
                  <a:lnTo>
                    <a:pt x="35" y="47"/>
                  </a:lnTo>
                  <a:lnTo>
                    <a:pt x="40" y="44"/>
                  </a:lnTo>
                  <a:lnTo>
                    <a:pt x="47" y="41"/>
                  </a:lnTo>
                  <a:lnTo>
                    <a:pt x="52" y="36"/>
                  </a:lnTo>
                  <a:lnTo>
                    <a:pt x="57" y="32"/>
                  </a:lnTo>
                  <a:lnTo>
                    <a:pt x="62" y="27"/>
                  </a:lnTo>
                  <a:lnTo>
                    <a:pt x="69" y="24"/>
                  </a:lnTo>
                  <a:lnTo>
                    <a:pt x="72" y="17"/>
                  </a:lnTo>
                  <a:lnTo>
                    <a:pt x="77" y="12"/>
                  </a:lnTo>
                  <a:lnTo>
                    <a:pt x="83" y="7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B3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26"/>
            <p:cNvSpPr>
              <a:spLocks/>
            </p:cNvSpPr>
            <p:nvPr/>
          </p:nvSpPr>
          <p:spPr bwMode="auto">
            <a:xfrm>
              <a:off x="2713038" y="3833813"/>
              <a:ext cx="498475" cy="128588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27" y="8"/>
                </a:cxn>
                <a:cxn ang="0">
                  <a:pos x="39" y="17"/>
                </a:cxn>
                <a:cxn ang="0">
                  <a:pos x="53" y="22"/>
                </a:cxn>
                <a:cxn ang="0">
                  <a:pos x="64" y="27"/>
                </a:cxn>
                <a:cxn ang="0">
                  <a:pos x="78" y="32"/>
                </a:cxn>
                <a:cxn ang="0">
                  <a:pos x="90" y="37"/>
                </a:cxn>
                <a:cxn ang="0">
                  <a:pos x="103" y="40"/>
                </a:cxn>
                <a:cxn ang="0">
                  <a:pos x="117" y="44"/>
                </a:cxn>
                <a:cxn ang="0">
                  <a:pos x="130" y="45"/>
                </a:cxn>
                <a:cxn ang="0">
                  <a:pos x="144" y="47"/>
                </a:cxn>
                <a:cxn ang="0">
                  <a:pos x="158" y="49"/>
                </a:cxn>
                <a:cxn ang="0">
                  <a:pos x="173" y="49"/>
                </a:cxn>
                <a:cxn ang="0">
                  <a:pos x="186" y="47"/>
                </a:cxn>
                <a:cxn ang="0">
                  <a:pos x="200" y="45"/>
                </a:cxn>
                <a:cxn ang="0">
                  <a:pos x="214" y="42"/>
                </a:cxn>
                <a:cxn ang="0">
                  <a:pos x="227" y="40"/>
                </a:cxn>
                <a:cxn ang="0">
                  <a:pos x="237" y="37"/>
                </a:cxn>
                <a:cxn ang="0">
                  <a:pos x="247" y="34"/>
                </a:cxn>
                <a:cxn ang="0">
                  <a:pos x="256" y="28"/>
                </a:cxn>
                <a:cxn ang="0">
                  <a:pos x="266" y="25"/>
                </a:cxn>
                <a:cxn ang="0">
                  <a:pos x="276" y="20"/>
                </a:cxn>
                <a:cxn ang="0">
                  <a:pos x="286" y="17"/>
                </a:cxn>
                <a:cxn ang="0">
                  <a:pos x="298" y="15"/>
                </a:cxn>
                <a:cxn ang="0">
                  <a:pos x="305" y="18"/>
                </a:cxn>
                <a:cxn ang="0">
                  <a:pos x="310" y="27"/>
                </a:cxn>
                <a:cxn ang="0">
                  <a:pos x="308" y="37"/>
                </a:cxn>
                <a:cxn ang="0">
                  <a:pos x="298" y="45"/>
                </a:cxn>
                <a:cxn ang="0">
                  <a:pos x="290" y="52"/>
                </a:cxn>
                <a:cxn ang="0">
                  <a:pos x="278" y="57"/>
                </a:cxn>
                <a:cxn ang="0">
                  <a:pos x="268" y="62"/>
                </a:cxn>
                <a:cxn ang="0">
                  <a:pos x="256" y="66"/>
                </a:cxn>
                <a:cxn ang="0">
                  <a:pos x="244" y="69"/>
                </a:cxn>
                <a:cxn ang="0">
                  <a:pos x="232" y="73"/>
                </a:cxn>
                <a:cxn ang="0">
                  <a:pos x="220" y="74"/>
                </a:cxn>
                <a:cxn ang="0">
                  <a:pos x="208" y="76"/>
                </a:cxn>
                <a:cxn ang="0">
                  <a:pos x="197" y="76"/>
                </a:cxn>
                <a:cxn ang="0">
                  <a:pos x="183" y="78"/>
                </a:cxn>
                <a:cxn ang="0">
                  <a:pos x="171" y="78"/>
                </a:cxn>
                <a:cxn ang="0">
                  <a:pos x="158" y="78"/>
                </a:cxn>
                <a:cxn ang="0">
                  <a:pos x="146" y="79"/>
                </a:cxn>
                <a:cxn ang="0">
                  <a:pos x="134" y="79"/>
                </a:cxn>
                <a:cxn ang="0">
                  <a:pos x="124" y="79"/>
                </a:cxn>
                <a:cxn ang="0">
                  <a:pos x="114" y="78"/>
                </a:cxn>
                <a:cxn ang="0">
                  <a:pos x="105" y="76"/>
                </a:cxn>
                <a:cxn ang="0">
                  <a:pos x="97" y="74"/>
                </a:cxn>
                <a:cxn ang="0">
                  <a:pos x="88" y="71"/>
                </a:cxn>
                <a:cxn ang="0">
                  <a:pos x="80" y="67"/>
                </a:cxn>
                <a:cxn ang="0">
                  <a:pos x="66" y="64"/>
                </a:cxn>
                <a:cxn ang="0">
                  <a:pos x="54" y="59"/>
                </a:cxn>
                <a:cxn ang="0">
                  <a:pos x="46" y="54"/>
                </a:cxn>
                <a:cxn ang="0">
                  <a:pos x="34" y="49"/>
                </a:cxn>
                <a:cxn ang="0">
                  <a:pos x="19" y="39"/>
                </a:cxn>
                <a:cxn ang="0">
                  <a:pos x="5" y="25"/>
                </a:cxn>
                <a:cxn ang="0">
                  <a:pos x="2" y="13"/>
                </a:cxn>
                <a:cxn ang="0">
                  <a:pos x="8" y="3"/>
                </a:cxn>
                <a:cxn ang="0">
                  <a:pos x="10" y="0"/>
                </a:cxn>
              </a:cxnLst>
              <a:rect l="0" t="0" r="r" b="b"/>
              <a:pathLst>
                <a:path w="314" h="81">
                  <a:moveTo>
                    <a:pt x="10" y="0"/>
                  </a:moveTo>
                  <a:lnTo>
                    <a:pt x="15" y="3"/>
                  </a:lnTo>
                  <a:lnTo>
                    <a:pt x="22" y="6"/>
                  </a:lnTo>
                  <a:lnTo>
                    <a:pt x="27" y="8"/>
                  </a:lnTo>
                  <a:lnTo>
                    <a:pt x="34" y="13"/>
                  </a:lnTo>
                  <a:lnTo>
                    <a:pt x="39" y="17"/>
                  </a:lnTo>
                  <a:lnTo>
                    <a:pt x="46" y="18"/>
                  </a:lnTo>
                  <a:lnTo>
                    <a:pt x="53" y="22"/>
                  </a:lnTo>
                  <a:lnTo>
                    <a:pt x="59" y="25"/>
                  </a:lnTo>
                  <a:lnTo>
                    <a:pt x="64" y="27"/>
                  </a:lnTo>
                  <a:lnTo>
                    <a:pt x="71" y="30"/>
                  </a:lnTo>
                  <a:lnTo>
                    <a:pt x="78" y="32"/>
                  </a:lnTo>
                  <a:lnTo>
                    <a:pt x="85" y="35"/>
                  </a:lnTo>
                  <a:lnTo>
                    <a:pt x="90" y="37"/>
                  </a:lnTo>
                  <a:lnTo>
                    <a:pt x="97" y="39"/>
                  </a:lnTo>
                  <a:lnTo>
                    <a:pt x="103" y="40"/>
                  </a:lnTo>
                  <a:lnTo>
                    <a:pt x="112" y="42"/>
                  </a:lnTo>
                  <a:lnTo>
                    <a:pt x="117" y="44"/>
                  </a:lnTo>
                  <a:lnTo>
                    <a:pt x="124" y="44"/>
                  </a:lnTo>
                  <a:lnTo>
                    <a:pt x="130" y="45"/>
                  </a:lnTo>
                  <a:lnTo>
                    <a:pt x="137" y="47"/>
                  </a:lnTo>
                  <a:lnTo>
                    <a:pt x="144" y="47"/>
                  </a:lnTo>
                  <a:lnTo>
                    <a:pt x="151" y="49"/>
                  </a:lnTo>
                  <a:lnTo>
                    <a:pt x="158" y="49"/>
                  </a:lnTo>
                  <a:lnTo>
                    <a:pt x="164" y="49"/>
                  </a:lnTo>
                  <a:lnTo>
                    <a:pt x="173" y="49"/>
                  </a:lnTo>
                  <a:lnTo>
                    <a:pt x="180" y="49"/>
                  </a:lnTo>
                  <a:lnTo>
                    <a:pt x="186" y="47"/>
                  </a:lnTo>
                  <a:lnTo>
                    <a:pt x="193" y="47"/>
                  </a:lnTo>
                  <a:lnTo>
                    <a:pt x="200" y="45"/>
                  </a:lnTo>
                  <a:lnTo>
                    <a:pt x="207" y="44"/>
                  </a:lnTo>
                  <a:lnTo>
                    <a:pt x="214" y="42"/>
                  </a:lnTo>
                  <a:lnTo>
                    <a:pt x="222" y="42"/>
                  </a:lnTo>
                  <a:lnTo>
                    <a:pt x="227" y="40"/>
                  </a:lnTo>
                  <a:lnTo>
                    <a:pt x="232" y="39"/>
                  </a:lnTo>
                  <a:lnTo>
                    <a:pt x="237" y="37"/>
                  </a:lnTo>
                  <a:lnTo>
                    <a:pt x="242" y="35"/>
                  </a:lnTo>
                  <a:lnTo>
                    <a:pt x="247" y="34"/>
                  </a:lnTo>
                  <a:lnTo>
                    <a:pt x="252" y="32"/>
                  </a:lnTo>
                  <a:lnTo>
                    <a:pt x="256" y="28"/>
                  </a:lnTo>
                  <a:lnTo>
                    <a:pt x="263" y="27"/>
                  </a:lnTo>
                  <a:lnTo>
                    <a:pt x="266" y="25"/>
                  </a:lnTo>
                  <a:lnTo>
                    <a:pt x="271" y="23"/>
                  </a:lnTo>
                  <a:lnTo>
                    <a:pt x="276" y="20"/>
                  </a:lnTo>
                  <a:lnTo>
                    <a:pt x="281" y="18"/>
                  </a:lnTo>
                  <a:lnTo>
                    <a:pt x="286" y="17"/>
                  </a:lnTo>
                  <a:lnTo>
                    <a:pt x="293" y="17"/>
                  </a:lnTo>
                  <a:lnTo>
                    <a:pt x="298" y="15"/>
                  </a:lnTo>
                  <a:lnTo>
                    <a:pt x="305" y="15"/>
                  </a:lnTo>
                  <a:lnTo>
                    <a:pt x="305" y="18"/>
                  </a:lnTo>
                  <a:lnTo>
                    <a:pt x="307" y="22"/>
                  </a:lnTo>
                  <a:lnTo>
                    <a:pt x="310" y="27"/>
                  </a:lnTo>
                  <a:lnTo>
                    <a:pt x="314" y="34"/>
                  </a:lnTo>
                  <a:lnTo>
                    <a:pt x="308" y="37"/>
                  </a:lnTo>
                  <a:lnTo>
                    <a:pt x="303" y="42"/>
                  </a:lnTo>
                  <a:lnTo>
                    <a:pt x="298" y="45"/>
                  </a:lnTo>
                  <a:lnTo>
                    <a:pt x="295" y="49"/>
                  </a:lnTo>
                  <a:lnTo>
                    <a:pt x="290" y="52"/>
                  </a:lnTo>
                  <a:lnTo>
                    <a:pt x="283" y="56"/>
                  </a:lnTo>
                  <a:lnTo>
                    <a:pt x="278" y="57"/>
                  </a:lnTo>
                  <a:lnTo>
                    <a:pt x="273" y="61"/>
                  </a:lnTo>
                  <a:lnTo>
                    <a:pt x="268" y="62"/>
                  </a:lnTo>
                  <a:lnTo>
                    <a:pt x="263" y="64"/>
                  </a:lnTo>
                  <a:lnTo>
                    <a:pt x="256" y="66"/>
                  </a:lnTo>
                  <a:lnTo>
                    <a:pt x="251" y="67"/>
                  </a:lnTo>
                  <a:lnTo>
                    <a:pt x="244" y="69"/>
                  </a:lnTo>
                  <a:lnTo>
                    <a:pt x="239" y="71"/>
                  </a:lnTo>
                  <a:lnTo>
                    <a:pt x="232" y="73"/>
                  </a:lnTo>
                  <a:lnTo>
                    <a:pt x="227" y="74"/>
                  </a:lnTo>
                  <a:lnTo>
                    <a:pt x="220" y="74"/>
                  </a:lnTo>
                  <a:lnTo>
                    <a:pt x="214" y="76"/>
                  </a:lnTo>
                  <a:lnTo>
                    <a:pt x="208" y="76"/>
                  </a:lnTo>
                  <a:lnTo>
                    <a:pt x="202" y="76"/>
                  </a:lnTo>
                  <a:lnTo>
                    <a:pt x="197" y="76"/>
                  </a:lnTo>
                  <a:lnTo>
                    <a:pt x="190" y="78"/>
                  </a:lnTo>
                  <a:lnTo>
                    <a:pt x="183" y="78"/>
                  </a:lnTo>
                  <a:lnTo>
                    <a:pt x="178" y="78"/>
                  </a:lnTo>
                  <a:lnTo>
                    <a:pt x="171" y="78"/>
                  </a:lnTo>
                  <a:lnTo>
                    <a:pt x="164" y="78"/>
                  </a:lnTo>
                  <a:lnTo>
                    <a:pt x="158" y="78"/>
                  </a:lnTo>
                  <a:lnTo>
                    <a:pt x="153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4" y="79"/>
                  </a:lnTo>
                  <a:lnTo>
                    <a:pt x="129" y="81"/>
                  </a:lnTo>
                  <a:lnTo>
                    <a:pt x="124" y="79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10" y="76"/>
                  </a:lnTo>
                  <a:lnTo>
                    <a:pt x="105" y="76"/>
                  </a:lnTo>
                  <a:lnTo>
                    <a:pt x="102" y="74"/>
                  </a:lnTo>
                  <a:lnTo>
                    <a:pt x="97" y="74"/>
                  </a:lnTo>
                  <a:lnTo>
                    <a:pt x="93" y="73"/>
                  </a:lnTo>
                  <a:lnTo>
                    <a:pt x="88" y="71"/>
                  </a:lnTo>
                  <a:lnTo>
                    <a:pt x="83" y="69"/>
                  </a:lnTo>
                  <a:lnTo>
                    <a:pt x="80" y="67"/>
                  </a:lnTo>
                  <a:lnTo>
                    <a:pt x="75" y="67"/>
                  </a:lnTo>
                  <a:lnTo>
                    <a:pt x="66" y="64"/>
                  </a:lnTo>
                  <a:lnTo>
                    <a:pt x="59" y="61"/>
                  </a:lnTo>
                  <a:lnTo>
                    <a:pt x="54" y="59"/>
                  </a:lnTo>
                  <a:lnTo>
                    <a:pt x="49" y="57"/>
                  </a:lnTo>
                  <a:lnTo>
                    <a:pt x="46" y="54"/>
                  </a:lnTo>
                  <a:lnTo>
                    <a:pt x="42" y="52"/>
                  </a:lnTo>
                  <a:lnTo>
                    <a:pt x="34" y="49"/>
                  </a:lnTo>
                  <a:lnTo>
                    <a:pt x="27" y="44"/>
                  </a:lnTo>
                  <a:lnTo>
                    <a:pt x="19" y="39"/>
                  </a:lnTo>
                  <a:lnTo>
                    <a:pt x="12" y="34"/>
                  </a:lnTo>
                  <a:lnTo>
                    <a:pt x="5" y="25"/>
                  </a:lnTo>
                  <a:lnTo>
                    <a:pt x="0" y="20"/>
                  </a:lnTo>
                  <a:lnTo>
                    <a:pt x="2" y="13"/>
                  </a:lnTo>
                  <a:lnTo>
                    <a:pt x="5" y="8"/>
                  </a:lnTo>
                  <a:lnTo>
                    <a:pt x="8" y="3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27"/>
            <p:cNvSpPr>
              <a:spLocks/>
            </p:cNvSpPr>
            <p:nvPr/>
          </p:nvSpPr>
          <p:spPr bwMode="auto">
            <a:xfrm>
              <a:off x="2786063" y="3408363"/>
              <a:ext cx="582613" cy="406400"/>
            </a:xfrm>
            <a:custGeom>
              <a:avLst/>
              <a:gdLst/>
              <a:ahLst/>
              <a:cxnLst>
                <a:cxn ang="0">
                  <a:pos x="152" y="7"/>
                </a:cxn>
                <a:cxn ang="0">
                  <a:pos x="166" y="20"/>
                </a:cxn>
                <a:cxn ang="0">
                  <a:pos x="168" y="37"/>
                </a:cxn>
                <a:cxn ang="0">
                  <a:pos x="162" y="56"/>
                </a:cxn>
                <a:cxn ang="0">
                  <a:pos x="151" y="74"/>
                </a:cxn>
                <a:cxn ang="0">
                  <a:pos x="135" y="95"/>
                </a:cxn>
                <a:cxn ang="0">
                  <a:pos x="118" y="112"/>
                </a:cxn>
                <a:cxn ang="0">
                  <a:pos x="107" y="132"/>
                </a:cxn>
                <a:cxn ang="0">
                  <a:pos x="125" y="132"/>
                </a:cxn>
                <a:cxn ang="0">
                  <a:pos x="145" y="130"/>
                </a:cxn>
                <a:cxn ang="0">
                  <a:pos x="166" y="129"/>
                </a:cxn>
                <a:cxn ang="0">
                  <a:pos x="188" y="127"/>
                </a:cxn>
                <a:cxn ang="0">
                  <a:pos x="206" y="127"/>
                </a:cxn>
                <a:cxn ang="0">
                  <a:pos x="227" y="132"/>
                </a:cxn>
                <a:cxn ang="0">
                  <a:pos x="244" y="146"/>
                </a:cxn>
                <a:cxn ang="0">
                  <a:pos x="259" y="159"/>
                </a:cxn>
                <a:cxn ang="0">
                  <a:pos x="279" y="156"/>
                </a:cxn>
                <a:cxn ang="0">
                  <a:pos x="308" y="151"/>
                </a:cxn>
                <a:cxn ang="0">
                  <a:pos x="334" y="149"/>
                </a:cxn>
                <a:cxn ang="0">
                  <a:pos x="351" y="152"/>
                </a:cxn>
                <a:cxn ang="0">
                  <a:pos x="359" y="171"/>
                </a:cxn>
                <a:cxn ang="0">
                  <a:pos x="367" y="190"/>
                </a:cxn>
                <a:cxn ang="0">
                  <a:pos x="361" y="208"/>
                </a:cxn>
                <a:cxn ang="0">
                  <a:pos x="349" y="229"/>
                </a:cxn>
                <a:cxn ang="0">
                  <a:pos x="329" y="246"/>
                </a:cxn>
                <a:cxn ang="0">
                  <a:pos x="310" y="254"/>
                </a:cxn>
                <a:cxn ang="0">
                  <a:pos x="291" y="256"/>
                </a:cxn>
                <a:cxn ang="0">
                  <a:pos x="274" y="249"/>
                </a:cxn>
                <a:cxn ang="0">
                  <a:pos x="259" y="234"/>
                </a:cxn>
                <a:cxn ang="0">
                  <a:pos x="234" y="234"/>
                </a:cxn>
                <a:cxn ang="0">
                  <a:pos x="212" y="239"/>
                </a:cxn>
                <a:cxn ang="0">
                  <a:pos x="186" y="244"/>
                </a:cxn>
                <a:cxn ang="0">
                  <a:pos x="166" y="242"/>
                </a:cxn>
                <a:cxn ang="0">
                  <a:pos x="142" y="225"/>
                </a:cxn>
                <a:cxn ang="0">
                  <a:pos x="127" y="208"/>
                </a:cxn>
                <a:cxn ang="0">
                  <a:pos x="98" y="200"/>
                </a:cxn>
                <a:cxn ang="0">
                  <a:pos x="78" y="203"/>
                </a:cxn>
                <a:cxn ang="0">
                  <a:pos x="57" y="208"/>
                </a:cxn>
                <a:cxn ang="0">
                  <a:pos x="29" y="208"/>
                </a:cxn>
                <a:cxn ang="0">
                  <a:pos x="3" y="188"/>
                </a:cxn>
                <a:cxn ang="0">
                  <a:pos x="0" y="159"/>
                </a:cxn>
                <a:cxn ang="0">
                  <a:pos x="10" y="134"/>
                </a:cxn>
                <a:cxn ang="0">
                  <a:pos x="27" y="108"/>
                </a:cxn>
                <a:cxn ang="0">
                  <a:pos x="49" y="83"/>
                </a:cxn>
                <a:cxn ang="0">
                  <a:pos x="74" y="61"/>
                </a:cxn>
                <a:cxn ang="0">
                  <a:pos x="98" y="37"/>
                </a:cxn>
                <a:cxn ang="0">
                  <a:pos x="120" y="15"/>
                </a:cxn>
                <a:cxn ang="0">
                  <a:pos x="135" y="0"/>
                </a:cxn>
              </a:cxnLst>
              <a:rect l="0" t="0" r="r" b="b"/>
              <a:pathLst>
                <a:path w="367" h="256">
                  <a:moveTo>
                    <a:pt x="135" y="0"/>
                  </a:moveTo>
                  <a:lnTo>
                    <a:pt x="140" y="2"/>
                  </a:lnTo>
                  <a:lnTo>
                    <a:pt x="147" y="3"/>
                  </a:lnTo>
                  <a:lnTo>
                    <a:pt x="152" y="7"/>
                  </a:lnTo>
                  <a:lnTo>
                    <a:pt x="157" y="10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6" y="20"/>
                  </a:lnTo>
                  <a:lnTo>
                    <a:pt x="168" y="24"/>
                  </a:lnTo>
                  <a:lnTo>
                    <a:pt x="168" y="29"/>
                  </a:lnTo>
                  <a:lnTo>
                    <a:pt x="169" y="32"/>
                  </a:lnTo>
                  <a:lnTo>
                    <a:pt x="168" y="37"/>
                  </a:lnTo>
                  <a:lnTo>
                    <a:pt x="168" y="41"/>
                  </a:lnTo>
                  <a:lnTo>
                    <a:pt x="166" y="46"/>
                  </a:lnTo>
                  <a:lnTo>
                    <a:pt x="164" y="51"/>
                  </a:lnTo>
                  <a:lnTo>
                    <a:pt x="162" y="56"/>
                  </a:lnTo>
                  <a:lnTo>
                    <a:pt x="161" y="61"/>
                  </a:lnTo>
                  <a:lnTo>
                    <a:pt x="157" y="66"/>
                  </a:lnTo>
                  <a:lnTo>
                    <a:pt x="154" y="71"/>
                  </a:lnTo>
                  <a:lnTo>
                    <a:pt x="151" y="74"/>
                  </a:lnTo>
                  <a:lnTo>
                    <a:pt x="147" y="81"/>
                  </a:lnTo>
                  <a:lnTo>
                    <a:pt x="144" y="85"/>
                  </a:lnTo>
                  <a:lnTo>
                    <a:pt x="140" y="90"/>
                  </a:lnTo>
                  <a:lnTo>
                    <a:pt x="135" y="95"/>
                  </a:lnTo>
                  <a:lnTo>
                    <a:pt x="132" y="100"/>
                  </a:lnTo>
                  <a:lnTo>
                    <a:pt x="127" y="103"/>
                  </a:lnTo>
                  <a:lnTo>
                    <a:pt x="123" y="108"/>
                  </a:lnTo>
                  <a:lnTo>
                    <a:pt x="118" y="112"/>
                  </a:lnTo>
                  <a:lnTo>
                    <a:pt x="117" y="117"/>
                  </a:lnTo>
                  <a:lnTo>
                    <a:pt x="108" y="124"/>
                  </a:lnTo>
                  <a:lnTo>
                    <a:pt x="101" y="132"/>
                  </a:lnTo>
                  <a:lnTo>
                    <a:pt x="107" y="132"/>
                  </a:lnTo>
                  <a:lnTo>
                    <a:pt x="112" y="132"/>
                  </a:lnTo>
                  <a:lnTo>
                    <a:pt x="117" y="132"/>
                  </a:lnTo>
                  <a:lnTo>
                    <a:pt x="120" y="132"/>
                  </a:lnTo>
                  <a:lnTo>
                    <a:pt x="125" y="132"/>
                  </a:lnTo>
                  <a:lnTo>
                    <a:pt x="130" y="132"/>
                  </a:lnTo>
                  <a:lnTo>
                    <a:pt x="135" y="132"/>
                  </a:lnTo>
                  <a:lnTo>
                    <a:pt x="142" y="132"/>
                  </a:lnTo>
                  <a:lnTo>
                    <a:pt x="145" y="130"/>
                  </a:lnTo>
                  <a:lnTo>
                    <a:pt x="151" y="130"/>
                  </a:lnTo>
                  <a:lnTo>
                    <a:pt x="156" y="129"/>
                  </a:lnTo>
                  <a:lnTo>
                    <a:pt x="161" y="129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76" y="127"/>
                  </a:lnTo>
                  <a:lnTo>
                    <a:pt x="183" y="127"/>
                  </a:lnTo>
                  <a:lnTo>
                    <a:pt x="188" y="127"/>
                  </a:lnTo>
                  <a:lnTo>
                    <a:pt x="193" y="125"/>
                  </a:lnTo>
                  <a:lnTo>
                    <a:pt x="196" y="125"/>
                  </a:lnTo>
                  <a:lnTo>
                    <a:pt x="201" y="127"/>
                  </a:lnTo>
                  <a:lnTo>
                    <a:pt x="206" y="127"/>
                  </a:lnTo>
                  <a:lnTo>
                    <a:pt x="212" y="129"/>
                  </a:lnTo>
                  <a:lnTo>
                    <a:pt x="217" y="129"/>
                  </a:lnTo>
                  <a:lnTo>
                    <a:pt x="222" y="132"/>
                  </a:lnTo>
                  <a:lnTo>
                    <a:pt x="227" y="132"/>
                  </a:lnTo>
                  <a:lnTo>
                    <a:pt x="230" y="135"/>
                  </a:lnTo>
                  <a:lnTo>
                    <a:pt x="235" y="137"/>
                  </a:lnTo>
                  <a:lnTo>
                    <a:pt x="240" y="141"/>
                  </a:lnTo>
                  <a:lnTo>
                    <a:pt x="244" y="146"/>
                  </a:lnTo>
                  <a:lnTo>
                    <a:pt x="247" y="149"/>
                  </a:lnTo>
                  <a:lnTo>
                    <a:pt x="252" y="154"/>
                  </a:lnTo>
                  <a:lnTo>
                    <a:pt x="256" y="161"/>
                  </a:lnTo>
                  <a:lnTo>
                    <a:pt x="259" y="159"/>
                  </a:lnTo>
                  <a:lnTo>
                    <a:pt x="262" y="158"/>
                  </a:lnTo>
                  <a:lnTo>
                    <a:pt x="268" y="156"/>
                  </a:lnTo>
                  <a:lnTo>
                    <a:pt x="274" y="156"/>
                  </a:lnTo>
                  <a:lnTo>
                    <a:pt x="279" y="156"/>
                  </a:lnTo>
                  <a:lnTo>
                    <a:pt x="286" y="154"/>
                  </a:lnTo>
                  <a:lnTo>
                    <a:pt x="293" y="152"/>
                  </a:lnTo>
                  <a:lnTo>
                    <a:pt x="301" y="152"/>
                  </a:lnTo>
                  <a:lnTo>
                    <a:pt x="308" y="151"/>
                  </a:lnTo>
                  <a:lnTo>
                    <a:pt x="315" y="151"/>
                  </a:lnTo>
                  <a:lnTo>
                    <a:pt x="322" y="149"/>
                  </a:lnTo>
                  <a:lnTo>
                    <a:pt x="329" y="149"/>
                  </a:lnTo>
                  <a:lnTo>
                    <a:pt x="334" y="149"/>
                  </a:lnTo>
                  <a:lnTo>
                    <a:pt x="340" y="149"/>
                  </a:lnTo>
                  <a:lnTo>
                    <a:pt x="344" y="149"/>
                  </a:lnTo>
                  <a:lnTo>
                    <a:pt x="351" y="149"/>
                  </a:lnTo>
                  <a:lnTo>
                    <a:pt x="351" y="152"/>
                  </a:lnTo>
                  <a:lnTo>
                    <a:pt x="352" y="158"/>
                  </a:lnTo>
                  <a:lnTo>
                    <a:pt x="354" y="163"/>
                  </a:lnTo>
                  <a:lnTo>
                    <a:pt x="356" y="166"/>
                  </a:lnTo>
                  <a:lnTo>
                    <a:pt x="359" y="171"/>
                  </a:lnTo>
                  <a:lnTo>
                    <a:pt x="361" y="176"/>
                  </a:lnTo>
                  <a:lnTo>
                    <a:pt x="364" y="181"/>
                  </a:lnTo>
                  <a:lnTo>
                    <a:pt x="367" y="185"/>
                  </a:lnTo>
                  <a:lnTo>
                    <a:pt x="367" y="190"/>
                  </a:lnTo>
                  <a:lnTo>
                    <a:pt x="366" y="193"/>
                  </a:lnTo>
                  <a:lnTo>
                    <a:pt x="364" y="198"/>
                  </a:lnTo>
                  <a:lnTo>
                    <a:pt x="364" y="203"/>
                  </a:lnTo>
                  <a:lnTo>
                    <a:pt x="361" y="208"/>
                  </a:lnTo>
                  <a:lnTo>
                    <a:pt x="361" y="212"/>
                  </a:lnTo>
                  <a:lnTo>
                    <a:pt x="357" y="217"/>
                  </a:lnTo>
                  <a:lnTo>
                    <a:pt x="356" y="222"/>
                  </a:lnTo>
                  <a:lnTo>
                    <a:pt x="349" y="229"/>
                  </a:lnTo>
                  <a:lnTo>
                    <a:pt x="342" y="237"/>
                  </a:lnTo>
                  <a:lnTo>
                    <a:pt x="337" y="241"/>
                  </a:lnTo>
                  <a:lnTo>
                    <a:pt x="334" y="242"/>
                  </a:lnTo>
                  <a:lnTo>
                    <a:pt x="329" y="246"/>
                  </a:lnTo>
                  <a:lnTo>
                    <a:pt x="325" y="249"/>
                  </a:lnTo>
                  <a:lnTo>
                    <a:pt x="318" y="251"/>
                  </a:lnTo>
                  <a:lnTo>
                    <a:pt x="315" y="252"/>
                  </a:lnTo>
                  <a:lnTo>
                    <a:pt x="310" y="254"/>
                  </a:lnTo>
                  <a:lnTo>
                    <a:pt x="305" y="256"/>
                  </a:lnTo>
                  <a:lnTo>
                    <a:pt x="301" y="256"/>
                  </a:lnTo>
                  <a:lnTo>
                    <a:pt x="296" y="256"/>
                  </a:lnTo>
                  <a:lnTo>
                    <a:pt x="291" y="256"/>
                  </a:lnTo>
                  <a:lnTo>
                    <a:pt x="286" y="256"/>
                  </a:lnTo>
                  <a:lnTo>
                    <a:pt x="283" y="254"/>
                  </a:lnTo>
                  <a:lnTo>
                    <a:pt x="278" y="252"/>
                  </a:lnTo>
                  <a:lnTo>
                    <a:pt x="274" y="249"/>
                  </a:lnTo>
                  <a:lnTo>
                    <a:pt x="269" y="247"/>
                  </a:lnTo>
                  <a:lnTo>
                    <a:pt x="266" y="242"/>
                  </a:lnTo>
                  <a:lnTo>
                    <a:pt x="262" y="239"/>
                  </a:lnTo>
                  <a:lnTo>
                    <a:pt x="259" y="234"/>
                  </a:lnTo>
                  <a:lnTo>
                    <a:pt x="256" y="229"/>
                  </a:lnTo>
                  <a:lnTo>
                    <a:pt x="249" y="229"/>
                  </a:lnTo>
                  <a:lnTo>
                    <a:pt x="240" y="230"/>
                  </a:lnTo>
                  <a:lnTo>
                    <a:pt x="234" y="234"/>
                  </a:lnTo>
                  <a:lnTo>
                    <a:pt x="225" y="235"/>
                  </a:lnTo>
                  <a:lnTo>
                    <a:pt x="220" y="235"/>
                  </a:lnTo>
                  <a:lnTo>
                    <a:pt x="217" y="237"/>
                  </a:lnTo>
                  <a:lnTo>
                    <a:pt x="212" y="239"/>
                  </a:lnTo>
                  <a:lnTo>
                    <a:pt x="208" y="241"/>
                  </a:lnTo>
                  <a:lnTo>
                    <a:pt x="200" y="242"/>
                  </a:lnTo>
                  <a:lnTo>
                    <a:pt x="191" y="244"/>
                  </a:lnTo>
                  <a:lnTo>
                    <a:pt x="186" y="244"/>
                  </a:lnTo>
                  <a:lnTo>
                    <a:pt x="183" y="244"/>
                  </a:lnTo>
                  <a:lnTo>
                    <a:pt x="178" y="244"/>
                  </a:lnTo>
                  <a:lnTo>
                    <a:pt x="174" y="244"/>
                  </a:lnTo>
                  <a:lnTo>
                    <a:pt x="166" y="242"/>
                  </a:lnTo>
                  <a:lnTo>
                    <a:pt x="159" y="241"/>
                  </a:lnTo>
                  <a:lnTo>
                    <a:pt x="152" y="235"/>
                  </a:lnTo>
                  <a:lnTo>
                    <a:pt x="145" y="230"/>
                  </a:lnTo>
                  <a:lnTo>
                    <a:pt x="142" y="225"/>
                  </a:lnTo>
                  <a:lnTo>
                    <a:pt x="139" y="224"/>
                  </a:lnTo>
                  <a:lnTo>
                    <a:pt x="137" y="219"/>
                  </a:lnTo>
                  <a:lnTo>
                    <a:pt x="135" y="213"/>
                  </a:lnTo>
                  <a:lnTo>
                    <a:pt x="127" y="208"/>
                  </a:lnTo>
                  <a:lnTo>
                    <a:pt x="118" y="203"/>
                  </a:lnTo>
                  <a:lnTo>
                    <a:pt x="110" y="202"/>
                  </a:lnTo>
                  <a:lnTo>
                    <a:pt x="103" y="202"/>
                  </a:lnTo>
                  <a:lnTo>
                    <a:pt x="98" y="200"/>
                  </a:lnTo>
                  <a:lnTo>
                    <a:pt x="95" y="200"/>
                  </a:lnTo>
                  <a:lnTo>
                    <a:pt x="90" y="202"/>
                  </a:lnTo>
                  <a:lnTo>
                    <a:pt x="86" y="202"/>
                  </a:lnTo>
                  <a:lnTo>
                    <a:pt x="78" y="203"/>
                  </a:lnTo>
                  <a:lnTo>
                    <a:pt x="69" y="207"/>
                  </a:lnTo>
                  <a:lnTo>
                    <a:pt x="66" y="207"/>
                  </a:lnTo>
                  <a:lnTo>
                    <a:pt x="61" y="208"/>
                  </a:lnTo>
                  <a:lnTo>
                    <a:pt x="57" y="208"/>
                  </a:lnTo>
                  <a:lnTo>
                    <a:pt x="52" y="208"/>
                  </a:lnTo>
                  <a:lnTo>
                    <a:pt x="44" y="208"/>
                  </a:lnTo>
                  <a:lnTo>
                    <a:pt x="37" y="210"/>
                  </a:lnTo>
                  <a:lnTo>
                    <a:pt x="29" y="208"/>
                  </a:lnTo>
                  <a:lnTo>
                    <a:pt x="20" y="207"/>
                  </a:lnTo>
                  <a:lnTo>
                    <a:pt x="13" y="202"/>
                  </a:lnTo>
                  <a:lnTo>
                    <a:pt x="7" y="196"/>
                  </a:lnTo>
                  <a:lnTo>
                    <a:pt x="3" y="188"/>
                  </a:lnTo>
                  <a:lnTo>
                    <a:pt x="1" y="181"/>
                  </a:lnTo>
                  <a:lnTo>
                    <a:pt x="0" y="174"/>
                  </a:lnTo>
                  <a:lnTo>
                    <a:pt x="0" y="166"/>
                  </a:lnTo>
                  <a:lnTo>
                    <a:pt x="0" y="159"/>
                  </a:lnTo>
                  <a:lnTo>
                    <a:pt x="3" y="152"/>
                  </a:lnTo>
                  <a:lnTo>
                    <a:pt x="5" y="147"/>
                  </a:lnTo>
                  <a:lnTo>
                    <a:pt x="8" y="141"/>
                  </a:lnTo>
                  <a:lnTo>
                    <a:pt x="10" y="134"/>
                  </a:lnTo>
                  <a:lnTo>
                    <a:pt x="13" y="127"/>
                  </a:lnTo>
                  <a:lnTo>
                    <a:pt x="18" y="120"/>
                  </a:lnTo>
                  <a:lnTo>
                    <a:pt x="23" y="115"/>
                  </a:lnTo>
                  <a:lnTo>
                    <a:pt x="27" y="108"/>
                  </a:lnTo>
                  <a:lnTo>
                    <a:pt x="34" y="102"/>
                  </a:lnTo>
                  <a:lnTo>
                    <a:pt x="39" y="97"/>
                  </a:lnTo>
                  <a:lnTo>
                    <a:pt x="44" y="90"/>
                  </a:lnTo>
                  <a:lnTo>
                    <a:pt x="49" y="83"/>
                  </a:lnTo>
                  <a:lnTo>
                    <a:pt x="56" y="78"/>
                  </a:lnTo>
                  <a:lnTo>
                    <a:pt x="61" y="73"/>
                  </a:lnTo>
                  <a:lnTo>
                    <a:pt x="68" y="66"/>
                  </a:lnTo>
                  <a:lnTo>
                    <a:pt x="74" y="61"/>
                  </a:lnTo>
                  <a:lnTo>
                    <a:pt x="79" y="54"/>
                  </a:lnTo>
                  <a:lnTo>
                    <a:pt x="86" y="49"/>
                  </a:lnTo>
                  <a:lnTo>
                    <a:pt x="93" y="44"/>
                  </a:lnTo>
                  <a:lnTo>
                    <a:pt x="98" y="37"/>
                  </a:lnTo>
                  <a:lnTo>
                    <a:pt x="105" y="32"/>
                  </a:lnTo>
                  <a:lnTo>
                    <a:pt x="110" y="27"/>
                  </a:lnTo>
                  <a:lnTo>
                    <a:pt x="117" y="22"/>
                  </a:lnTo>
                  <a:lnTo>
                    <a:pt x="120" y="15"/>
                  </a:lnTo>
                  <a:lnTo>
                    <a:pt x="125" y="10"/>
                  </a:lnTo>
                  <a:lnTo>
                    <a:pt x="130" y="5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FFE3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31"/>
            <p:cNvSpPr>
              <a:spLocks/>
            </p:cNvSpPr>
            <p:nvPr/>
          </p:nvSpPr>
          <p:spPr bwMode="auto">
            <a:xfrm>
              <a:off x="3624263" y="2286000"/>
              <a:ext cx="158750" cy="1936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5" y="4"/>
                </a:cxn>
                <a:cxn ang="0">
                  <a:pos x="80" y="5"/>
                </a:cxn>
                <a:cxn ang="0">
                  <a:pos x="85" y="9"/>
                </a:cxn>
                <a:cxn ang="0">
                  <a:pos x="90" y="12"/>
                </a:cxn>
                <a:cxn ang="0">
                  <a:pos x="92" y="16"/>
                </a:cxn>
                <a:cxn ang="0">
                  <a:pos x="95" y="21"/>
                </a:cxn>
                <a:cxn ang="0">
                  <a:pos x="99" y="24"/>
                </a:cxn>
                <a:cxn ang="0">
                  <a:pos x="99" y="29"/>
                </a:cxn>
                <a:cxn ang="0">
                  <a:pos x="100" y="33"/>
                </a:cxn>
                <a:cxn ang="0">
                  <a:pos x="100" y="39"/>
                </a:cxn>
                <a:cxn ang="0">
                  <a:pos x="100" y="44"/>
                </a:cxn>
                <a:cxn ang="0">
                  <a:pos x="100" y="49"/>
                </a:cxn>
                <a:cxn ang="0">
                  <a:pos x="99" y="55"/>
                </a:cxn>
                <a:cxn ang="0">
                  <a:pos x="97" y="60"/>
                </a:cxn>
                <a:cxn ang="0">
                  <a:pos x="97" y="66"/>
                </a:cxn>
                <a:cxn ang="0">
                  <a:pos x="94" y="72"/>
                </a:cxn>
                <a:cxn ang="0">
                  <a:pos x="92" y="77"/>
                </a:cxn>
                <a:cxn ang="0">
                  <a:pos x="89" y="82"/>
                </a:cxn>
                <a:cxn ang="0">
                  <a:pos x="85" y="87"/>
                </a:cxn>
                <a:cxn ang="0">
                  <a:pos x="82" y="92"/>
                </a:cxn>
                <a:cxn ang="0">
                  <a:pos x="77" y="95"/>
                </a:cxn>
                <a:cxn ang="0">
                  <a:pos x="73" y="100"/>
                </a:cxn>
                <a:cxn ang="0">
                  <a:pos x="70" y="105"/>
                </a:cxn>
                <a:cxn ang="0">
                  <a:pos x="67" y="109"/>
                </a:cxn>
                <a:cxn ang="0">
                  <a:pos x="61" y="112"/>
                </a:cxn>
                <a:cxn ang="0">
                  <a:pos x="56" y="114"/>
                </a:cxn>
                <a:cxn ang="0">
                  <a:pos x="51" y="117"/>
                </a:cxn>
                <a:cxn ang="0">
                  <a:pos x="46" y="119"/>
                </a:cxn>
                <a:cxn ang="0">
                  <a:pos x="41" y="121"/>
                </a:cxn>
                <a:cxn ang="0">
                  <a:pos x="38" y="122"/>
                </a:cxn>
                <a:cxn ang="0">
                  <a:pos x="33" y="122"/>
                </a:cxn>
                <a:cxn ang="0">
                  <a:pos x="24" y="117"/>
                </a:cxn>
                <a:cxn ang="0">
                  <a:pos x="17" y="110"/>
                </a:cxn>
                <a:cxn ang="0">
                  <a:pos x="9" y="105"/>
                </a:cxn>
                <a:cxn ang="0">
                  <a:pos x="0" y="100"/>
                </a:cxn>
                <a:cxn ang="0">
                  <a:pos x="2" y="94"/>
                </a:cxn>
                <a:cxn ang="0">
                  <a:pos x="4" y="85"/>
                </a:cxn>
                <a:cxn ang="0">
                  <a:pos x="7" y="78"/>
                </a:cxn>
                <a:cxn ang="0">
                  <a:pos x="11" y="73"/>
                </a:cxn>
                <a:cxn ang="0">
                  <a:pos x="14" y="66"/>
                </a:cxn>
                <a:cxn ang="0">
                  <a:pos x="17" y="58"/>
                </a:cxn>
                <a:cxn ang="0">
                  <a:pos x="22" y="53"/>
                </a:cxn>
                <a:cxn ang="0">
                  <a:pos x="26" y="48"/>
                </a:cxn>
                <a:cxn ang="0">
                  <a:pos x="31" y="41"/>
                </a:cxn>
                <a:cxn ang="0">
                  <a:pos x="34" y="34"/>
                </a:cxn>
                <a:cxn ang="0">
                  <a:pos x="39" y="29"/>
                </a:cxn>
                <a:cxn ang="0">
                  <a:pos x="45" y="24"/>
                </a:cxn>
                <a:cxn ang="0">
                  <a:pos x="50" y="17"/>
                </a:cxn>
                <a:cxn ang="0">
                  <a:pos x="55" y="12"/>
                </a:cxn>
                <a:cxn ang="0">
                  <a:pos x="58" y="5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100" h="122">
                  <a:moveTo>
                    <a:pt x="65" y="0"/>
                  </a:moveTo>
                  <a:lnTo>
                    <a:pt x="70" y="0"/>
                  </a:lnTo>
                  <a:lnTo>
                    <a:pt x="75" y="4"/>
                  </a:lnTo>
                  <a:lnTo>
                    <a:pt x="80" y="5"/>
                  </a:lnTo>
                  <a:lnTo>
                    <a:pt x="85" y="9"/>
                  </a:lnTo>
                  <a:lnTo>
                    <a:pt x="90" y="12"/>
                  </a:lnTo>
                  <a:lnTo>
                    <a:pt x="92" y="16"/>
                  </a:lnTo>
                  <a:lnTo>
                    <a:pt x="95" y="21"/>
                  </a:lnTo>
                  <a:lnTo>
                    <a:pt x="99" y="24"/>
                  </a:lnTo>
                  <a:lnTo>
                    <a:pt x="99" y="29"/>
                  </a:lnTo>
                  <a:lnTo>
                    <a:pt x="100" y="33"/>
                  </a:lnTo>
                  <a:lnTo>
                    <a:pt x="100" y="39"/>
                  </a:lnTo>
                  <a:lnTo>
                    <a:pt x="100" y="44"/>
                  </a:lnTo>
                  <a:lnTo>
                    <a:pt x="100" y="49"/>
                  </a:lnTo>
                  <a:lnTo>
                    <a:pt x="99" y="55"/>
                  </a:lnTo>
                  <a:lnTo>
                    <a:pt x="97" y="60"/>
                  </a:lnTo>
                  <a:lnTo>
                    <a:pt x="97" y="66"/>
                  </a:lnTo>
                  <a:lnTo>
                    <a:pt x="94" y="72"/>
                  </a:lnTo>
                  <a:lnTo>
                    <a:pt x="92" y="77"/>
                  </a:lnTo>
                  <a:lnTo>
                    <a:pt x="89" y="82"/>
                  </a:lnTo>
                  <a:lnTo>
                    <a:pt x="85" y="87"/>
                  </a:lnTo>
                  <a:lnTo>
                    <a:pt x="82" y="92"/>
                  </a:lnTo>
                  <a:lnTo>
                    <a:pt x="77" y="95"/>
                  </a:lnTo>
                  <a:lnTo>
                    <a:pt x="73" y="100"/>
                  </a:lnTo>
                  <a:lnTo>
                    <a:pt x="70" y="105"/>
                  </a:lnTo>
                  <a:lnTo>
                    <a:pt x="67" y="109"/>
                  </a:lnTo>
                  <a:lnTo>
                    <a:pt x="61" y="112"/>
                  </a:lnTo>
                  <a:lnTo>
                    <a:pt x="56" y="114"/>
                  </a:lnTo>
                  <a:lnTo>
                    <a:pt x="51" y="117"/>
                  </a:lnTo>
                  <a:lnTo>
                    <a:pt x="46" y="119"/>
                  </a:lnTo>
                  <a:lnTo>
                    <a:pt x="41" y="121"/>
                  </a:lnTo>
                  <a:lnTo>
                    <a:pt x="38" y="122"/>
                  </a:lnTo>
                  <a:lnTo>
                    <a:pt x="33" y="122"/>
                  </a:lnTo>
                  <a:lnTo>
                    <a:pt x="24" y="117"/>
                  </a:lnTo>
                  <a:lnTo>
                    <a:pt x="17" y="110"/>
                  </a:lnTo>
                  <a:lnTo>
                    <a:pt x="9" y="105"/>
                  </a:lnTo>
                  <a:lnTo>
                    <a:pt x="0" y="100"/>
                  </a:lnTo>
                  <a:lnTo>
                    <a:pt x="2" y="94"/>
                  </a:lnTo>
                  <a:lnTo>
                    <a:pt x="4" y="85"/>
                  </a:lnTo>
                  <a:lnTo>
                    <a:pt x="7" y="78"/>
                  </a:lnTo>
                  <a:lnTo>
                    <a:pt x="11" y="73"/>
                  </a:lnTo>
                  <a:lnTo>
                    <a:pt x="14" y="66"/>
                  </a:lnTo>
                  <a:lnTo>
                    <a:pt x="17" y="58"/>
                  </a:lnTo>
                  <a:lnTo>
                    <a:pt x="22" y="53"/>
                  </a:lnTo>
                  <a:lnTo>
                    <a:pt x="26" y="48"/>
                  </a:lnTo>
                  <a:lnTo>
                    <a:pt x="31" y="41"/>
                  </a:lnTo>
                  <a:lnTo>
                    <a:pt x="34" y="34"/>
                  </a:lnTo>
                  <a:lnTo>
                    <a:pt x="39" y="29"/>
                  </a:lnTo>
                  <a:lnTo>
                    <a:pt x="45" y="24"/>
                  </a:lnTo>
                  <a:lnTo>
                    <a:pt x="50" y="17"/>
                  </a:lnTo>
                  <a:lnTo>
                    <a:pt x="55" y="12"/>
                  </a:lnTo>
                  <a:lnTo>
                    <a:pt x="58" y="5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32"/>
            <p:cNvSpPr>
              <a:spLocks/>
            </p:cNvSpPr>
            <p:nvPr/>
          </p:nvSpPr>
          <p:spPr bwMode="auto">
            <a:xfrm>
              <a:off x="3398838" y="1898650"/>
              <a:ext cx="339725" cy="465138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14" y="5"/>
                </a:cxn>
                <a:cxn ang="0">
                  <a:pos x="132" y="12"/>
                </a:cxn>
                <a:cxn ang="0">
                  <a:pos x="148" y="22"/>
                </a:cxn>
                <a:cxn ang="0">
                  <a:pos x="161" y="36"/>
                </a:cxn>
                <a:cxn ang="0">
                  <a:pos x="175" y="51"/>
                </a:cxn>
                <a:cxn ang="0">
                  <a:pos x="187" y="66"/>
                </a:cxn>
                <a:cxn ang="0">
                  <a:pos x="197" y="85"/>
                </a:cxn>
                <a:cxn ang="0">
                  <a:pos x="203" y="104"/>
                </a:cxn>
                <a:cxn ang="0">
                  <a:pos x="209" y="124"/>
                </a:cxn>
                <a:cxn ang="0">
                  <a:pos x="214" y="144"/>
                </a:cxn>
                <a:cxn ang="0">
                  <a:pos x="214" y="165"/>
                </a:cxn>
                <a:cxn ang="0">
                  <a:pos x="214" y="183"/>
                </a:cxn>
                <a:cxn ang="0">
                  <a:pos x="210" y="202"/>
                </a:cxn>
                <a:cxn ang="0">
                  <a:pos x="205" y="222"/>
                </a:cxn>
                <a:cxn ang="0">
                  <a:pos x="198" y="238"/>
                </a:cxn>
                <a:cxn ang="0">
                  <a:pos x="188" y="253"/>
                </a:cxn>
                <a:cxn ang="0">
                  <a:pos x="175" y="266"/>
                </a:cxn>
                <a:cxn ang="0">
                  <a:pos x="161" y="278"/>
                </a:cxn>
                <a:cxn ang="0">
                  <a:pos x="142" y="285"/>
                </a:cxn>
                <a:cxn ang="0">
                  <a:pos x="124" y="292"/>
                </a:cxn>
                <a:cxn ang="0">
                  <a:pos x="105" y="293"/>
                </a:cxn>
                <a:cxn ang="0">
                  <a:pos x="90" y="292"/>
                </a:cxn>
                <a:cxn ang="0">
                  <a:pos x="70" y="285"/>
                </a:cxn>
                <a:cxn ang="0">
                  <a:pos x="49" y="280"/>
                </a:cxn>
                <a:cxn ang="0">
                  <a:pos x="34" y="273"/>
                </a:cxn>
                <a:cxn ang="0">
                  <a:pos x="26" y="270"/>
                </a:cxn>
                <a:cxn ang="0">
                  <a:pos x="22" y="256"/>
                </a:cxn>
                <a:cxn ang="0">
                  <a:pos x="24" y="241"/>
                </a:cxn>
                <a:cxn ang="0">
                  <a:pos x="31" y="227"/>
                </a:cxn>
                <a:cxn ang="0">
                  <a:pos x="44" y="219"/>
                </a:cxn>
                <a:cxn ang="0">
                  <a:pos x="59" y="212"/>
                </a:cxn>
                <a:cxn ang="0">
                  <a:pos x="78" y="209"/>
                </a:cxn>
                <a:cxn ang="0">
                  <a:pos x="93" y="204"/>
                </a:cxn>
                <a:cxn ang="0">
                  <a:pos x="109" y="199"/>
                </a:cxn>
                <a:cxn ang="0">
                  <a:pos x="120" y="188"/>
                </a:cxn>
                <a:cxn ang="0">
                  <a:pos x="127" y="175"/>
                </a:cxn>
                <a:cxn ang="0">
                  <a:pos x="126" y="156"/>
                </a:cxn>
                <a:cxn ang="0">
                  <a:pos x="126" y="133"/>
                </a:cxn>
                <a:cxn ang="0">
                  <a:pos x="119" y="107"/>
                </a:cxn>
                <a:cxn ang="0">
                  <a:pos x="105" y="87"/>
                </a:cxn>
                <a:cxn ang="0">
                  <a:pos x="83" y="72"/>
                </a:cxn>
                <a:cxn ang="0">
                  <a:pos x="59" y="70"/>
                </a:cxn>
                <a:cxn ang="0">
                  <a:pos x="39" y="78"/>
                </a:cxn>
                <a:cxn ang="0">
                  <a:pos x="24" y="77"/>
                </a:cxn>
                <a:cxn ang="0">
                  <a:pos x="9" y="75"/>
                </a:cxn>
                <a:cxn ang="0">
                  <a:pos x="2" y="65"/>
                </a:cxn>
                <a:cxn ang="0">
                  <a:pos x="0" y="49"/>
                </a:cxn>
                <a:cxn ang="0">
                  <a:pos x="0" y="36"/>
                </a:cxn>
                <a:cxn ang="0">
                  <a:pos x="12" y="26"/>
                </a:cxn>
                <a:cxn ang="0">
                  <a:pos x="27" y="19"/>
                </a:cxn>
                <a:cxn ang="0">
                  <a:pos x="42" y="12"/>
                </a:cxn>
                <a:cxn ang="0">
                  <a:pos x="59" y="7"/>
                </a:cxn>
                <a:cxn ang="0">
                  <a:pos x="76" y="2"/>
                </a:cxn>
              </a:cxnLst>
              <a:rect l="0" t="0" r="r" b="b"/>
              <a:pathLst>
                <a:path w="214" h="293">
                  <a:moveTo>
                    <a:pt x="81" y="0"/>
                  </a:moveTo>
                  <a:lnTo>
                    <a:pt x="88" y="0"/>
                  </a:lnTo>
                  <a:lnTo>
                    <a:pt x="95" y="0"/>
                  </a:lnTo>
                  <a:lnTo>
                    <a:pt x="100" y="2"/>
                  </a:lnTo>
                  <a:lnTo>
                    <a:pt x="109" y="4"/>
                  </a:lnTo>
                  <a:lnTo>
                    <a:pt x="114" y="5"/>
                  </a:lnTo>
                  <a:lnTo>
                    <a:pt x="119" y="7"/>
                  </a:lnTo>
                  <a:lnTo>
                    <a:pt x="126" y="11"/>
                  </a:lnTo>
                  <a:lnTo>
                    <a:pt x="132" y="12"/>
                  </a:lnTo>
                  <a:lnTo>
                    <a:pt x="137" y="16"/>
                  </a:lnTo>
                  <a:lnTo>
                    <a:pt x="142" y="19"/>
                  </a:lnTo>
                  <a:lnTo>
                    <a:pt x="148" y="22"/>
                  </a:lnTo>
                  <a:lnTo>
                    <a:pt x="153" y="27"/>
                  </a:lnTo>
                  <a:lnTo>
                    <a:pt x="158" y="31"/>
                  </a:lnTo>
                  <a:lnTo>
                    <a:pt x="161" y="36"/>
                  </a:lnTo>
                  <a:lnTo>
                    <a:pt x="166" y="41"/>
                  </a:lnTo>
                  <a:lnTo>
                    <a:pt x="171" y="46"/>
                  </a:lnTo>
                  <a:lnTo>
                    <a:pt x="175" y="51"/>
                  </a:lnTo>
                  <a:lnTo>
                    <a:pt x="180" y="56"/>
                  </a:lnTo>
                  <a:lnTo>
                    <a:pt x="183" y="61"/>
                  </a:lnTo>
                  <a:lnTo>
                    <a:pt x="187" y="66"/>
                  </a:lnTo>
                  <a:lnTo>
                    <a:pt x="190" y="73"/>
                  </a:lnTo>
                  <a:lnTo>
                    <a:pt x="193" y="78"/>
                  </a:lnTo>
                  <a:lnTo>
                    <a:pt x="197" y="85"/>
                  </a:lnTo>
                  <a:lnTo>
                    <a:pt x="200" y="92"/>
                  </a:lnTo>
                  <a:lnTo>
                    <a:pt x="200" y="97"/>
                  </a:lnTo>
                  <a:lnTo>
                    <a:pt x="203" y="104"/>
                  </a:lnTo>
                  <a:lnTo>
                    <a:pt x="205" y="110"/>
                  </a:lnTo>
                  <a:lnTo>
                    <a:pt x="209" y="117"/>
                  </a:lnTo>
                  <a:lnTo>
                    <a:pt x="209" y="124"/>
                  </a:lnTo>
                  <a:lnTo>
                    <a:pt x="210" y="131"/>
                  </a:lnTo>
                  <a:lnTo>
                    <a:pt x="212" y="138"/>
                  </a:lnTo>
                  <a:lnTo>
                    <a:pt x="214" y="144"/>
                  </a:lnTo>
                  <a:lnTo>
                    <a:pt x="214" y="151"/>
                  </a:lnTo>
                  <a:lnTo>
                    <a:pt x="214" y="158"/>
                  </a:lnTo>
                  <a:lnTo>
                    <a:pt x="214" y="165"/>
                  </a:lnTo>
                  <a:lnTo>
                    <a:pt x="214" y="171"/>
                  </a:lnTo>
                  <a:lnTo>
                    <a:pt x="214" y="177"/>
                  </a:lnTo>
                  <a:lnTo>
                    <a:pt x="214" y="183"/>
                  </a:lnTo>
                  <a:lnTo>
                    <a:pt x="212" y="190"/>
                  </a:lnTo>
                  <a:lnTo>
                    <a:pt x="212" y="197"/>
                  </a:lnTo>
                  <a:lnTo>
                    <a:pt x="210" y="202"/>
                  </a:lnTo>
                  <a:lnTo>
                    <a:pt x="209" y="209"/>
                  </a:lnTo>
                  <a:lnTo>
                    <a:pt x="207" y="216"/>
                  </a:lnTo>
                  <a:lnTo>
                    <a:pt x="205" y="222"/>
                  </a:lnTo>
                  <a:lnTo>
                    <a:pt x="203" y="227"/>
                  </a:lnTo>
                  <a:lnTo>
                    <a:pt x="200" y="232"/>
                  </a:lnTo>
                  <a:lnTo>
                    <a:pt x="198" y="238"/>
                  </a:lnTo>
                  <a:lnTo>
                    <a:pt x="195" y="244"/>
                  </a:lnTo>
                  <a:lnTo>
                    <a:pt x="192" y="249"/>
                  </a:lnTo>
                  <a:lnTo>
                    <a:pt x="188" y="253"/>
                  </a:lnTo>
                  <a:lnTo>
                    <a:pt x="183" y="258"/>
                  </a:lnTo>
                  <a:lnTo>
                    <a:pt x="180" y="263"/>
                  </a:lnTo>
                  <a:lnTo>
                    <a:pt x="175" y="266"/>
                  </a:lnTo>
                  <a:lnTo>
                    <a:pt x="171" y="270"/>
                  </a:lnTo>
                  <a:lnTo>
                    <a:pt x="166" y="275"/>
                  </a:lnTo>
                  <a:lnTo>
                    <a:pt x="161" y="278"/>
                  </a:lnTo>
                  <a:lnTo>
                    <a:pt x="154" y="280"/>
                  </a:lnTo>
                  <a:lnTo>
                    <a:pt x="149" y="283"/>
                  </a:lnTo>
                  <a:lnTo>
                    <a:pt x="142" y="285"/>
                  </a:lnTo>
                  <a:lnTo>
                    <a:pt x="137" y="288"/>
                  </a:lnTo>
                  <a:lnTo>
                    <a:pt x="131" y="290"/>
                  </a:lnTo>
                  <a:lnTo>
                    <a:pt x="124" y="292"/>
                  </a:lnTo>
                  <a:lnTo>
                    <a:pt x="117" y="293"/>
                  </a:lnTo>
                  <a:lnTo>
                    <a:pt x="109" y="293"/>
                  </a:lnTo>
                  <a:lnTo>
                    <a:pt x="105" y="293"/>
                  </a:lnTo>
                  <a:lnTo>
                    <a:pt x="100" y="293"/>
                  </a:lnTo>
                  <a:lnTo>
                    <a:pt x="95" y="292"/>
                  </a:lnTo>
                  <a:lnTo>
                    <a:pt x="90" y="292"/>
                  </a:lnTo>
                  <a:lnTo>
                    <a:pt x="83" y="288"/>
                  </a:lnTo>
                  <a:lnTo>
                    <a:pt x="76" y="287"/>
                  </a:lnTo>
                  <a:lnTo>
                    <a:pt x="70" y="285"/>
                  </a:lnTo>
                  <a:lnTo>
                    <a:pt x="65" y="285"/>
                  </a:lnTo>
                  <a:lnTo>
                    <a:pt x="58" y="282"/>
                  </a:lnTo>
                  <a:lnTo>
                    <a:pt x="49" y="280"/>
                  </a:lnTo>
                  <a:lnTo>
                    <a:pt x="44" y="277"/>
                  </a:lnTo>
                  <a:lnTo>
                    <a:pt x="39" y="277"/>
                  </a:lnTo>
                  <a:lnTo>
                    <a:pt x="34" y="273"/>
                  </a:lnTo>
                  <a:lnTo>
                    <a:pt x="31" y="271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24" y="265"/>
                  </a:lnTo>
                  <a:lnTo>
                    <a:pt x="22" y="260"/>
                  </a:lnTo>
                  <a:lnTo>
                    <a:pt x="22" y="256"/>
                  </a:lnTo>
                  <a:lnTo>
                    <a:pt x="22" y="253"/>
                  </a:lnTo>
                  <a:lnTo>
                    <a:pt x="22" y="246"/>
                  </a:lnTo>
                  <a:lnTo>
                    <a:pt x="24" y="241"/>
                  </a:lnTo>
                  <a:lnTo>
                    <a:pt x="26" y="236"/>
                  </a:lnTo>
                  <a:lnTo>
                    <a:pt x="27" y="232"/>
                  </a:lnTo>
                  <a:lnTo>
                    <a:pt x="31" y="227"/>
                  </a:lnTo>
                  <a:lnTo>
                    <a:pt x="36" y="226"/>
                  </a:lnTo>
                  <a:lnTo>
                    <a:pt x="39" y="221"/>
                  </a:lnTo>
                  <a:lnTo>
                    <a:pt x="44" y="219"/>
                  </a:lnTo>
                  <a:lnTo>
                    <a:pt x="49" y="216"/>
                  </a:lnTo>
                  <a:lnTo>
                    <a:pt x="54" y="216"/>
                  </a:lnTo>
                  <a:lnTo>
                    <a:pt x="59" y="212"/>
                  </a:lnTo>
                  <a:lnTo>
                    <a:pt x="66" y="212"/>
                  </a:lnTo>
                  <a:lnTo>
                    <a:pt x="71" y="210"/>
                  </a:lnTo>
                  <a:lnTo>
                    <a:pt x="78" y="209"/>
                  </a:lnTo>
                  <a:lnTo>
                    <a:pt x="83" y="207"/>
                  </a:lnTo>
                  <a:lnTo>
                    <a:pt x="88" y="205"/>
                  </a:lnTo>
                  <a:lnTo>
                    <a:pt x="93" y="204"/>
                  </a:lnTo>
                  <a:lnTo>
                    <a:pt x="100" y="202"/>
                  </a:lnTo>
                  <a:lnTo>
                    <a:pt x="103" y="200"/>
                  </a:lnTo>
                  <a:lnTo>
                    <a:pt x="109" y="199"/>
                  </a:lnTo>
                  <a:lnTo>
                    <a:pt x="114" y="195"/>
                  </a:lnTo>
                  <a:lnTo>
                    <a:pt x="117" y="192"/>
                  </a:lnTo>
                  <a:lnTo>
                    <a:pt x="120" y="188"/>
                  </a:lnTo>
                  <a:lnTo>
                    <a:pt x="124" y="185"/>
                  </a:lnTo>
                  <a:lnTo>
                    <a:pt x="126" y="180"/>
                  </a:lnTo>
                  <a:lnTo>
                    <a:pt x="127" y="175"/>
                  </a:lnTo>
                  <a:lnTo>
                    <a:pt x="127" y="168"/>
                  </a:lnTo>
                  <a:lnTo>
                    <a:pt x="127" y="163"/>
                  </a:lnTo>
                  <a:lnTo>
                    <a:pt x="126" y="156"/>
                  </a:lnTo>
                  <a:lnTo>
                    <a:pt x="126" y="148"/>
                  </a:lnTo>
                  <a:lnTo>
                    <a:pt x="126" y="141"/>
                  </a:lnTo>
                  <a:lnTo>
                    <a:pt x="126" y="133"/>
                  </a:lnTo>
                  <a:lnTo>
                    <a:pt x="126" y="124"/>
                  </a:lnTo>
                  <a:lnTo>
                    <a:pt x="124" y="116"/>
                  </a:lnTo>
                  <a:lnTo>
                    <a:pt x="119" y="107"/>
                  </a:lnTo>
                  <a:lnTo>
                    <a:pt x="115" y="100"/>
                  </a:lnTo>
                  <a:lnTo>
                    <a:pt x="110" y="92"/>
                  </a:lnTo>
                  <a:lnTo>
                    <a:pt x="105" y="87"/>
                  </a:lnTo>
                  <a:lnTo>
                    <a:pt x="98" y="80"/>
                  </a:lnTo>
                  <a:lnTo>
                    <a:pt x="92" y="75"/>
                  </a:lnTo>
                  <a:lnTo>
                    <a:pt x="83" y="72"/>
                  </a:lnTo>
                  <a:lnTo>
                    <a:pt x="75" y="70"/>
                  </a:lnTo>
                  <a:lnTo>
                    <a:pt x="66" y="68"/>
                  </a:lnTo>
                  <a:lnTo>
                    <a:pt x="59" y="70"/>
                  </a:lnTo>
                  <a:lnTo>
                    <a:pt x="51" y="73"/>
                  </a:lnTo>
                  <a:lnTo>
                    <a:pt x="44" y="80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29" y="77"/>
                  </a:lnTo>
                  <a:lnTo>
                    <a:pt x="24" y="77"/>
                  </a:lnTo>
                  <a:lnTo>
                    <a:pt x="19" y="77"/>
                  </a:lnTo>
                  <a:lnTo>
                    <a:pt x="14" y="75"/>
                  </a:lnTo>
                  <a:lnTo>
                    <a:pt x="9" y="75"/>
                  </a:lnTo>
                  <a:lnTo>
                    <a:pt x="4" y="75"/>
                  </a:lnTo>
                  <a:lnTo>
                    <a:pt x="2" y="70"/>
                  </a:lnTo>
                  <a:lnTo>
                    <a:pt x="2" y="65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4" y="33"/>
                  </a:lnTo>
                  <a:lnTo>
                    <a:pt x="9" y="29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22" y="21"/>
                  </a:lnTo>
                  <a:lnTo>
                    <a:pt x="27" y="19"/>
                  </a:lnTo>
                  <a:lnTo>
                    <a:pt x="32" y="17"/>
                  </a:lnTo>
                  <a:lnTo>
                    <a:pt x="39" y="16"/>
                  </a:lnTo>
                  <a:lnTo>
                    <a:pt x="42" y="12"/>
                  </a:lnTo>
                  <a:lnTo>
                    <a:pt x="49" y="11"/>
                  </a:lnTo>
                  <a:lnTo>
                    <a:pt x="54" y="9"/>
                  </a:lnTo>
                  <a:lnTo>
                    <a:pt x="59" y="7"/>
                  </a:lnTo>
                  <a:lnTo>
                    <a:pt x="66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33"/>
            <p:cNvSpPr>
              <a:spLocks/>
            </p:cNvSpPr>
            <p:nvPr/>
          </p:nvSpPr>
          <p:spPr bwMode="auto">
            <a:xfrm>
              <a:off x="2197100" y="5032375"/>
              <a:ext cx="222250" cy="169863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59" y="9"/>
                </a:cxn>
                <a:cxn ang="0">
                  <a:pos x="71" y="17"/>
                </a:cxn>
                <a:cxn ang="0">
                  <a:pos x="78" y="26"/>
                </a:cxn>
                <a:cxn ang="0">
                  <a:pos x="78" y="34"/>
                </a:cxn>
                <a:cxn ang="0">
                  <a:pos x="83" y="38"/>
                </a:cxn>
                <a:cxn ang="0">
                  <a:pos x="93" y="34"/>
                </a:cxn>
                <a:cxn ang="0">
                  <a:pos x="103" y="33"/>
                </a:cxn>
                <a:cxn ang="0">
                  <a:pos x="112" y="33"/>
                </a:cxn>
                <a:cxn ang="0">
                  <a:pos x="120" y="33"/>
                </a:cxn>
                <a:cxn ang="0">
                  <a:pos x="134" y="34"/>
                </a:cxn>
                <a:cxn ang="0">
                  <a:pos x="140" y="41"/>
                </a:cxn>
                <a:cxn ang="0">
                  <a:pos x="140" y="51"/>
                </a:cxn>
                <a:cxn ang="0">
                  <a:pos x="140" y="63"/>
                </a:cxn>
                <a:cxn ang="0">
                  <a:pos x="140" y="77"/>
                </a:cxn>
                <a:cxn ang="0">
                  <a:pos x="132" y="88"/>
                </a:cxn>
                <a:cxn ang="0">
                  <a:pos x="118" y="95"/>
                </a:cxn>
                <a:cxn ang="0">
                  <a:pos x="101" y="102"/>
                </a:cxn>
                <a:cxn ang="0">
                  <a:pos x="86" y="105"/>
                </a:cxn>
                <a:cxn ang="0">
                  <a:pos x="73" y="107"/>
                </a:cxn>
                <a:cxn ang="0">
                  <a:pos x="64" y="107"/>
                </a:cxn>
                <a:cxn ang="0">
                  <a:pos x="52" y="105"/>
                </a:cxn>
                <a:cxn ang="0">
                  <a:pos x="35" y="102"/>
                </a:cxn>
                <a:cxn ang="0">
                  <a:pos x="22" y="97"/>
                </a:cxn>
                <a:cxn ang="0">
                  <a:pos x="10" y="87"/>
                </a:cxn>
                <a:cxn ang="0">
                  <a:pos x="3" y="75"/>
                </a:cxn>
                <a:cxn ang="0">
                  <a:pos x="0" y="61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2" y="26"/>
                </a:cxn>
                <a:cxn ang="0">
                  <a:pos x="20" y="16"/>
                </a:cxn>
                <a:cxn ang="0">
                  <a:pos x="30" y="5"/>
                </a:cxn>
                <a:cxn ang="0">
                  <a:pos x="37" y="0"/>
                </a:cxn>
              </a:cxnLst>
              <a:rect l="0" t="0" r="r" b="b"/>
              <a:pathLst>
                <a:path w="140" h="107">
                  <a:moveTo>
                    <a:pt x="37" y="0"/>
                  </a:moveTo>
                  <a:lnTo>
                    <a:pt x="44" y="2"/>
                  </a:lnTo>
                  <a:lnTo>
                    <a:pt x="51" y="5"/>
                  </a:lnTo>
                  <a:lnTo>
                    <a:pt x="59" y="9"/>
                  </a:lnTo>
                  <a:lnTo>
                    <a:pt x="66" y="12"/>
                  </a:lnTo>
                  <a:lnTo>
                    <a:pt x="71" y="17"/>
                  </a:lnTo>
                  <a:lnTo>
                    <a:pt x="76" y="24"/>
                  </a:lnTo>
                  <a:lnTo>
                    <a:pt x="78" y="26"/>
                  </a:lnTo>
                  <a:lnTo>
                    <a:pt x="78" y="31"/>
                  </a:lnTo>
                  <a:lnTo>
                    <a:pt x="78" y="34"/>
                  </a:lnTo>
                  <a:lnTo>
                    <a:pt x="79" y="41"/>
                  </a:lnTo>
                  <a:lnTo>
                    <a:pt x="83" y="38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98" y="33"/>
                  </a:lnTo>
                  <a:lnTo>
                    <a:pt x="103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17" y="33"/>
                  </a:lnTo>
                  <a:lnTo>
                    <a:pt x="120" y="33"/>
                  </a:lnTo>
                  <a:lnTo>
                    <a:pt x="125" y="33"/>
                  </a:lnTo>
                  <a:lnTo>
                    <a:pt x="134" y="34"/>
                  </a:lnTo>
                  <a:lnTo>
                    <a:pt x="140" y="36"/>
                  </a:lnTo>
                  <a:lnTo>
                    <a:pt x="140" y="41"/>
                  </a:lnTo>
                  <a:lnTo>
                    <a:pt x="140" y="46"/>
                  </a:lnTo>
                  <a:lnTo>
                    <a:pt x="140" y="51"/>
                  </a:lnTo>
                  <a:lnTo>
                    <a:pt x="140" y="58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7"/>
                  </a:lnTo>
                  <a:lnTo>
                    <a:pt x="140" y="83"/>
                  </a:lnTo>
                  <a:lnTo>
                    <a:pt x="132" y="88"/>
                  </a:lnTo>
                  <a:lnTo>
                    <a:pt x="125" y="94"/>
                  </a:lnTo>
                  <a:lnTo>
                    <a:pt x="118" y="95"/>
                  </a:lnTo>
                  <a:lnTo>
                    <a:pt x="110" y="100"/>
                  </a:lnTo>
                  <a:lnTo>
                    <a:pt x="101" y="102"/>
                  </a:lnTo>
                  <a:lnTo>
                    <a:pt x="95" y="104"/>
                  </a:lnTo>
                  <a:lnTo>
                    <a:pt x="86" y="105"/>
                  </a:lnTo>
                  <a:lnTo>
                    <a:pt x="78" y="107"/>
                  </a:lnTo>
                  <a:lnTo>
                    <a:pt x="73" y="107"/>
                  </a:lnTo>
                  <a:lnTo>
                    <a:pt x="69" y="107"/>
                  </a:lnTo>
                  <a:lnTo>
                    <a:pt x="64" y="107"/>
                  </a:lnTo>
                  <a:lnTo>
                    <a:pt x="61" y="107"/>
                  </a:lnTo>
                  <a:lnTo>
                    <a:pt x="52" y="105"/>
                  </a:lnTo>
                  <a:lnTo>
                    <a:pt x="44" y="105"/>
                  </a:lnTo>
                  <a:lnTo>
                    <a:pt x="35" y="102"/>
                  </a:lnTo>
                  <a:lnTo>
                    <a:pt x="28" y="100"/>
                  </a:lnTo>
                  <a:lnTo>
                    <a:pt x="22" y="97"/>
                  </a:lnTo>
                  <a:lnTo>
                    <a:pt x="15" y="94"/>
                  </a:lnTo>
                  <a:lnTo>
                    <a:pt x="10" y="87"/>
                  </a:lnTo>
                  <a:lnTo>
                    <a:pt x="6" y="80"/>
                  </a:lnTo>
                  <a:lnTo>
                    <a:pt x="3" y="75"/>
                  </a:lnTo>
                  <a:lnTo>
                    <a:pt x="1" y="68"/>
                  </a:lnTo>
                  <a:lnTo>
                    <a:pt x="0" y="61"/>
                  </a:lnTo>
                  <a:lnTo>
                    <a:pt x="1" y="56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5" y="38"/>
                  </a:lnTo>
                  <a:lnTo>
                    <a:pt x="8" y="33"/>
                  </a:lnTo>
                  <a:lnTo>
                    <a:pt x="12" y="26"/>
                  </a:lnTo>
                  <a:lnTo>
                    <a:pt x="17" y="21"/>
                  </a:lnTo>
                  <a:lnTo>
                    <a:pt x="20" y="16"/>
                  </a:lnTo>
                  <a:lnTo>
                    <a:pt x="25" y="11"/>
                  </a:lnTo>
                  <a:lnTo>
                    <a:pt x="30" y="5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34"/>
            <p:cNvSpPr>
              <a:spLocks/>
            </p:cNvSpPr>
            <p:nvPr/>
          </p:nvSpPr>
          <p:spPr bwMode="auto">
            <a:xfrm>
              <a:off x="1849438" y="4935538"/>
              <a:ext cx="217488" cy="236538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8" y="0"/>
                </a:cxn>
                <a:cxn ang="0">
                  <a:pos x="92" y="5"/>
                </a:cxn>
                <a:cxn ang="0">
                  <a:pos x="103" y="14"/>
                </a:cxn>
                <a:cxn ang="0">
                  <a:pos x="115" y="24"/>
                </a:cxn>
                <a:cxn ang="0">
                  <a:pos x="124" y="36"/>
                </a:cxn>
                <a:cxn ang="0">
                  <a:pos x="129" y="50"/>
                </a:cxn>
                <a:cxn ang="0">
                  <a:pos x="136" y="63"/>
                </a:cxn>
                <a:cxn ang="0">
                  <a:pos x="137" y="78"/>
                </a:cxn>
                <a:cxn ang="0">
                  <a:pos x="137" y="92"/>
                </a:cxn>
                <a:cxn ang="0">
                  <a:pos x="136" y="105"/>
                </a:cxn>
                <a:cxn ang="0">
                  <a:pos x="131" y="119"/>
                </a:cxn>
                <a:cxn ang="0">
                  <a:pos x="124" y="129"/>
                </a:cxn>
                <a:cxn ang="0">
                  <a:pos x="112" y="138"/>
                </a:cxn>
                <a:cxn ang="0">
                  <a:pos x="100" y="144"/>
                </a:cxn>
                <a:cxn ang="0">
                  <a:pos x="88" y="146"/>
                </a:cxn>
                <a:cxn ang="0">
                  <a:pos x="80" y="148"/>
                </a:cxn>
                <a:cxn ang="0">
                  <a:pos x="70" y="149"/>
                </a:cxn>
                <a:cxn ang="0">
                  <a:pos x="58" y="149"/>
                </a:cxn>
                <a:cxn ang="0">
                  <a:pos x="48" y="148"/>
                </a:cxn>
                <a:cxn ang="0">
                  <a:pos x="37" y="146"/>
                </a:cxn>
                <a:cxn ang="0">
                  <a:pos x="29" y="141"/>
                </a:cxn>
                <a:cxn ang="0">
                  <a:pos x="20" y="136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2" y="104"/>
                </a:cxn>
                <a:cxn ang="0">
                  <a:pos x="0" y="95"/>
                </a:cxn>
                <a:cxn ang="0">
                  <a:pos x="2" y="85"/>
                </a:cxn>
                <a:cxn ang="0">
                  <a:pos x="3" y="77"/>
                </a:cxn>
                <a:cxn ang="0">
                  <a:pos x="9" y="66"/>
                </a:cxn>
                <a:cxn ang="0">
                  <a:pos x="15" y="58"/>
                </a:cxn>
                <a:cxn ang="0">
                  <a:pos x="24" y="51"/>
                </a:cxn>
                <a:cxn ang="0">
                  <a:pos x="32" y="43"/>
                </a:cxn>
                <a:cxn ang="0">
                  <a:pos x="37" y="27"/>
                </a:cxn>
                <a:cxn ang="0">
                  <a:pos x="46" y="14"/>
                </a:cxn>
                <a:cxn ang="0">
                  <a:pos x="53" y="4"/>
                </a:cxn>
                <a:cxn ang="0">
                  <a:pos x="56" y="2"/>
                </a:cxn>
              </a:cxnLst>
              <a:rect l="0" t="0" r="r" b="b"/>
              <a:pathLst>
                <a:path w="137" h="149">
                  <a:moveTo>
                    <a:pt x="56" y="2"/>
                  </a:moveTo>
                  <a:lnTo>
                    <a:pt x="63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5"/>
                  </a:lnTo>
                  <a:lnTo>
                    <a:pt x="98" y="11"/>
                  </a:lnTo>
                  <a:lnTo>
                    <a:pt x="103" y="14"/>
                  </a:lnTo>
                  <a:lnTo>
                    <a:pt x="110" y="19"/>
                  </a:lnTo>
                  <a:lnTo>
                    <a:pt x="115" y="24"/>
                  </a:lnTo>
                  <a:lnTo>
                    <a:pt x="120" y="29"/>
                  </a:lnTo>
                  <a:lnTo>
                    <a:pt x="124" y="36"/>
                  </a:lnTo>
                  <a:lnTo>
                    <a:pt x="127" y="43"/>
                  </a:lnTo>
                  <a:lnTo>
                    <a:pt x="129" y="50"/>
                  </a:lnTo>
                  <a:lnTo>
                    <a:pt x="132" y="56"/>
                  </a:lnTo>
                  <a:lnTo>
                    <a:pt x="136" y="63"/>
                  </a:lnTo>
                  <a:lnTo>
                    <a:pt x="137" y="72"/>
                  </a:lnTo>
                  <a:lnTo>
                    <a:pt x="137" y="78"/>
                  </a:lnTo>
                  <a:lnTo>
                    <a:pt x="137" y="85"/>
                  </a:lnTo>
                  <a:lnTo>
                    <a:pt x="137" y="92"/>
                  </a:lnTo>
                  <a:lnTo>
                    <a:pt x="137" y="100"/>
                  </a:lnTo>
                  <a:lnTo>
                    <a:pt x="136" y="105"/>
                  </a:lnTo>
                  <a:lnTo>
                    <a:pt x="134" y="112"/>
                  </a:lnTo>
                  <a:lnTo>
                    <a:pt x="131" y="119"/>
                  </a:lnTo>
                  <a:lnTo>
                    <a:pt x="129" y="126"/>
                  </a:lnTo>
                  <a:lnTo>
                    <a:pt x="124" y="129"/>
                  </a:lnTo>
                  <a:lnTo>
                    <a:pt x="119" y="134"/>
                  </a:lnTo>
                  <a:lnTo>
                    <a:pt x="112" y="138"/>
                  </a:lnTo>
                  <a:lnTo>
                    <a:pt x="107" y="143"/>
                  </a:lnTo>
                  <a:lnTo>
                    <a:pt x="100" y="144"/>
                  </a:lnTo>
                  <a:lnTo>
                    <a:pt x="93" y="146"/>
                  </a:lnTo>
                  <a:lnTo>
                    <a:pt x="88" y="146"/>
                  </a:lnTo>
                  <a:lnTo>
                    <a:pt x="85" y="148"/>
                  </a:lnTo>
                  <a:lnTo>
                    <a:pt x="80" y="148"/>
                  </a:lnTo>
                  <a:lnTo>
                    <a:pt x="76" y="148"/>
                  </a:lnTo>
                  <a:lnTo>
                    <a:pt x="70" y="149"/>
                  </a:lnTo>
                  <a:lnTo>
                    <a:pt x="64" y="149"/>
                  </a:lnTo>
                  <a:lnTo>
                    <a:pt x="58" y="149"/>
                  </a:lnTo>
                  <a:lnTo>
                    <a:pt x="54" y="149"/>
                  </a:lnTo>
                  <a:lnTo>
                    <a:pt x="48" y="148"/>
                  </a:lnTo>
                  <a:lnTo>
                    <a:pt x="42" y="148"/>
                  </a:lnTo>
                  <a:lnTo>
                    <a:pt x="37" y="146"/>
                  </a:lnTo>
                  <a:lnTo>
                    <a:pt x="34" y="144"/>
                  </a:lnTo>
                  <a:lnTo>
                    <a:pt x="29" y="141"/>
                  </a:lnTo>
                  <a:lnTo>
                    <a:pt x="25" y="139"/>
                  </a:lnTo>
                  <a:lnTo>
                    <a:pt x="20" y="136"/>
                  </a:lnTo>
                  <a:lnTo>
                    <a:pt x="19" y="133"/>
                  </a:lnTo>
                  <a:lnTo>
                    <a:pt x="12" y="126"/>
                  </a:lnTo>
                  <a:lnTo>
                    <a:pt x="7" y="117"/>
                  </a:lnTo>
                  <a:lnTo>
                    <a:pt x="5" y="112"/>
                  </a:lnTo>
                  <a:lnTo>
                    <a:pt x="3" y="109"/>
                  </a:lnTo>
                  <a:lnTo>
                    <a:pt x="2" y="104"/>
                  </a:lnTo>
                  <a:lnTo>
                    <a:pt x="2" y="99"/>
                  </a:lnTo>
                  <a:lnTo>
                    <a:pt x="0" y="95"/>
                  </a:lnTo>
                  <a:lnTo>
                    <a:pt x="0" y="90"/>
                  </a:lnTo>
                  <a:lnTo>
                    <a:pt x="2" y="85"/>
                  </a:lnTo>
                  <a:lnTo>
                    <a:pt x="3" y="80"/>
                  </a:lnTo>
                  <a:lnTo>
                    <a:pt x="3" y="77"/>
                  </a:lnTo>
                  <a:lnTo>
                    <a:pt x="5" y="72"/>
                  </a:lnTo>
                  <a:lnTo>
                    <a:pt x="9" y="66"/>
                  </a:lnTo>
                  <a:lnTo>
                    <a:pt x="12" y="63"/>
                  </a:lnTo>
                  <a:lnTo>
                    <a:pt x="15" y="58"/>
                  </a:lnTo>
                  <a:lnTo>
                    <a:pt x="20" y="55"/>
                  </a:lnTo>
                  <a:lnTo>
                    <a:pt x="24" y="51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6" y="36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51" y="9"/>
                  </a:lnTo>
                  <a:lnTo>
                    <a:pt x="53" y="4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35"/>
            <p:cNvSpPr>
              <a:spLocks/>
            </p:cNvSpPr>
            <p:nvPr/>
          </p:nvSpPr>
          <p:spPr bwMode="auto">
            <a:xfrm>
              <a:off x="1652588" y="4721225"/>
              <a:ext cx="200025" cy="2095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6" y="0"/>
                </a:cxn>
                <a:cxn ang="0">
                  <a:pos x="75" y="0"/>
                </a:cxn>
                <a:cxn ang="0">
                  <a:pos x="83" y="3"/>
                </a:cxn>
                <a:cxn ang="0">
                  <a:pos x="94" y="8"/>
                </a:cxn>
                <a:cxn ang="0">
                  <a:pos x="104" y="20"/>
                </a:cxn>
                <a:cxn ang="0">
                  <a:pos x="111" y="35"/>
                </a:cxn>
                <a:cxn ang="0">
                  <a:pos x="114" y="47"/>
                </a:cxn>
                <a:cxn ang="0">
                  <a:pos x="116" y="57"/>
                </a:cxn>
                <a:cxn ang="0">
                  <a:pos x="119" y="66"/>
                </a:cxn>
                <a:cxn ang="0">
                  <a:pos x="119" y="74"/>
                </a:cxn>
                <a:cxn ang="0">
                  <a:pos x="121" y="83"/>
                </a:cxn>
                <a:cxn ang="0">
                  <a:pos x="124" y="93"/>
                </a:cxn>
                <a:cxn ang="0">
                  <a:pos x="119" y="103"/>
                </a:cxn>
                <a:cxn ang="0">
                  <a:pos x="109" y="117"/>
                </a:cxn>
                <a:cxn ang="0">
                  <a:pos x="95" y="125"/>
                </a:cxn>
                <a:cxn ang="0">
                  <a:pos x="83" y="130"/>
                </a:cxn>
                <a:cxn ang="0">
                  <a:pos x="70" y="130"/>
                </a:cxn>
                <a:cxn ang="0">
                  <a:pos x="56" y="129"/>
                </a:cxn>
                <a:cxn ang="0">
                  <a:pos x="44" y="124"/>
                </a:cxn>
                <a:cxn ang="0">
                  <a:pos x="33" y="117"/>
                </a:cxn>
                <a:cxn ang="0">
                  <a:pos x="21" y="108"/>
                </a:cxn>
                <a:cxn ang="0">
                  <a:pos x="12" y="96"/>
                </a:cxn>
                <a:cxn ang="0">
                  <a:pos x="5" y="86"/>
                </a:cxn>
                <a:cxn ang="0">
                  <a:pos x="2" y="73"/>
                </a:cxn>
                <a:cxn ang="0">
                  <a:pos x="0" y="61"/>
                </a:cxn>
                <a:cxn ang="0">
                  <a:pos x="4" y="47"/>
                </a:cxn>
                <a:cxn ang="0">
                  <a:pos x="11" y="35"/>
                </a:cxn>
                <a:cxn ang="0">
                  <a:pos x="21" y="24"/>
                </a:cxn>
                <a:cxn ang="0">
                  <a:pos x="34" y="15"/>
                </a:cxn>
                <a:cxn ang="0">
                  <a:pos x="44" y="7"/>
                </a:cxn>
                <a:cxn ang="0">
                  <a:pos x="51" y="3"/>
                </a:cxn>
              </a:cxnLst>
              <a:rect l="0" t="0" r="r" b="b"/>
              <a:pathLst>
                <a:path w="126" h="132">
                  <a:moveTo>
                    <a:pt x="51" y="3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80" y="2"/>
                  </a:lnTo>
                  <a:lnTo>
                    <a:pt x="83" y="3"/>
                  </a:lnTo>
                  <a:lnTo>
                    <a:pt x="87" y="5"/>
                  </a:lnTo>
                  <a:lnTo>
                    <a:pt x="94" y="8"/>
                  </a:lnTo>
                  <a:lnTo>
                    <a:pt x="99" y="15"/>
                  </a:lnTo>
                  <a:lnTo>
                    <a:pt x="104" y="20"/>
                  </a:lnTo>
                  <a:lnTo>
                    <a:pt x="109" y="29"/>
                  </a:lnTo>
                  <a:lnTo>
                    <a:pt x="111" y="35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6" y="52"/>
                  </a:lnTo>
                  <a:lnTo>
                    <a:pt x="116" y="57"/>
                  </a:lnTo>
                  <a:lnTo>
                    <a:pt x="117" y="61"/>
                  </a:lnTo>
                  <a:lnTo>
                    <a:pt x="119" y="66"/>
                  </a:lnTo>
                  <a:lnTo>
                    <a:pt x="119" y="69"/>
                  </a:lnTo>
                  <a:lnTo>
                    <a:pt x="119" y="74"/>
                  </a:lnTo>
                  <a:lnTo>
                    <a:pt x="121" y="79"/>
                  </a:lnTo>
                  <a:lnTo>
                    <a:pt x="121" y="83"/>
                  </a:lnTo>
                  <a:lnTo>
                    <a:pt x="122" y="88"/>
                  </a:lnTo>
                  <a:lnTo>
                    <a:pt x="124" y="93"/>
                  </a:lnTo>
                  <a:lnTo>
                    <a:pt x="126" y="96"/>
                  </a:lnTo>
                  <a:lnTo>
                    <a:pt x="119" y="103"/>
                  </a:lnTo>
                  <a:lnTo>
                    <a:pt x="114" y="112"/>
                  </a:lnTo>
                  <a:lnTo>
                    <a:pt x="109" y="117"/>
                  </a:lnTo>
                  <a:lnTo>
                    <a:pt x="102" y="122"/>
                  </a:lnTo>
                  <a:lnTo>
                    <a:pt x="95" y="125"/>
                  </a:lnTo>
                  <a:lnTo>
                    <a:pt x="90" y="129"/>
                  </a:lnTo>
                  <a:lnTo>
                    <a:pt x="83" y="130"/>
                  </a:lnTo>
                  <a:lnTo>
                    <a:pt x="78" y="132"/>
                  </a:lnTo>
                  <a:lnTo>
                    <a:pt x="70" y="130"/>
                  </a:lnTo>
                  <a:lnTo>
                    <a:pt x="63" y="130"/>
                  </a:lnTo>
                  <a:lnTo>
                    <a:pt x="56" y="129"/>
                  </a:lnTo>
                  <a:lnTo>
                    <a:pt x="51" y="127"/>
                  </a:lnTo>
                  <a:lnTo>
                    <a:pt x="44" y="124"/>
                  </a:lnTo>
                  <a:lnTo>
                    <a:pt x="38" y="120"/>
                  </a:lnTo>
                  <a:lnTo>
                    <a:pt x="33" y="117"/>
                  </a:lnTo>
                  <a:lnTo>
                    <a:pt x="27" y="113"/>
                  </a:lnTo>
                  <a:lnTo>
                    <a:pt x="21" y="108"/>
                  </a:lnTo>
                  <a:lnTo>
                    <a:pt x="17" y="101"/>
                  </a:lnTo>
                  <a:lnTo>
                    <a:pt x="12" y="96"/>
                  </a:lnTo>
                  <a:lnTo>
                    <a:pt x="9" y="91"/>
                  </a:lnTo>
                  <a:lnTo>
                    <a:pt x="5" y="86"/>
                  </a:lnTo>
                  <a:lnTo>
                    <a:pt x="4" y="79"/>
                  </a:lnTo>
                  <a:lnTo>
                    <a:pt x="2" y="73"/>
                  </a:lnTo>
                  <a:lnTo>
                    <a:pt x="2" y="68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4" y="47"/>
                  </a:lnTo>
                  <a:lnTo>
                    <a:pt x="7" y="42"/>
                  </a:lnTo>
                  <a:lnTo>
                    <a:pt x="11" y="35"/>
                  </a:lnTo>
                  <a:lnTo>
                    <a:pt x="16" y="29"/>
                  </a:lnTo>
                  <a:lnTo>
                    <a:pt x="21" y="24"/>
                  </a:lnTo>
                  <a:lnTo>
                    <a:pt x="29" y="18"/>
                  </a:lnTo>
                  <a:lnTo>
                    <a:pt x="34" y="15"/>
                  </a:lnTo>
                  <a:lnTo>
                    <a:pt x="39" y="10"/>
                  </a:lnTo>
                  <a:lnTo>
                    <a:pt x="44" y="7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36"/>
            <p:cNvSpPr>
              <a:spLocks/>
            </p:cNvSpPr>
            <p:nvPr/>
          </p:nvSpPr>
          <p:spPr bwMode="auto">
            <a:xfrm>
              <a:off x="760413" y="2870200"/>
              <a:ext cx="550863" cy="476250"/>
            </a:xfrm>
            <a:custGeom>
              <a:avLst/>
              <a:gdLst/>
              <a:ahLst/>
              <a:cxnLst>
                <a:cxn ang="0">
                  <a:pos x="49" y="5"/>
                </a:cxn>
                <a:cxn ang="0">
                  <a:pos x="63" y="14"/>
                </a:cxn>
                <a:cxn ang="0">
                  <a:pos x="78" y="20"/>
                </a:cxn>
                <a:cxn ang="0">
                  <a:pos x="93" y="27"/>
                </a:cxn>
                <a:cxn ang="0">
                  <a:pos x="108" y="34"/>
                </a:cxn>
                <a:cxn ang="0">
                  <a:pos x="124" y="41"/>
                </a:cxn>
                <a:cxn ang="0">
                  <a:pos x="140" y="47"/>
                </a:cxn>
                <a:cxn ang="0">
                  <a:pos x="156" y="54"/>
                </a:cxn>
                <a:cxn ang="0">
                  <a:pos x="171" y="61"/>
                </a:cxn>
                <a:cxn ang="0">
                  <a:pos x="188" y="68"/>
                </a:cxn>
                <a:cxn ang="0">
                  <a:pos x="205" y="75"/>
                </a:cxn>
                <a:cxn ang="0">
                  <a:pos x="218" y="81"/>
                </a:cxn>
                <a:cxn ang="0">
                  <a:pos x="234" y="90"/>
                </a:cxn>
                <a:cxn ang="0">
                  <a:pos x="249" y="98"/>
                </a:cxn>
                <a:cxn ang="0">
                  <a:pos x="262" y="107"/>
                </a:cxn>
                <a:cxn ang="0">
                  <a:pos x="278" y="117"/>
                </a:cxn>
                <a:cxn ang="0">
                  <a:pos x="291" y="127"/>
                </a:cxn>
                <a:cxn ang="0">
                  <a:pos x="305" y="139"/>
                </a:cxn>
                <a:cxn ang="0">
                  <a:pos x="317" y="151"/>
                </a:cxn>
                <a:cxn ang="0">
                  <a:pos x="329" y="163"/>
                </a:cxn>
                <a:cxn ang="0">
                  <a:pos x="339" y="176"/>
                </a:cxn>
                <a:cxn ang="0">
                  <a:pos x="345" y="193"/>
                </a:cxn>
                <a:cxn ang="0">
                  <a:pos x="339" y="212"/>
                </a:cxn>
                <a:cxn ang="0">
                  <a:pos x="330" y="227"/>
                </a:cxn>
                <a:cxn ang="0">
                  <a:pos x="320" y="242"/>
                </a:cxn>
                <a:cxn ang="0">
                  <a:pos x="305" y="256"/>
                </a:cxn>
                <a:cxn ang="0">
                  <a:pos x="291" y="268"/>
                </a:cxn>
                <a:cxn ang="0">
                  <a:pos x="273" y="276"/>
                </a:cxn>
                <a:cxn ang="0">
                  <a:pos x="256" y="283"/>
                </a:cxn>
                <a:cxn ang="0">
                  <a:pos x="237" y="291"/>
                </a:cxn>
                <a:cxn ang="0">
                  <a:pos x="217" y="295"/>
                </a:cxn>
                <a:cxn ang="0">
                  <a:pos x="196" y="298"/>
                </a:cxn>
                <a:cxn ang="0">
                  <a:pos x="178" y="298"/>
                </a:cxn>
                <a:cxn ang="0">
                  <a:pos x="157" y="297"/>
                </a:cxn>
                <a:cxn ang="0">
                  <a:pos x="139" y="293"/>
                </a:cxn>
                <a:cxn ang="0">
                  <a:pos x="120" y="286"/>
                </a:cxn>
                <a:cxn ang="0">
                  <a:pos x="103" y="278"/>
                </a:cxn>
                <a:cxn ang="0">
                  <a:pos x="88" y="268"/>
                </a:cxn>
                <a:cxn ang="0">
                  <a:pos x="74" y="256"/>
                </a:cxn>
                <a:cxn ang="0">
                  <a:pos x="63" y="241"/>
                </a:cxn>
                <a:cxn ang="0">
                  <a:pos x="54" y="222"/>
                </a:cxn>
                <a:cxn ang="0">
                  <a:pos x="49" y="202"/>
                </a:cxn>
                <a:cxn ang="0">
                  <a:pos x="47" y="181"/>
                </a:cxn>
                <a:cxn ang="0">
                  <a:pos x="35" y="168"/>
                </a:cxn>
                <a:cxn ang="0">
                  <a:pos x="25" y="154"/>
                </a:cxn>
                <a:cxn ang="0">
                  <a:pos x="17" y="137"/>
                </a:cxn>
                <a:cxn ang="0">
                  <a:pos x="8" y="119"/>
                </a:cxn>
                <a:cxn ang="0">
                  <a:pos x="3" y="98"/>
                </a:cxn>
                <a:cxn ang="0">
                  <a:pos x="0" y="80"/>
                </a:cxn>
                <a:cxn ang="0">
                  <a:pos x="0" y="59"/>
                </a:cxn>
                <a:cxn ang="0">
                  <a:pos x="5" y="41"/>
                </a:cxn>
                <a:cxn ang="0">
                  <a:pos x="12" y="22"/>
                </a:cxn>
                <a:cxn ang="0">
                  <a:pos x="27" y="9"/>
                </a:cxn>
                <a:cxn ang="0">
                  <a:pos x="39" y="0"/>
                </a:cxn>
              </a:cxnLst>
              <a:rect l="0" t="0" r="r" b="b"/>
              <a:pathLst>
                <a:path w="347" h="300">
                  <a:moveTo>
                    <a:pt x="39" y="0"/>
                  </a:moveTo>
                  <a:lnTo>
                    <a:pt x="44" y="3"/>
                  </a:lnTo>
                  <a:lnTo>
                    <a:pt x="49" y="5"/>
                  </a:lnTo>
                  <a:lnTo>
                    <a:pt x="52" y="7"/>
                  </a:lnTo>
                  <a:lnTo>
                    <a:pt x="57" y="10"/>
                  </a:lnTo>
                  <a:lnTo>
                    <a:pt x="63" y="14"/>
                  </a:lnTo>
                  <a:lnTo>
                    <a:pt x="68" y="15"/>
                  </a:lnTo>
                  <a:lnTo>
                    <a:pt x="73" y="17"/>
                  </a:lnTo>
                  <a:lnTo>
                    <a:pt x="78" y="20"/>
                  </a:lnTo>
                  <a:lnTo>
                    <a:pt x="83" y="22"/>
                  </a:lnTo>
                  <a:lnTo>
                    <a:pt x="88" y="25"/>
                  </a:lnTo>
                  <a:lnTo>
                    <a:pt x="93" y="27"/>
                  </a:lnTo>
                  <a:lnTo>
                    <a:pt x="98" y="29"/>
                  </a:lnTo>
                  <a:lnTo>
                    <a:pt x="103" y="32"/>
                  </a:lnTo>
                  <a:lnTo>
                    <a:pt x="108" y="34"/>
                  </a:lnTo>
                  <a:lnTo>
                    <a:pt x="113" y="37"/>
                  </a:lnTo>
                  <a:lnTo>
                    <a:pt x="120" y="39"/>
                  </a:lnTo>
                  <a:lnTo>
                    <a:pt x="124" y="41"/>
                  </a:lnTo>
                  <a:lnTo>
                    <a:pt x="129" y="42"/>
                  </a:lnTo>
                  <a:lnTo>
                    <a:pt x="135" y="46"/>
                  </a:lnTo>
                  <a:lnTo>
                    <a:pt x="140" y="47"/>
                  </a:lnTo>
                  <a:lnTo>
                    <a:pt x="144" y="49"/>
                  </a:lnTo>
                  <a:lnTo>
                    <a:pt x="151" y="51"/>
                  </a:lnTo>
                  <a:lnTo>
                    <a:pt x="156" y="54"/>
                  </a:lnTo>
                  <a:lnTo>
                    <a:pt x="162" y="56"/>
                  </a:lnTo>
                  <a:lnTo>
                    <a:pt x="166" y="58"/>
                  </a:lnTo>
                  <a:lnTo>
                    <a:pt x="171" y="61"/>
                  </a:lnTo>
                  <a:lnTo>
                    <a:pt x="178" y="63"/>
                  </a:lnTo>
                  <a:lnTo>
                    <a:pt x="183" y="64"/>
                  </a:lnTo>
                  <a:lnTo>
                    <a:pt x="188" y="68"/>
                  </a:lnTo>
                  <a:lnTo>
                    <a:pt x="193" y="70"/>
                  </a:lnTo>
                  <a:lnTo>
                    <a:pt x="198" y="71"/>
                  </a:lnTo>
                  <a:lnTo>
                    <a:pt x="205" y="75"/>
                  </a:lnTo>
                  <a:lnTo>
                    <a:pt x="208" y="78"/>
                  </a:lnTo>
                  <a:lnTo>
                    <a:pt x="213" y="80"/>
                  </a:lnTo>
                  <a:lnTo>
                    <a:pt x="218" y="81"/>
                  </a:lnTo>
                  <a:lnTo>
                    <a:pt x="223" y="85"/>
                  </a:lnTo>
                  <a:lnTo>
                    <a:pt x="229" y="86"/>
                  </a:lnTo>
                  <a:lnTo>
                    <a:pt x="234" y="90"/>
                  </a:lnTo>
                  <a:lnTo>
                    <a:pt x="239" y="93"/>
                  </a:lnTo>
                  <a:lnTo>
                    <a:pt x="244" y="97"/>
                  </a:lnTo>
                  <a:lnTo>
                    <a:pt x="249" y="98"/>
                  </a:lnTo>
                  <a:lnTo>
                    <a:pt x="254" y="102"/>
                  </a:lnTo>
                  <a:lnTo>
                    <a:pt x="257" y="105"/>
                  </a:lnTo>
                  <a:lnTo>
                    <a:pt x="262" y="107"/>
                  </a:lnTo>
                  <a:lnTo>
                    <a:pt x="268" y="110"/>
                  </a:lnTo>
                  <a:lnTo>
                    <a:pt x="273" y="114"/>
                  </a:lnTo>
                  <a:lnTo>
                    <a:pt x="278" y="117"/>
                  </a:lnTo>
                  <a:lnTo>
                    <a:pt x="283" y="120"/>
                  </a:lnTo>
                  <a:lnTo>
                    <a:pt x="286" y="124"/>
                  </a:lnTo>
                  <a:lnTo>
                    <a:pt x="291" y="127"/>
                  </a:lnTo>
                  <a:lnTo>
                    <a:pt x="296" y="131"/>
                  </a:lnTo>
                  <a:lnTo>
                    <a:pt x="300" y="134"/>
                  </a:lnTo>
                  <a:lnTo>
                    <a:pt x="305" y="139"/>
                  </a:lnTo>
                  <a:lnTo>
                    <a:pt x="308" y="142"/>
                  </a:lnTo>
                  <a:lnTo>
                    <a:pt x="313" y="146"/>
                  </a:lnTo>
                  <a:lnTo>
                    <a:pt x="317" y="151"/>
                  </a:lnTo>
                  <a:lnTo>
                    <a:pt x="320" y="154"/>
                  </a:lnTo>
                  <a:lnTo>
                    <a:pt x="325" y="158"/>
                  </a:lnTo>
                  <a:lnTo>
                    <a:pt x="329" y="163"/>
                  </a:lnTo>
                  <a:lnTo>
                    <a:pt x="332" y="168"/>
                  </a:lnTo>
                  <a:lnTo>
                    <a:pt x="335" y="173"/>
                  </a:lnTo>
                  <a:lnTo>
                    <a:pt x="339" y="176"/>
                  </a:lnTo>
                  <a:lnTo>
                    <a:pt x="344" y="181"/>
                  </a:lnTo>
                  <a:lnTo>
                    <a:pt x="347" y="188"/>
                  </a:lnTo>
                  <a:lnTo>
                    <a:pt x="345" y="193"/>
                  </a:lnTo>
                  <a:lnTo>
                    <a:pt x="344" y="200"/>
                  </a:lnTo>
                  <a:lnTo>
                    <a:pt x="340" y="205"/>
                  </a:lnTo>
                  <a:lnTo>
                    <a:pt x="339" y="212"/>
                  </a:lnTo>
                  <a:lnTo>
                    <a:pt x="337" y="217"/>
                  </a:lnTo>
                  <a:lnTo>
                    <a:pt x="334" y="222"/>
                  </a:lnTo>
                  <a:lnTo>
                    <a:pt x="330" y="227"/>
                  </a:lnTo>
                  <a:lnTo>
                    <a:pt x="329" y="234"/>
                  </a:lnTo>
                  <a:lnTo>
                    <a:pt x="323" y="237"/>
                  </a:lnTo>
                  <a:lnTo>
                    <a:pt x="320" y="242"/>
                  </a:lnTo>
                  <a:lnTo>
                    <a:pt x="315" y="247"/>
                  </a:lnTo>
                  <a:lnTo>
                    <a:pt x="312" y="251"/>
                  </a:lnTo>
                  <a:lnTo>
                    <a:pt x="305" y="256"/>
                  </a:lnTo>
                  <a:lnTo>
                    <a:pt x="301" y="259"/>
                  </a:lnTo>
                  <a:lnTo>
                    <a:pt x="296" y="263"/>
                  </a:lnTo>
                  <a:lnTo>
                    <a:pt x="291" y="268"/>
                  </a:lnTo>
                  <a:lnTo>
                    <a:pt x="286" y="271"/>
                  </a:lnTo>
                  <a:lnTo>
                    <a:pt x="279" y="275"/>
                  </a:lnTo>
                  <a:lnTo>
                    <a:pt x="273" y="276"/>
                  </a:lnTo>
                  <a:lnTo>
                    <a:pt x="268" y="280"/>
                  </a:lnTo>
                  <a:lnTo>
                    <a:pt x="262" y="281"/>
                  </a:lnTo>
                  <a:lnTo>
                    <a:pt x="256" y="283"/>
                  </a:lnTo>
                  <a:lnTo>
                    <a:pt x="249" y="286"/>
                  </a:lnTo>
                  <a:lnTo>
                    <a:pt x="244" y="290"/>
                  </a:lnTo>
                  <a:lnTo>
                    <a:pt x="237" y="291"/>
                  </a:lnTo>
                  <a:lnTo>
                    <a:pt x="230" y="291"/>
                  </a:lnTo>
                  <a:lnTo>
                    <a:pt x="223" y="293"/>
                  </a:lnTo>
                  <a:lnTo>
                    <a:pt x="217" y="295"/>
                  </a:lnTo>
                  <a:lnTo>
                    <a:pt x="210" y="297"/>
                  </a:lnTo>
                  <a:lnTo>
                    <a:pt x="205" y="298"/>
                  </a:lnTo>
                  <a:lnTo>
                    <a:pt x="196" y="298"/>
                  </a:lnTo>
                  <a:lnTo>
                    <a:pt x="191" y="300"/>
                  </a:lnTo>
                  <a:lnTo>
                    <a:pt x="185" y="298"/>
                  </a:lnTo>
                  <a:lnTo>
                    <a:pt x="178" y="298"/>
                  </a:lnTo>
                  <a:lnTo>
                    <a:pt x="171" y="298"/>
                  </a:lnTo>
                  <a:lnTo>
                    <a:pt x="164" y="298"/>
                  </a:lnTo>
                  <a:lnTo>
                    <a:pt x="157" y="297"/>
                  </a:lnTo>
                  <a:lnTo>
                    <a:pt x="151" y="295"/>
                  </a:lnTo>
                  <a:lnTo>
                    <a:pt x="144" y="293"/>
                  </a:lnTo>
                  <a:lnTo>
                    <a:pt x="139" y="293"/>
                  </a:lnTo>
                  <a:lnTo>
                    <a:pt x="132" y="291"/>
                  </a:lnTo>
                  <a:lnTo>
                    <a:pt x="125" y="288"/>
                  </a:lnTo>
                  <a:lnTo>
                    <a:pt x="120" y="286"/>
                  </a:lnTo>
                  <a:lnTo>
                    <a:pt x="113" y="283"/>
                  </a:lnTo>
                  <a:lnTo>
                    <a:pt x="108" y="281"/>
                  </a:lnTo>
                  <a:lnTo>
                    <a:pt x="103" y="278"/>
                  </a:lnTo>
                  <a:lnTo>
                    <a:pt x="98" y="275"/>
                  </a:lnTo>
                  <a:lnTo>
                    <a:pt x="93" y="273"/>
                  </a:lnTo>
                  <a:lnTo>
                    <a:pt x="88" y="268"/>
                  </a:lnTo>
                  <a:lnTo>
                    <a:pt x="83" y="264"/>
                  </a:lnTo>
                  <a:lnTo>
                    <a:pt x="79" y="259"/>
                  </a:lnTo>
                  <a:lnTo>
                    <a:pt x="74" y="256"/>
                  </a:lnTo>
                  <a:lnTo>
                    <a:pt x="69" y="251"/>
                  </a:lnTo>
                  <a:lnTo>
                    <a:pt x="66" y="246"/>
                  </a:lnTo>
                  <a:lnTo>
                    <a:pt x="63" y="241"/>
                  </a:lnTo>
                  <a:lnTo>
                    <a:pt x="61" y="234"/>
                  </a:lnTo>
                  <a:lnTo>
                    <a:pt x="57" y="229"/>
                  </a:lnTo>
                  <a:lnTo>
                    <a:pt x="54" y="222"/>
                  </a:lnTo>
                  <a:lnTo>
                    <a:pt x="52" y="217"/>
                  </a:lnTo>
                  <a:lnTo>
                    <a:pt x="51" y="210"/>
                  </a:lnTo>
                  <a:lnTo>
                    <a:pt x="49" y="202"/>
                  </a:lnTo>
                  <a:lnTo>
                    <a:pt x="47" y="195"/>
                  </a:lnTo>
                  <a:lnTo>
                    <a:pt x="47" y="188"/>
                  </a:lnTo>
                  <a:lnTo>
                    <a:pt x="47" y="181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5" y="168"/>
                  </a:lnTo>
                  <a:lnTo>
                    <a:pt x="32" y="164"/>
                  </a:lnTo>
                  <a:lnTo>
                    <a:pt x="29" y="158"/>
                  </a:lnTo>
                  <a:lnTo>
                    <a:pt x="25" y="154"/>
                  </a:lnTo>
                  <a:lnTo>
                    <a:pt x="22" y="147"/>
                  </a:lnTo>
                  <a:lnTo>
                    <a:pt x="20" y="142"/>
                  </a:lnTo>
                  <a:lnTo>
                    <a:pt x="17" y="137"/>
                  </a:lnTo>
                  <a:lnTo>
                    <a:pt x="13" y="131"/>
                  </a:lnTo>
                  <a:lnTo>
                    <a:pt x="10" y="124"/>
                  </a:lnTo>
                  <a:lnTo>
                    <a:pt x="8" y="119"/>
                  </a:lnTo>
                  <a:lnTo>
                    <a:pt x="7" y="112"/>
                  </a:lnTo>
                  <a:lnTo>
                    <a:pt x="5" y="105"/>
                  </a:lnTo>
                  <a:lnTo>
                    <a:pt x="3" y="98"/>
                  </a:lnTo>
                  <a:lnTo>
                    <a:pt x="2" y="93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2" y="53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7" y="34"/>
                  </a:lnTo>
                  <a:lnTo>
                    <a:pt x="10" y="29"/>
                  </a:lnTo>
                  <a:lnTo>
                    <a:pt x="12" y="22"/>
                  </a:lnTo>
                  <a:lnTo>
                    <a:pt x="17" y="19"/>
                  </a:lnTo>
                  <a:lnTo>
                    <a:pt x="20" y="14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37"/>
            <p:cNvSpPr>
              <a:spLocks/>
            </p:cNvSpPr>
            <p:nvPr/>
          </p:nvSpPr>
          <p:spPr bwMode="auto">
            <a:xfrm>
              <a:off x="744538" y="2071688"/>
              <a:ext cx="852488" cy="1084263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17" y="3"/>
                </a:cxn>
                <a:cxn ang="0">
                  <a:pos x="344" y="12"/>
                </a:cxn>
                <a:cxn ang="0">
                  <a:pos x="369" y="24"/>
                </a:cxn>
                <a:cxn ang="0">
                  <a:pos x="393" y="40"/>
                </a:cxn>
                <a:cxn ang="0">
                  <a:pos x="422" y="69"/>
                </a:cxn>
                <a:cxn ang="0">
                  <a:pos x="437" y="91"/>
                </a:cxn>
                <a:cxn ang="0">
                  <a:pos x="447" y="115"/>
                </a:cxn>
                <a:cxn ang="0">
                  <a:pos x="452" y="140"/>
                </a:cxn>
                <a:cxn ang="0">
                  <a:pos x="449" y="166"/>
                </a:cxn>
                <a:cxn ang="0">
                  <a:pos x="440" y="193"/>
                </a:cxn>
                <a:cxn ang="0">
                  <a:pos x="422" y="217"/>
                </a:cxn>
                <a:cxn ang="0">
                  <a:pos x="408" y="242"/>
                </a:cxn>
                <a:cxn ang="0">
                  <a:pos x="433" y="256"/>
                </a:cxn>
                <a:cxn ang="0">
                  <a:pos x="467" y="266"/>
                </a:cxn>
                <a:cxn ang="0">
                  <a:pos x="489" y="283"/>
                </a:cxn>
                <a:cxn ang="0">
                  <a:pos x="503" y="306"/>
                </a:cxn>
                <a:cxn ang="0">
                  <a:pos x="510" y="334"/>
                </a:cxn>
                <a:cxn ang="0">
                  <a:pos x="511" y="366"/>
                </a:cxn>
                <a:cxn ang="0">
                  <a:pos x="508" y="400"/>
                </a:cxn>
                <a:cxn ang="0">
                  <a:pos x="505" y="434"/>
                </a:cxn>
                <a:cxn ang="0">
                  <a:pos x="500" y="469"/>
                </a:cxn>
                <a:cxn ang="0">
                  <a:pos x="500" y="505"/>
                </a:cxn>
                <a:cxn ang="0">
                  <a:pos x="503" y="537"/>
                </a:cxn>
                <a:cxn ang="0">
                  <a:pos x="513" y="566"/>
                </a:cxn>
                <a:cxn ang="0">
                  <a:pos x="532" y="591"/>
                </a:cxn>
                <a:cxn ang="0">
                  <a:pos x="532" y="617"/>
                </a:cxn>
                <a:cxn ang="0">
                  <a:pos x="525" y="642"/>
                </a:cxn>
                <a:cxn ang="0">
                  <a:pos x="523" y="666"/>
                </a:cxn>
                <a:cxn ang="0">
                  <a:pos x="493" y="681"/>
                </a:cxn>
                <a:cxn ang="0">
                  <a:pos x="447" y="683"/>
                </a:cxn>
                <a:cxn ang="0">
                  <a:pos x="403" y="674"/>
                </a:cxn>
                <a:cxn ang="0">
                  <a:pos x="364" y="659"/>
                </a:cxn>
                <a:cxn ang="0">
                  <a:pos x="323" y="639"/>
                </a:cxn>
                <a:cxn ang="0">
                  <a:pos x="286" y="615"/>
                </a:cxn>
                <a:cxn ang="0">
                  <a:pos x="250" y="588"/>
                </a:cxn>
                <a:cxn ang="0">
                  <a:pos x="213" y="557"/>
                </a:cxn>
                <a:cxn ang="0">
                  <a:pos x="178" y="525"/>
                </a:cxn>
                <a:cxn ang="0">
                  <a:pos x="142" y="498"/>
                </a:cxn>
                <a:cxn ang="0">
                  <a:pos x="105" y="469"/>
                </a:cxn>
                <a:cxn ang="0">
                  <a:pos x="67" y="447"/>
                </a:cxn>
                <a:cxn ang="0">
                  <a:pos x="28" y="427"/>
                </a:cxn>
                <a:cxn ang="0">
                  <a:pos x="15" y="405"/>
                </a:cxn>
                <a:cxn ang="0">
                  <a:pos x="8" y="379"/>
                </a:cxn>
                <a:cxn ang="0">
                  <a:pos x="1" y="356"/>
                </a:cxn>
                <a:cxn ang="0">
                  <a:pos x="12" y="332"/>
                </a:cxn>
                <a:cxn ang="0">
                  <a:pos x="37" y="310"/>
                </a:cxn>
                <a:cxn ang="0">
                  <a:pos x="61" y="290"/>
                </a:cxn>
                <a:cxn ang="0">
                  <a:pos x="86" y="269"/>
                </a:cxn>
                <a:cxn ang="0">
                  <a:pos x="113" y="249"/>
                </a:cxn>
                <a:cxn ang="0">
                  <a:pos x="137" y="230"/>
                </a:cxn>
                <a:cxn ang="0">
                  <a:pos x="161" y="210"/>
                </a:cxn>
                <a:cxn ang="0">
                  <a:pos x="181" y="188"/>
                </a:cxn>
                <a:cxn ang="0">
                  <a:pos x="201" y="166"/>
                </a:cxn>
                <a:cxn ang="0">
                  <a:pos x="217" y="142"/>
                </a:cxn>
                <a:cxn ang="0">
                  <a:pos x="227" y="113"/>
                </a:cxn>
                <a:cxn ang="0">
                  <a:pos x="233" y="83"/>
                </a:cxn>
                <a:cxn ang="0">
                  <a:pos x="235" y="51"/>
                </a:cxn>
                <a:cxn ang="0">
                  <a:pos x="250" y="24"/>
                </a:cxn>
                <a:cxn ang="0">
                  <a:pos x="271" y="1"/>
                </a:cxn>
              </a:cxnLst>
              <a:rect l="0" t="0" r="r" b="b"/>
              <a:pathLst>
                <a:path w="537" h="683">
                  <a:moveTo>
                    <a:pt x="271" y="1"/>
                  </a:move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1"/>
                  </a:lnTo>
                  <a:lnTo>
                    <a:pt x="313" y="3"/>
                  </a:lnTo>
                  <a:lnTo>
                    <a:pt x="317" y="3"/>
                  </a:lnTo>
                  <a:lnTo>
                    <a:pt x="323" y="5"/>
                  </a:lnTo>
                  <a:lnTo>
                    <a:pt x="328" y="5"/>
                  </a:lnTo>
                  <a:lnTo>
                    <a:pt x="333" y="8"/>
                  </a:lnTo>
                  <a:lnTo>
                    <a:pt x="339" y="10"/>
                  </a:lnTo>
                  <a:lnTo>
                    <a:pt x="344" y="12"/>
                  </a:lnTo>
                  <a:lnTo>
                    <a:pt x="349" y="13"/>
                  </a:lnTo>
                  <a:lnTo>
                    <a:pt x="355" y="17"/>
                  </a:lnTo>
                  <a:lnTo>
                    <a:pt x="359" y="20"/>
                  </a:lnTo>
                  <a:lnTo>
                    <a:pt x="364" y="22"/>
                  </a:lnTo>
                  <a:lnTo>
                    <a:pt x="369" y="24"/>
                  </a:lnTo>
                  <a:lnTo>
                    <a:pt x="374" y="29"/>
                  </a:lnTo>
                  <a:lnTo>
                    <a:pt x="379" y="30"/>
                  </a:lnTo>
                  <a:lnTo>
                    <a:pt x="383" y="34"/>
                  </a:lnTo>
                  <a:lnTo>
                    <a:pt x="388" y="37"/>
                  </a:lnTo>
                  <a:lnTo>
                    <a:pt x="393" y="40"/>
                  </a:lnTo>
                  <a:lnTo>
                    <a:pt x="401" y="49"/>
                  </a:lnTo>
                  <a:lnTo>
                    <a:pt x="410" y="57"/>
                  </a:lnTo>
                  <a:lnTo>
                    <a:pt x="413" y="61"/>
                  </a:lnTo>
                  <a:lnTo>
                    <a:pt x="416" y="64"/>
                  </a:lnTo>
                  <a:lnTo>
                    <a:pt x="422" y="69"/>
                  </a:lnTo>
                  <a:lnTo>
                    <a:pt x="425" y="74"/>
                  </a:lnTo>
                  <a:lnTo>
                    <a:pt x="427" y="78"/>
                  </a:lnTo>
                  <a:lnTo>
                    <a:pt x="430" y="83"/>
                  </a:lnTo>
                  <a:lnTo>
                    <a:pt x="433" y="86"/>
                  </a:lnTo>
                  <a:lnTo>
                    <a:pt x="437" y="91"/>
                  </a:lnTo>
                  <a:lnTo>
                    <a:pt x="439" y="96"/>
                  </a:lnTo>
                  <a:lnTo>
                    <a:pt x="440" y="100"/>
                  </a:lnTo>
                  <a:lnTo>
                    <a:pt x="444" y="105"/>
                  </a:lnTo>
                  <a:lnTo>
                    <a:pt x="445" y="110"/>
                  </a:lnTo>
                  <a:lnTo>
                    <a:pt x="447" y="115"/>
                  </a:lnTo>
                  <a:lnTo>
                    <a:pt x="449" y="120"/>
                  </a:lnTo>
                  <a:lnTo>
                    <a:pt x="449" y="125"/>
                  </a:lnTo>
                  <a:lnTo>
                    <a:pt x="450" y="130"/>
                  </a:lnTo>
                  <a:lnTo>
                    <a:pt x="450" y="135"/>
                  </a:lnTo>
                  <a:lnTo>
                    <a:pt x="452" y="140"/>
                  </a:lnTo>
                  <a:lnTo>
                    <a:pt x="452" y="146"/>
                  </a:lnTo>
                  <a:lnTo>
                    <a:pt x="452" y="151"/>
                  </a:lnTo>
                  <a:lnTo>
                    <a:pt x="452" y="156"/>
                  </a:lnTo>
                  <a:lnTo>
                    <a:pt x="450" y="161"/>
                  </a:lnTo>
                  <a:lnTo>
                    <a:pt x="449" y="166"/>
                  </a:lnTo>
                  <a:lnTo>
                    <a:pt x="449" y="171"/>
                  </a:lnTo>
                  <a:lnTo>
                    <a:pt x="447" y="176"/>
                  </a:lnTo>
                  <a:lnTo>
                    <a:pt x="445" y="181"/>
                  </a:lnTo>
                  <a:lnTo>
                    <a:pt x="442" y="186"/>
                  </a:lnTo>
                  <a:lnTo>
                    <a:pt x="440" y="193"/>
                  </a:lnTo>
                  <a:lnTo>
                    <a:pt x="437" y="196"/>
                  </a:lnTo>
                  <a:lnTo>
                    <a:pt x="433" y="201"/>
                  </a:lnTo>
                  <a:lnTo>
                    <a:pt x="430" y="207"/>
                  </a:lnTo>
                  <a:lnTo>
                    <a:pt x="427" y="212"/>
                  </a:lnTo>
                  <a:lnTo>
                    <a:pt x="422" y="217"/>
                  </a:lnTo>
                  <a:lnTo>
                    <a:pt x="416" y="222"/>
                  </a:lnTo>
                  <a:lnTo>
                    <a:pt x="413" y="227"/>
                  </a:lnTo>
                  <a:lnTo>
                    <a:pt x="408" y="232"/>
                  </a:lnTo>
                  <a:lnTo>
                    <a:pt x="408" y="237"/>
                  </a:lnTo>
                  <a:lnTo>
                    <a:pt x="408" y="242"/>
                  </a:lnTo>
                  <a:lnTo>
                    <a:pt x="408" y="247"/>
                  </a:lnTo>
                  <a:lnTo>
                    <a:pt x="408" y="254"/>
                  </a:lnTo>
                  <a:lnTo>
                    <a:pt x="416" y="254"/>
                  </a:lnTo>
                  <a:lnTo>
                    <a:pt x="425" y="254"/>
                  </a:lnTo>
                  <a:lnTo>
                    <a:pt x="433" y="256"/>
                  </a:lnTo>
                  <a:lnTo>
                    <a:pt x="442" y="257"/>
                  </a:lnTo>
                  <a:lnTo>
                    <a:pt x="449" y="259"/>
                  </a:lnTo>
                  <a:lnTo>
                    <a:pt x="455" y="261"/>
                  </a:lnTo>
                  <a:lnTo>
                    <a:pt x="462" y="262"/>
                  </a:lnTo>
                  <a:lnTo>
                    <a:pt x="467" y="266"/>
                  </a:lnTo>
                  <a:lnTo>
                    <a:pt x="472" y="269"/>
                  </a:lnTo>
                  <a:lnTo>
                    <a:pt x="477" y="273"/>
                  </a:lnTo>
                  <a:lnTo>
                    <a:pt x="483" y="276"/>
                  </a:lnTo>
                  <a:lnTo>
                    <a:pt x="486" y="279"/>
                  </a:lnTo>
                  <a:lnTo>
                    <a:pt x="489" y="283"/>
                  </a:lnTo>
                  <a:lnTo>
                    <a:pt x="493" y="288"/>
                  </a:lnTo>
                  <a:lnTo>
                    <a:pt x="496" y="293"/>
                  </a:lnTo>
                  <a:lnTo>
                    <a:pt x="500" y="296"/>
                  </a:lnTo>
                  <a:lnTo>
                    <a:pt x="501" y="301"/>
                  </a:lnTo>
                  <a:lnTo>
                    <a:pt x="503" y="306"/>
                  </a:lnTo>
                  <a:lnTo>
                    <a:pt x="505" y="312"/>
                  </a:lnTo>
                  <a:lnTo>
                    <a:pt x="508" y="317"/>
                  </a:lnTo>
                  <a:lnTo>
                    <a:pt x="508" y="322"/>
                  </a:lnTo>
                  <a:lnTo>
                    <a:pt x="508" y="329"/>
                  </a:lnTo>
                  <a:lnTo>
                    <a:pt x="510" y="334"/>
                  </a:lnTo>
                  <a:lnTo>
                    <a:pt x="510" y="340"/>
                  </a:lnTo>
                  <a:lnTo>
                    <a:pt x="510" y="345"/>
                  </a:lnTo>
                  <a:lnTo>
                    <a:pt x="510" y="352"/>
                  </a:lnTo>
                  <a:lnTo>
                    <a:pt x="510" y="359"/>
                  </a:lnTo>
                  <a:lnTo>
                    <a:pt x="511" y="366"/>
                  </a:lnTo>
                  <a:lnTo>
                    <a:pt x="510" y="373"/>
                  </a:lnTo>
                  <a:lnTo>
                    <a:pt x="510" y="379"/>
                  </a:lnTo>
                  <a:lnTo>
                    <a:pt x="510" y="386"/>
                  </a:lnTo>
                  <a:lnTo>
                    <a:pt x="510" y="393"/>
                  </a:lnTo>
                  <a:lnTo>
                    <a:pt x="508" y="400"/>
                  </a:lnTo>
                  <a:lnTo>
                    <a:pt x="508" y="406"/>
                  </a:lnTo>
                  <a:lnTo>
                    <a:pt x="506" y="413"/>
                  </a:lnTo>
                  <a:lnTo>
                    <a:pt x="506" y="420"/>
                  </a:lnTo>
                  <a:lnTo>
                    <a:pt x="505" y="427"/>
                  </a:lnTo>
                  <a:lnTo>
                    <a:pt x="505" y="434"/>
                  </a:lnTo>
                  <a:lnTo>
                    <a:pt x="503" y="440"/>
                  </a:lnTo>
                  <a:lnTo>
                    <a:pt x="503" y="449"/>
                  </a:lnTo>
                  <a:lnTo>
                    <a:pt x="501" y="456"/>
                  </a:lnTo>
                  <a:lnTo>
                    <a:pt x="500" y="462"/>
                  </a:lnTo>
                  <a:lnTo>
                    <a:pt x="500" y="469"/>
                  </a:lnTo>
                  <a:lnTo>
                    <a:pt x="500" y="476"/>
                  </a:lnTo>
                  <a:lnTo>
                    <a:pt x="500" y="483"/>
                  </a:lnTo>
                  <a:lnTo>
                    <a:pt x="500" y="489"/>
                  </a:lnTo>
                  <a:lnTo>
                    <a:pt x="500" y="498"/>
                  </a:lnTo>
                  <a:lnTo>
                    <a:pt x="500" y="505"/>
                  </a:lnTo>
                  <a:lnTo>
                    <a:pt x="500" y="512"/>
                  </a:lnTo>
                  <a:lnTo>
                    <a:pt x="500" y="517"/>
                  </a:lnTo>
                  <a:lnTo>
                    <a:pt x="500" y="523"/>
                  </a:lnTo>
                  <a:lnTo>
                    <a:pt x="501" y="530"/>
                  </a:lnTo>
                  <a:lnTo>
                    <a:pt x="503" y="537"/>
                  </a:lnTo>
                  <a:lnTo>
                    <a:pt x="505" y="542"/>
                  </a:lnTo>
                  <a:lnTo>
                    <a:pt x="506" y="549"/>
                  </a:lnTo>
                  <a:lnTo>
                    <a:pt x="508" y="556"/>
                  </a:lnTo>
                  <a:lnTo>
                    <a:pt x="510" y="561"/>
                  </a:lnTo>
                  <a:lnTo>
                    <a:pt x="513" y="566"/>
                  </a:lnTo>
                  <a:lnTo>
                    <a:pt x="515" y="573"/>
                  </a:lnTo>
                  <a:lnTo>
                    <a:pt x="518" y="578"/>
                  </a:lnTo>
                  <a:lnTo>
                    <a:pt x="522" y="583"/>
                  </a:lnTo>
                  <a:lnTo>
                    <a:pt x="527" y="588"/>
                  </a:lnTo>
                  <a:lnTo>
                    <a:pt x="532" y="591"/>
                  </a:lnTo>
                  <a:lnTo>
                    <a:pt x="537" y="598"/>
                  </a:lnTo>
                  <a:lnTo>
                    <a:pt x="533" y="601"/>
                  </a:lnTo>
                  <a:lnTo>
                    <a:pt x="533" y="606"/>
                  </a:lnTo>
                  <a:lnTo>
                    <a:pt x="532" y="611"/>
                  </a:lnTo>
                  <a:lnTo>
                    <a:pt x="532" y="617"/>
                  </a:lnTo>
                  <a:lnTo>
                    <a:pt x="530" y="622"/>
                  </a:lnTo>
                  <a:lnTo>
                    <a:pt x="528" y="627"/>
                  </a:lnTo>
                  <a:lnTo>
                    <a:pt x="527" y="632"/>
                  </a:lnTo>
                  <a:lnTo>
                    <a:pt x="527" y="637"/>
                  </a:lnTo>
                  <a:lnTo>
                    <a:pt x="525" y="642"/>
                  </a:lnTo>
                  <a:lnTo>
                    <a:pt x="523" y="645"/>
                  </a:lnTo>
                  <a:lnTo>
                    <a:pt x="523" y="650"/>
                  </a:lnTo>
                  <a:lnTo>
                    <a:pt x="523" y="656"/>
                  </a:lnTo>
                  <a:lnTo>
                    <a:pt x="523" y="659"/>
                  </a:lnTo>
                  <a:lnTo>
                    <a:pt x="523" y="666"/>
                  </a:lnTo>
                  <a:lnTo>
                    <a:pt x="523" y="671"/>
                  </a:lnTo>
                  <a:lnTo>
                    <a:pt x="523" y="676"/>
                  </a:lnTo>
                  <a:lnTo>
                    <a:pt x="513" y="678"/>
                  </a:lnTo>
                  <a:lnTo>
                    <a:pt x="503" y="679"/>
                  </a:lnTo>
                  <a:lnTo>
                    <a:pt x="493" y="681"/>
                  </a:lnTo>
                  <a:lnTo>
                    <a:pt x="483" y="683"/>
                  </a:lnTo>
                  <a:lnTo>
                    <a:pt x="474" y="683"/>
                  </a:lnTo>
                  <a:lnTo>
                    <a:pt x="466" y="683"/>
                  </a:lnTo>
                  <a:lnTo>
                    <a:pt x="455" y="683"/>
                  </a:lnTo>
                  <a:lnTo>
                    <a:pt x="447" y="683"/>
                  </a:lnTo>
                  <a:lnTo>
                    <a:pt x="439" y="681"/>
                  </a:lnTo>
                  <a:lnTo>
                    <a:pt x="430" y="679"/>
                  </a:lnTo>
                  <a:lnTo>
                    <a:pt x="422" y="678"/>
                  </a:lnTo>
                  <a:lnTo>
                    <a:pt x="413" y="676"/>
                  </a:lnTo>
                  <a:lnTo>
                    <a:pt x="403" y="674"/>
                  </a:lnTo>
                  <a:lnTo>
                    <a:pt x="396" y="671"/>
                  </a:lnTo>
                  <a:lnTo>
                    <a:pt x="388" y="669"/>
                  </a:lnTo>
                  <a:lnTo>
                    <a:pt x="379" y="667"/>
                  </a:lnTo>
                  <a:lnTo>
                    <a:pt x="371" y="662"/>
                  </a:lnTo>
                  <a:lnTo>
                    <a:pt x="364" y="659"/>
                  </a:lnTo>
                  <a:lnTo>
                    <a:pt x="355" y="656"/>
                  </a:lnTo>
                  <a:lnTo>
                    <a:pt x="347" y="652"/>
                  </a:lnTo>
                  <a:lnTo>
                    <a:pt x="339" y="647"/>
                  </a:lnTo>
                  <a:lnTo>
                    <a:pt x="332" y="644"/>
                  </a:lnTo>
                  <a:lnTo>
                    <a:pt x="323" y="639"/>
                  </a:lnTo>
                  <a:lnTo>
                    <a:pt x="317" y="635"/>
                  </a:lnTo>
                  <a:lnTo>
                    <a:pt x="308" y="630"/>
                  </a:lnTo>
                  <a:lnTo>
                    <a:pt x="301" y="625"/>
                  </a:lnTo>
                  <a:lnTo>
                    <a:pt x="293" y="620"/>
                  </a:lnTo>
                  <a:lnTo>
                    <a:pt x="286" y="615"/>
                  </a:lnTo>
                  <a:lnTo>
                    <a:pt x="279" y="610"/>
                  </a:lnTo>
                  <a:lnTo>
                    <a:pt x="272" y="605"/>
                  </a:lnTo>
                  <a:lnTo>
                    <a:pt x="264" y="598"/>
                  </a:lnTo>
                  <a:lnTo>
                    <a:pt x="257" y="593"/>
                  </a:lnTo>
                  <a:lnTo>
                    <a:pt x="250" y="588"/>
                  </a:lnTo>
                  <a:lnTo>
                    <a:pt x="242" y="581"/>
                  </a:lnTo>
                  <a:lnTo>
                    <a:pt x="235" y="574"/>
                  </a:lnTo>
                  <a:lnTo>
                    <a:pt x="228" y="569"/>
                  </a:lnTo>
                  <a:lnTo>
                    <a:pt x="220" y="562"/>
                  </a:lnTo>
                  <a:lnTo>
                    <a:pt x="213" y="557"/>
                  </a:lnTo>
                  <a:lnTo>
                    <a:pt x="206" y="550"/>
                  </a:lnTo>
                  <a:lnTo>
                    <a:pt x="200" y="545"/>
                  </a:lnTo>
                  <a:lnTo>
                    <a:pt x="191" y="539"/>
                  </a:lnTo>
                  <a:lnTo>
                    <a:pt x="184" y="532"/>
                  </a:lnTo>
                  <a:lnTo>
                    <a:pt x="178" y="525"/>
                  </a:lnTo>
                  <a:lnTo>
                    <a:pt x="171" y="520"/>
                  </a:lnTo>
                  <a:lnTo>
                    <a:pt x="162" y="515"/>
                  </a:lnTo>
                  <a:lnTo>
                    <a:pt x="156" y="508"/>
                  </a:lnTo>
                  <a:lnTo>
                    <a:pt x="149" y="503"/>
                  </a:lnTo>
                  <a:lnTo>
                    <a:pt x="142" y="498"/>
                  </a:lnTo>
                  <a:lnTo>
                    <a:pt x="134" y="491"/>
                  </a:lnTo>
                  <a:lnTo>
                    <a:pt x="127" y="486"/>
                  </a:lnTo>
                  <a:lnTo>
                    <a:pt x="118" y="481"/>
                  </a:lnTo>
                  <a:lnTo>
                    <a:pt x="111" y="476"/>
                  </a:lnTo>
                  <a:lnTo>
                    <a:pt x="105" y="469"/>
                  </a:lnTo>
                  <a:lnTo>
                    <a:pt x="98" y="464"/>
                  </a:lnTo>
                  <a:lnTo>
                    <a:pt x="89" y="461"/>
                  </a:lnTo>
                  <a:lnTo>
                    <a:pt x="83" y="456"/>
                  </a:lnTo>
                  <a:lnTo>
                    <a:pt x="74" y="451"/>
                  </a:lnTo>
                  <a:lnTo>
                    <a:pt x="67" y="447"/>
                  </a:lnTo>
                  <a:lnTo>
                    <a:pt x="59" y="442"/>
                  </a:lnTo>
                  <a:lnTo>
                    <a:pt x="52" y="439"/>
                  </a:lnTo>
                  <a:lnTo>
                    <a:pt x="44" y="434"/>
                  </a:lnTo>
                  <a:lnTo>
                    <a:pt x="37" y="430"/>
                  </a:lnTo>
                  <a:lnTo>
                    <a:pt x="28" y="427"/>
                  </a:lnTo>
                  <a:lnTo>
                    <a:pt x="20" y="425"/>
                  </a:lnTo>
                  <a:lnTo>
                    <a:pt x="18" y="420"/>
                  </a:lnTo>
                  <a:lnTo>
                    <a:pt x="18" y="413"/>
                  </a:lnTo>
                  <a:lnTo>
                    <a:pt x="17" y="410"/>
                  </a:lnTo>
                  <a:lnTo>
                    <a:pt x="15" y="405"/>
                  </a:lnTo>
                  <a:lnTo>
                    <a:pt x="13" y="400"/>
                  </a:lnTo>
                  <a:lnTo>
                    <a:pt x="12" y="395"/>
                  </a:lnTo>
                  <a:lnTo>
                    <a:pt x="12" y="390"/>
                  </a:lnTo>
                  <a:lnTo>
                    <a:pt x="10" y="386"/>
                  </a:lnTo>
                  <a:lnTo>
                    <a:pt x="8" y="379"/>
                  </a:lnTo>
                  <a:lnTo>
                    <a:pt x="6" y="376"/>
                  </a:lnTo>
                  <a:lnTo>
                    <a:pt x="5" y="371"/>
                  </a:lnTo>
                  <a:lnTo>
                    <a:pt x="5" y="366"/>
                  </a:lnTo>
                  <a:lnTo>
                    <a:pt x="3" y="361"/>
                  </a:lnTo>
                  <a:lnTo>
                    <a:pt x="1" y="356"/>
                  </a:lnTo>
                  <a:lnTo>
                    <a:pt x="0" y="351"/>
                  </a:lnTo>
                  <a:lnTo>
                    <a:pt x="0" y="345"/>
                  </a:lnTo>
                  <a:lnTo>
                    <a:pt x="3" y="340"/>
                  </a:lnTo>
                  <a:lnTo>
                    <a:pt x="8" y="337"/>
                  </a:lnTo>
                  <a:lnTo>
                    <a:pt x="12" y="332"/>
                  </a:lnTo>
                  <a:lnTo>
                    <a:pt x="17" y="327"/>
                  </a:lnTo>
                  <a:lnTo>
                    <a:pt x="22" y="322"/>
                  </a:lnTo>
                  <a:lnTo>
                    <a:pt x="27" y="318"/>
                  </a:lnTo>
                  <a:lnTo>
                    <a:pt x="30" y="313"/>
                  </a:lnTo>
                  <a:lnTo>
                    <a:pt x="37" y="310"/>
                  </a:lnTo>
                  <a:lnTo>
                    <a:pt x="40" y="305"/>
                  </a:lnTo>
                  <a:lnTo>
                    <a:pt x="45" y="301"/>
                  </a:lnTo>
                  <a:lnTo>
                    <a:pt x="50" y="298"/>
                  </a:lnTo>
                  <a:lnTo>
                    <a:pt x="56" y="295"/>
                  </a:lnTo>
                  <a:lnTo>
                    <a:pt x="61" y="290"/>
                  </a:lnTo>
                  <a:lnTo>
                    <a:pt x="66" y="286"/>
                  </a:lnTo>
                  <a:lnTo>
                    <a:pt x="71" y="281"/>
                  </a:lnTo>
                  <a:lnTo>
                    <a:pt x="78" y="278"/>
                  </a:lnTo>
                  <a:lnTo>
                    <a:pt x="81" y="273"/>
                  </a:lnTo>
                  <a:lnTo>
                    <a:pt x="86" y="269"/>
                  </a:lnTo>
                  <a:lnTo>
                    <a:pt x="91" y="266"/>
                  </a:lnTo>
                  <a:lnTo>
                    <a:pt x="98" y="261"/>
                  </a:lnTo>
                  <a:lnTo>
                    <a:pt x="101" y="257"/>
                  </a:lnTo>
                  <a:lnTo>
                    <a:pt x="106" y="254"/>
                  </a:lnTo>
                  <a:lnTo>
                    <a:pt x="113" y="249"/>
                  </a:lnTo>
                  <a:lnTo>
                    <a:pt x="118" y="245"/>
                  </a:lnTo>
                  <a:lnTo>
                    <a:pt x="122" y="242"/>
                  </a:lnTo>
                  <a:lnTo>
                    <a:pt x="127" y="237"/>
                  </a:lnTo>
                  <a:lnTo>
                    <a:pt x="132" y="234"/>
                  </a:lnTo>
                  <a:lnTo>
                    <a:pt x="137" y="230"/>
                  </a:lnTo>
                  <a:lnTo>
                    <a:pt x="142" y="225"/>
                  </a:lnTo>
                  <a:lnTo>
                    <a:pt x="147" y="222"/>
                  </a:lnTo>
                  <a:lnTo>
                    <a:pt x="152" y="218"/>
                  </a:lnTo>
                  <a:lnTo>
                    <a:pt x="157" y="215"/>
                  </a:lnTo>
                  <a:lnTo>
                    <a:pt x="161" y="210"/>
                  </a:lnTo>
                  <a:lnTo>
                    <a:pt x="166" y="205"/>
                  </a:lnTo>
                  <a:lnTo>
                    <a:pt x="169" y="201"/>
                  </a:lnTo>
                  <a:lnTo>
                    <a:pt x="174" y="196"/>
                  </a:lnTo>
                  <a:lnTo>
                    <a:pt x="178" y="193"/>
                  </a:lnTo>
                  <a:lnTo>
                    <a:pt x="181" y="188"/>
                  </a:lnTo>
                  <a:lnTo>
                    <a:pt x="186" y="184"/>
                  </a:lnTo>
                  <a:lnTo>
                    <a:pt x="189" y="179"/>
                  </a:lnTo>
                  <a:lnTo>
                    <a:pt x="193" y="174"/>
                  </a:lnTo>
                  <a:lnTo>
                    <a:pt x="198" y="169"/>
                  </a:lnTo>
                  <a:lnTo>
                    <a:pt x="201" y="166"/>
                  </a:lnTo>
                  <a:lnTo>
                    <a:pt x="205" y="161"/>
                  </a:lnTo>
                  <a:lnTo>
                    <a:pt x="206" y="156"/>
                  </a:lnTo>
                  <a:lnTo>
                    <a:pt x="211" y="151"/>
                  </a:lnTo>
                  <a:lnTo>
                    <a:pt x="213" y="146"/>
                  </a:lnTo>
                  <a:lnTo>
                    <a:pt x="217" y="142"/>
                  </a:lnTo>
                  <a:lnTo>
                    <a:pt x="218" y="135"/>
                  </a:lnTo>
                  <a:lnTo>
                    <a:pt x="222" y="130"/>
                  </a:lnTo>
                  <a:lnTo>
                    <a:pt x="223" y="125"/>
                  </a:lnTo>
                  <a:lnTo>
                    <a:pt x="225" y="120"/>
                  </a:lnTo>
                  <a:lnTo>
                    <a:pt x="227" y="113"/>
                  </a:lnTo>
                  <a:lnTo>
                    <a:pt x="230" y="108"/>
                  </a:lnTo>
                  <a:lnTo>
                    <a:pt x="232" y="101"/>
                  </a:lnTo>
                  <a:lnTo>
                    <a:pt x="232" y="96"/>
                  </a:lnTo>
                  <a:lnTo>
                    <a:pt x="233" y="90"/>
                  </a:lnTo>
                  <a:lnTo>
                    <a:pt x="233" y="83"/>
                  </a:lnTo>
                  <a:lnTo>
                    <a:pt x="235" y="78"/>
                  </a:lnTo>
                  <a:lnTo>
                    <a:pt x="235" y="71"/>
                  </a:lnTo>
                  <a:lnTo>
                    <a:pt x="235" y="64"/>
                  </a:lnTo>
                  <a:lnTo>
                    <a:pt x="235" y="57"/>
                  </a:lnTo>
                  <a:lnTo>
                    <a:pt x="235" y="51"/>
                  </a:lnTo>
                  <a:lnTo>
                    <a:pt x="235" y="46"/>
                  </a:lnTo>
                  <a:lnTo>
                    <a:pt x="239" y="40"/>
                  </a:lnTo>
                  <a:lnTo>
                    <a:pt x="242" y="34"/>
                  </a:lnTo>
                  <a:lnTo>
                    <a:pt x="247" y="29"/>
                  </a:lnTo>
                  <a:lnTo>
                    <a:pt x="250" y="24"/>
                  </a:lnTo>
                  <a:lnTo>
                    <a:pt x="256" y="18"/>
                  </a:lnTo>
                  <a:lnTo>
                    <a:pt x="261" y="13"/>
                  </a:lnTo>
                  <a:lnTo>
                    <a:pt x="266" y="7"/>
                  </a:lnTo>
                  <a:lnTo>
                    <a:pt x="271" y="1"/>
                  </a:lnTo>
                  <a:lnTo>
                    <a:pt x="271" y="1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38"/>
            <p:cNvSpPr>
              <a:spLocks/>
            </p:cNvSpPr>
            <p:nvPr/>
          </p:nvSpPr>
          <p:spPr bwMode="auto">
            <a:xfrm>
              <a:off x="1427163" y="1339850"/>
              <a:ext cx="2560638" cy="1333500"/>
            </a:xfrm>
            <a:custGeom>
              <a:avLst/>
              <a:gdLst/>
              <a:ahLst/>
              <a:cxnLst>
                <a:cxn ang="0">
                  <a:pos x="129" y="513"/>
                </a:cxn>
                <a:cxn ang="0">
                  <a:pos x="293" y="440"/>
                </a:cxn>
                <a:cxn ang="0">
                  <a:pos x="461" y="359"/>
                </a:cxn>
                <a:cxn ang="0">
                  <a:pos x="613" y="285"/>
                </a:cxn>
                <a:cxn ang="0">
                  <a:pos x="734" y="235"/>
                </a:cxn>
                <a:cxn ang="0">
                  <a:pos x="815" y="220"/>
                </a:cxn>
                <a:cxn ang="0">
                  <a:pos x="896" y="220"/>
                </a:cxn>
                <a:cxn ang="0">
                  <a:pos x="981" y="220"/>
                </a:cxn>
                <a:cxn ang="0">
                  <a:pos x="1074" y="212"/>
                </a:cxn>
                <a:cxn ang="0">
                  <a:pos x="1179" y="188"/>
                </a:cxn>
                <a:cxn ang="0">
                  <a:pos x="1295" y="141"/>
                </a:cxn>
                <a:cxn ang="0">
                  <a:pos x="1400" y="85"/>
                </a:cxn>
                <a:cxn ang="0">
                  <a:pos x="1478" y="37"/>
                </a:cxn>
                <a:cxn ang="0">
                  <a:pos x="1539" y="0"/>
                </a:cxn>
                <a:cxn ang="0">
                  <a:pos x="1505" y="44"/>
                </a:cxn>
                <a:cxn ang="0">
                  <a:pos x="1445" y="98"/>
                </a:cxn>
                <a:cxn ang="0">
                  <a:pos x="1386" y="144"/>
                </a:cxn>
                <a:cxn ang="0">
                  <a:pos x="1325" y="193"/>
                </a:cxn>
                <a:cxn ang="0">
                  <a:pos x="1349" y="205"/>
                </a:cxn>
                <a:cxn ang="0">
                  <a:pos x="1415" y="173"/>
                </a:cxn>
                <a:cxn ang="0">
                  <a:pos x="1493" y="125"/>
                </a:cxn>
                <a:cxn ang="0">
                  <a:pos x="1562" y="80"/>
                </a:cxn>
                <a:cxn ang="0">
                  <a:pos x="1610" y="61"/>
                </a:cxn>
                <a:cxn ang="0">
                  <a:pos x="1556" y="125"/>
                </a:cxn>
                <a:cxn ang="0">
                  <a:pos x="1488" y="196"/>
                </a:cxn>
                <a:cxn ang="0">
                  <a:pos x="1466" y="263"/>
                </a:cxn>
                <a:cxn ang="0">
                  <a:pos x="1503" y="322"/>
                </a:cxn>
                <a:cxn ang="0">
                  <a:pos x="1551" y="395"/>
                </a:cxn>
                <a:cxn ang="0">
                  <a:pos x="1589" y="457"/>
                </a:cxn>
                <a:cxn ang="0">
                  <a:pos x="1593" y="490"/>
                </a:cxn>
                <a:cxn ang="0">
                  <a:pos x="1513" y="413"/>
                </a:cxn>
                <a:cxn ang="0">
                  <a:pos x="1427" y="347"/>
                </a:cxn>
                <a:cxn ang="0">
                  <a:pos x="1366" y="334"/>
                </a:cxn>
                <a:cxn ang="0">
                  <a:pos x="1291" y="337"/>
                </a:cxn>
                <a:cxn ang="0">
                  <a:pos x="1207" y="347"/>
                </a:cxn>
                <a:cxn ang="0">
                  <a:pos x="1127" y="364"/>
                </a:cxn>
                <a:cxn ang="0">
                  <a:pos x="1066" y="385"/>
                </a:cxn>
                <a:cxn ang="0">
                  <a:pos x="1057" y="430"/>
                </a:cxn>
                <a:cxn ang="0">
                  <a:pos x="1130" y="459"/>
                </a:cxn>
                <a:cxn ang="0">
                  <a:pos x="1200" y="481"/>
                </a:cxn>
                <a:cxn ang="0">
                  <a:pos x="1268" y="527"/>
                </a:cxn>
                <a:cxn ang="0">
                  <a:pos x="1210" y="537"/>
                </a:cxn>
                <a:cxn ang="0">
                  <a:pos x="1142" y="534"/>
                </a:cxn>
                <a:cxn ang="0">
                  <a:pos x="1066" y="535"/>
                </a:cxn>
                <a:cxn ang="0">
                  <a:pos x="990" y="551"/>
                </a:cxn>
                <a:cxn ang="0">
                  <a:pos x="929" y="578"/>
                </a:cxn>
                <a:cxn ang="0">
                  <a:pos x="874" y="603"/>
                </a:cxn>
                <a:cxn ang="0">
                  <a:pos x="822" y="612"/>
                </a:cxn>
                <a:cxn ang="0">
                  <a:pos x="764" y="590"/>
                </a:cxn>
                <a:cxn ang="0">
                  <a:pos x="703" y="547"/>
                </a:cxn>
                <a:cxn ang="0">
                  <a:pos x="642" y="534"/>
                </a:cxn>
                <a:cxn ang="0">
                  <a:pos x="585" y="547"/>
                </a:cxn>
                <a:cxn ang="0">
                  <a:pos x="527" y="579"/>
                </a:cxn>
                <a:cxn ang="0">
                  <a:pos x="469" y="629"/>
                </a:cxn>
                <a:cxn ang="0">
                  <a:pos x="412" y="688"/>
                </a:cxn>
                <a:cxn ang="0">
                  <a:pos x="366" y="747"/>
                </a:cxn>
                <a:cxn ang="0">
                  <a:pos x="324" y="813"/>
                </a:cxn>
                <a:cxn ang="0">
                  <a:pos x="258" y="815"/>
                </a:cxn>
                <a:cxn ang="0">
                  <a:pos x="205" y="757"/>
                </a:cxn>
                <a:cxn ang="0">
                  <a:pos x="141" y="691"/>
                </a:cxn>
                <a:cxn ang="0">
                  <a:pos x="75" y="629"/>
                </a:cxn>
                <a:cxn ang="0">
                  <a:pos x="12" y="569"/>
                </a:cxn>
              </a:cxnLst>
              <a:rect l="0" t="0" r="r" b="b"/>
              <a:pathLst>
                <a:path w="1613" h="840">
                  <a:moveTo>
                    <a:pt x="0" y="557"/>
                  </a:moveTo>
                  <a:lnTo>
                    <a:pt x="10" y="554"/>
                  </a:lnTo>
                  <a:lnTo>
                    <a:pt x="20" y="551"/>
                  </a:lnTo>
                  <a:lnTo>
                    <a:pt x="32" y="547"/>
                  </a:lnTo>
                  <a:lnTo>
                    <a:pt x="44" y="544"/>
                  </a:lnTo>
                  <a:lnTo>
                    <a:pt x="54" y="540"/>
                  </a:lnTo>
                  <a:lnTo>
                    <a:pt x="66" y="537"/>
                  </a:lnTo>
                  <a:lnTo>
                    <a:pt x="78" y="532"/>
                  </a:lnTo>
                  <a:lnTo>
                    <a:pt x="92" y="529"/>
                  </a:lnTo>
                  <a:lnTo>
                    <a:pt x="103" y="523"/>
                  </a:lnTo>
                  <a:lnTo>
                    <a:pt x="117" y="518"/>
                  </a:lnTo>
                  <a:lnTo>
                    <a:pt x="129" y="513"/>
                  </a:lnTo>
                  <a:lnTo>
                    <a:pt x="142" y="508"/>
                  </a:lnTo>
                  <a:lnTo>
                    <a:pt x="156" y="503"/>
                  </a:lnTo>
                  <a:lnTo>
                    <a:pt x="169" y="498"/>
                  </a:lnTo>
                  <a:lnTo>
                    <a:pt x="183" y="493"/>
                  </a:lnTo>
                  <a:lnTo>
                    <a:pt x="197" y="486"/>
                  </a:lnTo>
                  <a:lnTo>
                    <a:pt x="210" y="479"/>
                  </a:lnTo>
                  <a:lnTo>
                    <a:pt x="224" y="474"/>
                  </a:lnTo>
                  <a:lnTo>
                    <a:pt x="237" y="468"/>
                  </a:lnTo>
                  <a:lnTo>
                    <a:pt x="253" y="461"/>
                  </a:lnTo>
                  <a:lnTo>
                    <a:pt x="266" y="454"/>
                  </a:lnTo>
                  <a:lnTo>
                    <a:pt x="280" y="449"/>
                  </a:lnTo>
                  <a:lnTo>
                    <a:pt x="293" y="440"/>
                  </a:lnTo>
                  <a:lnTo>
                    <a:pt x="308" y="435"/>
                  </a:lnTo>
                  <a:lnTo>
                    <a:pt x="322" y="429"/>
                  </a:lnTo>
                  <a:lnTo>
                    <a:pt x="336" y="422"/>
                  </a:lnTo>
                  <a:lnTo>
                    <a:pt x="349" y="415"/>
                  </a:lnTo>
                  <a:lnTo>
                    <a:pt x="364" y="408"/>
                  </a:lnTo>
                  <a:lnTo>
                    <a:pt x="378" y="400"/>
                  </a:lnTo>
                  <a:lnTo>
                    <a:pt x="391" y="393"/>
                  </a:lnTo>
                  <a:lnTo>
                    <a:pt x="405" y="386"/>
                  </a:lnTo>
                  <a:lnTo>
                    <a:pt x="420" y="381"/>
                  </a:lnTo>
                  <a:lnTo>
                    <a:pt x="434" y="373"/>
                  </a:lnTo>
                  <a:lnTo>
                    <a:pt x="447" y="366"/>
                  </a:lnTo>
                  <a:lnTo>
                    <a:pt x="461" y="359"/>
                  </a:lnTo>
                  <a:lnTo>
                    <a:pt x="475" y="352"/>
                  </a:lnTo>
                  <a:lnTo>
                    <a:pt x="488" y="346"/>
                  </a:lnTo>
                  <a:lnTo>
                    <a:pt x="502" y="339"/>
                  </a:lnTo>
                  <a:lnTo>
                    <a:pt x="513" y="332"/>
                  </a:lnTo>
                  <a:lnTo>
                    <a:pt x="527" y="327"/>
                  </a:lnTo>
                  <a:lnTo>
                    <a:pt x="539" y="320"/>
                  </a:lnTo>
                  <a:lnTo>
                    <a:pt x="552" y="313"/>
                  </a:lnTo>
                  <a:lnTo>
                    <a:pt x="564" y="307"/>
                  </a:lnTo>
                  <a:lnTo>
                    <a:pt x="578" y="302"/>
                  </a:lnTo>
                  <a:lnTo>
                    <a:pt x="590" y="296"/>
                  </a:lnTo>
                  <a:lnTo>
                    <a:pt x="602" y="290"/>
                  </a:lnTo>
                  <a:lnTo>
                    <a:pt x="613" y="285"/>
                  </a:lnTo>
                  <a:lnTo>
                    <a:pt x="625" y="281"/>
                  </a:lnTo>
                  <a:lnTo>
                    <a:pt x="637" y="274"/>
                  </a:lnTo>
                  <a:lnTo>
                    <a:pt x="647" y="269"/>
                  </a:lnTo>
                  <a:lnTo>
                    <a:pt x="658" y="264"/>
                  </a:lnTo>
                  <a:lnTo>
                    <a:pt x="669" y="261"/>
                  </a:lnTo>
                  <a:lnTo>
                    <a:pt x="680" y="256"/>
                  </a:lnTo>
                  <a:lnTo>
                    <a:pt x="688" y="252"/>
                  </a:lnTo>
                  <a:lnTo>
                    <a:pt x="698" y="247"/>
                  </a:lnTo>
                  <a:lnTo>
                    <a:pt x="708" y="246"/>
                  </a:lnTo>
                  <a:lnTo>
                    <a:pt x="717" y="241"/>
                  </a:lnTo>
                  <a:lnTo>
                    <a:pt x="727" y="237"/>
                  </a:lnTo>
                  <a:lnTo>
                    <a:pt x="734" y="235"/>
                  </a:lnTo>
                  <a:lnTo>
                    <a:pt x="742" y="234"/>
                  </a:lnTo>
                  <a:lnTo>
                    <a:pt x="751" y="230"/>
                  </a:lnTo>
                  <a:lnTo>
                    <a:pt x="757" y="229"/>
                  </a:lnTo>
                  <a:lnTo>
                    <a:pt x="764" y="227"/>
                  </a:lnTo>
                  <a:lnTo>
                    <a:pt x="771" y="227"/>
                  </a:lnTo>
                  <a:lnTo>
                    <a:pt x="778" y="225"/>
                  </a:lnTo>
                  <a:lnTo>
                    <a:pt x="785" y="225"/>
                  </a:lnTo>
                  <a:lnTo>
                    <a:pt x="790" y="224"/>
                  </a:lnTo>
                  <a:lnTo>
                    <a:pt x="796" y="224"/>
                  </a:lnTo>
                  <a:lnTo>
                    <a:pt x="803" y="222"/>
                  </a:lnTo>
                  <a:lnTo>
                    <a:pt x="810" y="222"/>
                  </a:lnTo>
                  <a:lnTo>
                    <a:pt x="815" y="220"/>
                  </a:lnTo>
                  <a:lnTo>
                    <a:pt x="822" y="220"/>
                  </a:lnTo>
                  <a:lnTo>
                    <a:pt x="829" y="220"/>
                  </a:lnTo>
                  <a:lnTo>
                    <a:pt x="835" y="220"/>
                  </a:lnTo>
                  <a:lnTo>
                    <a:pt x="841" y="220"/>
                  </a:lnTo>
                  <a:lnTo>
                    <a:pt x="847" y="220"/>
                  </a:lnTo>
                  <a:lnTo>
                    <a:pt x="856" y="220"/>
                  </a:lnTo>
                  <a:lnTo>
                    <a:pt x="863" y="220"/>
                  </a:lnTo>
                  <a:lnTo>
                    <a:pt x="869" y="220"/>
                  </a:lnTo>
                  <a:lnTo>
                    <a:pt x="876" y="220"/>
                  </a:lnTo>
                  <a:lnTo>
                    <a:pt x="881" y="220"/>
                  </a:lnTo>
                  <a:lnTo>
                    <a:pt x="890" y="220"/>
                  </a:lnTo>
                  <a:lnTo>
                    <a:pt x="896" y="220"/>
                  </a:lnTo>
                  <a:lnTo>
                    <a:pt x="903" y="220"/>
                  </a:lnTo>
                  <a:lnTo>
                    <a:pt x="910" y="220"/>
                  </a:lnTo>
                  <a:lnTo>
                    <a:pt x="917" y="220"/>
                  </a:lnTo>
                  <a:lnTo>
                    <a:pt x="924" y="220"/>
                  </a:lnTo>
                  <a:lnTo>
                    <a:pt x="930" y="220"/>
                  </a:lnTo>
                  <a:lnTo>
                    <a:pt x="937" y="220"/>
                  </a:lnTo>
                  <a:lnTo>
                    <a:pt x="944" y="220"/>
                  </a:lnTo>
                  <a:lnTo>
                    <a:pt x="951" y="220"/>
                  </a:lnTo>
                  <a:lnTo>
                    <a:pt x="959" y="220"/>
                  </a:lnTo>
                  <a:lnTo>
                    <a:pt x="966" y="220"/>
                  </a:lnTo>
                  <a:lnTo>
                    <a:pt x="974" y="220"/>
                  </a:lnTo>
                  <a:lnTo>
                    <a:pt x="981" y="220"/>
                  </a:lnTo>
                  <a:lnTo>
                    <a:pt x="990" y="220"/>
                  </a:lnTo>
                  <a:lnTo>
                    <a:pt x="996" y="220"/>
                  </a:lnTo>
                  <a:lnTo>
                    <a:pt x="1003" y="220"/>
                  </a:lnTo>
                  <a:lnTo>
                    <a:pt x="1012" y="218"/>
                  </a:lnTo>
                  <a:lnTo>
                    <a:pt x="1018" y="218"/>
                  </a:lnTo>
                  <a:lnTo>
                    <a:pt x="1025" y="218"/>
                  </a:lnTo>
                  <a:lnTo>
                    <a:pt x="1034" y="217"/>
                  </a:lnTo>
                  <a:lnTo>
                    <a:pt x="1042" y="217"/>
                  </a:lnTo>
                  <a:lnTo>
                    <a:pt x="1051" y="217"/>
                  </a:lnTo>
                  <a:lnTo>
                    <a:pt x="1057" y="215"/>
                  </a:lnTo>
                  <a:lnTo>
                    <a:pt x="1066" y="213"/>
                  </a:lnTo>
                  <a:lnTo>
                    <a:pt x="1074" y="212"/>
                  </a:lnTo>
                  <a:lnTo>
                    <a:pt x="1083" y="212"/>
                  </a:lnTo>
                  <a:lnTo>
                    <a:pt x="1091" y="210"/>
                  </a:lnTo>
                  <a:lnTo>
                    <a:pt x="1100" y="208"/>
                  </a:lnTo>
                  <a:lnTo>
                    <a:pt x="1108" y="207"/>
                  </a:lnTo>
                  <a:lnTo>
                    <a:pt x="1117" y="205"/>
                  </a:lnTo>
                  <a:lnTo>
                    <a:pt x="1125" y="203"/>
                  </a:lnTo>
                  <a:lnTo>
                    <a:pt x="1134" y="202"/>
                  </a:lnTo>
                  <a:lnTo>
                    <a:pt x="1142" y="198"/>
                  </a:lnTo>
                  <a:lnTo>
                    <a:pt x="1151" y="196"/>
                  </a:lnTo>
                  <a:lnTo>
                    <a:pt x="1161" y="193"/>
                  </a:lnTo>
                  <a:lnTo>
                    <a:pt x="1169" y="191"/>
                  </a:lnTo>
                  <a:lnTo>
                    <a:pt x="1179" y="188"/>
                  </a:lnTo>
                  <a:lnTo>
                    <a:pt x="1188" y="186"/>
                  </a:lnTo>
                  <a:lnTo>
                    <a:pt x="1198" y="181"/>
                  </a:lnTo>
                  <a:lnTo>
                    <a:pt x="1207" y="180"/>
                  </a:lnTo>
                  <a:lnTo>
                    <a:pt x="1217" y="174"/>
                  </a:lnTo>
                  <a:lnTo>
                    <a:pt x="1227" y="171"/>
                  </a:lnTo>
                  <a:lnTo>
                    <a:pt x="1235" y="168"/>
                  </a:lnTo>
                  <a:lnTo>
                    <a:pt x="1246" y="164"/>
                  </a:lnTo>
                  <a:lnTo>
                    <a:pt x="1256" y="159"/>
                  </a:lnTo>
                  <a:lnTo>
                    <a:pt x="1268" y="156"/>
                  </a:lnTo>
                  <a:lnTo>
                    <a:pt x="1276" y="151"/>
                  </a:lnTo>
                  <a:lnTo>
                    <a:pt x="1286" y="146"/>
                  </a:lnTo>
                  <a:lnTo>
                    <a:pt x="1295" y="141"/>
                  </a:lnTo>
                  <a:lnTo>
                    <a:pt x="1305" y="135"/>
                  </a:lnTo>
                  <a:lnTo>
                    <a:pt x="1313" y="130"/>
                  </a:lnTo>
                  <a:lnTo>
                    <a:pt x="1323" y="127"/>
                  </a:lnTo>
                  <a:lnTo>
                    <a:pt x="1332" y="122"/>
                  </a:lnTo>
                  <a:lnTo>
                    <a:pt x="1342" y="117"/>
                  </a:lnTo>
                  <a:lnTo>
                    <a:pt x="1351" y="112"/>
                  </a:lnTo>
                  <a:lnTo>
                    <a:pt x="1359" y="108"/>
                  </a:lnTo>
                  <a:lnTo>
                    <a:pt x="1368" y="103"/>
                  </a:lnTo>
                  <a:lnTo>
                    <a:pt x="1376" y="98"/>
                  </a:lnTo>
                  <a:lnTo>
                    <a:pt x="1383" y="95"/>
                  </a:lnTo>
                  <a:lnTo>
                    <a:pt x="1391" y="90"/>
                  </a:lnTo>
                  <a:lnTo>
                    <a:pt x="1400" y="85"/>
                  </a:lnTo>
                  <a:lnTo>
                    <a:pt x="1408" y="81"/>
                  </a:lnTo>
                  <a:lnTo>
                    <a:pt x="1415" y="76"/>
                  </a:lnTo>
                  <a:lnTo>
                    <a:pt x="1422" y="71"/>
                  </a:lnTo>
                  <a:lnTo>
                    <a:pt x="1429" y="68"/>
                  </a:lnTo>
                  <a:lnTo>
                    <a:pt x="1435" y="63"/>
                  </a:lnTo>
                  <a:lnTo>
                    <a:pt x="1442" y="59"/>
                  </a:lnTo>
                  <a:lnTo>
                    <a:pt x="1449" y="54"/>
                  </a:lnTo>
                  <a:lnTo>
                    <a:pt x="1454" y="51"/>
                  </a:lnTo>
                  <a:lnTo>
                    <a:pt x="1461" y="47"/>
                  </a:lnTo>
                  <a:lnTo>
                    <a:pt x="1467" y="44"/>
                  </a:lnTo>
                  <a:lnTo>
                    <a:pt x="1473" y="41"/>
                  </a:lnTo>
                  <a:lnTo>
                    <a:pt x="1478" y="37"/>
                  </a:lnTo>
                  <a:lnTo>
                    <a:pt x="1484" y="34"/>
                  </a:lnTo>
                  <a:lnTo>
                    <a:pt x="1488" y="30"/>
                  </a:lnTo>
                  <a:lnTo>
                    <a:pt x="1493" y="27"/>
                  </a:lnTo>
                  <a:lnTo>
                    <a:pt x="1498" y="25"/>
                  </a:lnTo>
                  <a:lnTo>
                    <a:pt x="1503" y="22"/>
                  </a:lnTo>
                  <a:lnTo>
                    <a:pt x="1510" y="17"/>
                  </a:lnTo>
                  <a:lnTo>
                    <a:pt x="1518" y="12"/>
                  </a:lnTo>
                  <a:lnTo>
                    <a:pt x="1523" y="8"/>
                  </a:lnTo>
                  <a:lnTo>
                    <a:pt x="1530" y="5"/>
                  </a:lnTo>
                  <a:lnTo>
                    <a:pt x="1534" y="3"/>
                  </a:lnTo>
                  <a:lnTo>
                    <a:pt x="1537" y="2"/>
                  </a:lnTo>
                  <a:lnTo>
                    <a:pt x="1539" y="0"/>
                  </a:lnTo>
                  <a:lnTo>
                    <a:pt x="1540" y="2"/>
                  </a:lnTo>
                  <a:lnTo>
                    <a:pt x="1540" y="2"/>
                  </a:lnTo>
                  <a:lnTo>
                    <a:pt x="1539" y="3"/>
                  </a:lnTo>
                  <a:lnTo>
                    <a:pt x="1537" y="7"/>
                  </a:lnTo>
                  <a:lnTo>
                    <a:pt x="1534" y="12"/>
                  </a:lnTo>
                  <a:lnTo>
                    <a:pt x="1528" y="17"/>
                  </a:lnTo>
                  <a:lnTo>
                    <a:pt x="1523" y="24"/>
                  </a:lnTo>
                  <a:lnTo>
                    <a:pt x="1520" y="25"/>
                  </a:lnTo>
                  <a:lnTo>
                    <a:pt x="1517" y="30"/>
                  </a:lnTo>
                  <a:lnTo>
                    <a:pt x="1512" y="34"/>
                  </a:lnTo>
                  <a:lnTo>
                    <a:pt x="1510" y="41"/>
                  </a:lnTo>
                  <a:lnTo>
                    <a:pt x="1505" y="44"/>
                  </a:lnTo>
                  <a:lnTo>
                    <a:pt x="1500" y="49"/>
                  </a:lnTo>
                  <a:lnTo>
                    <a:pt x="1495" y="52"/>
                  </a:lnTo>
                  <a:lnTo>
                    <a:pt x="1491" y="58"/>
                  </a:lnTo>
                  <a:lnTo>
                    <a:pt x="1484" y="63"/>
                  </a:lnTo>
                  <a:lnTo>
                    <a:pt x="1481" y="68"/>
                  </a:lnTo>
                  <a:lnTo>
                    <a:pt x="1476" y="71"/>
                  </a:lnTo>
                  <a:lnTo>
                    <a:pt x="1471" y="76"/>
                  </a:lnTo>
                  <a:lnTo>
                    <a:pt x="1466" y="80"/>
                  </a:lnTo>
                  <a:lnTo>
                    <a:pt x="1461" y="85"/>
                  </a:lnTo>
                  <a:lnTo>
                    <a:pt x="1456" y="90"/>
                  </a:lnTo>
                  <a:lnTo>
                    <a:pt x="1451" y="95"/>
                  </a:lnTo>
                  <a:lnTo>
                    <a:pt x="1445" y="98"/>
                  </a:lnTo>
                  <a:lnTo>
                    <a:pt x="1440" y="102"/>
                  </a:lnTo>
                  <a:lnTo>
                    <a:pt x="1435" y="107"/>
                  </a:lnTo>
                  <a:lnTo>
                    <a:pt x="1430" y="110"/>
                  </a:lnTo>
                  <a:lnTo>
                    <a:pt x="1425" y="115"/>
                  </a:lnTo>
                  <a:lnTo>
                    <a:pt x="1420" y="119"/>
                  </a:lnTo>
                  <a:lnTo>
                    <a:pt x="1415" y="122"/>
                  </a:lnTo>
                  <a:lnTo>
                    <a:pt x="1410" y="127"/>
                  </a:lnTo>
                  <a:lnTo>
                    <a:pt x="1405" y="130"/>
                  </a:lnTo>
                  <a:lnTo>
                    <a:pt x="1401" y="134"/>
                  </a:lnTo>
                  <a:lnTo>
                    <a:pt x="1396" y="137"/>
                  </a:lnTo>
                  <a:lnTo>
                    <a:pt x="1391" y="142"/>
                  </a:lnTo>
                  <a:lnTo>
                    <a:pt x="1386" y="144"/>
                  </a:lnTo>
                  <a:lnTo>
                    <a:pt x="1381" y="149"/>
                  </a:lnTo>
                  <a:lnTo>
                    <a:pt x="1376" y="152"/>
                  </a:lnTo>
                  <a:lnTo>
                    <a:pt x="1373" y="156"/>
                  </a:lnTo>
                  <a:lnTo>
                    <a:pt x="1368" y="159"/>
                  </a:lnTo>
                  <a:lnTo>
                    <a:pt x="1364" y="161"/>
                  </a:lnTo>
                  <a:lnTo>
                    <a:pt x="1359" y="164"/>
                  </a:lnTo>
                  <a:lnTo>
                    <a:pt x="1357" y="169"/>
                  </a:lnTo>
                  <a:lnTo>
                    <a:pt x="1349" y="174"/>
                  </a:lnTo>
                  <a:lnTo>
                    <a:pt x="1342" y="180"/>
                  </a:lnTo>
                  <a:lnTo>
                    <a:pt x="1335" y="185"/>
                  </a:lnTo>
                  <a:lnTo>
                    <a:pt x="1330" y="188"/>
                  </a:lnTo>
                  <a:lnTo>
                    <a:pt x="1325" y="193"/>
                  </a:lnTo>
                  <a:lnTo>
                    <a:pt x="1322" y="196"/>
                  </a:lnTo>
                  <a:lnTo>
                    <a:pt x="1318" y="200"/>
                  </a:lnTo>
                  <a:lnTo>
                    <a:pt x="1317" y="203"/>
                  </a:lnTo>
                  <a:lnTo>
                    <a:pt x="1317" y="207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30" y="208"/>
                  </a:lnTo>
                  <a:lnTo>
                    <a:pt x="1332" y="207"/>
                  </a:lnTo>
                  <a:lnTo>
                    <a:pt x="1335" y="207"/>
                  </a:lnTo>
                  <a:lnTo>
                    <a:pt x="1340" y="205"/>
                  </a:lnTo>
                  <a:lnTo>
                    <a:pt x="1345" y="205"/>
                  </a:lnTo>
                  <a:lnTo>
                    <a:pt x="1349" y="205"/>
                  </a:lnTo>
                  <a:lnTo>
                    <a:pt x="1354" y="203"/>
                  </a:lnTo>
                  <a:lnTo>
                    <a:pt x="1359" y="200"/>
                  </a:lnTo>
                  <a:lnTo>
                    <a:pt x="1364" y="198"/>
                  </a:lnTo>
                  <a:lnTo>
                    <a:pt x="1368" y="196"/>
                  </a:lnTo>
                  <a:lnTo>
                    <a:pt x="1374" y="195"/>
                  </a:lnTo>
                  <a:lnTo>
                    <a:pt x="1379" y="191"/>
                  </a:lnTo>
                  <a:lnTo>
                    <a:pt x="1384" y="190"/>
                  </a:lnTo>
                  <a:lnTo>
                    <a:pt x="1391" y="186"/>
                  </a:lnTo>
                  <a:lnTo>
                    <a:pt x="1396" y="183"/>
                  </a:lnTo>
                  <a:lnTo>
                    <a:pt x="1401" y="180"/>
                  </a:lnTo>
                  <a:lnTo>
                    <a:pt x="1410" y="176"/>
                  </a:lnTo>
                  <a:lnTo>
                    <a:pt x="1415" y="173"/>
                  </a:lnTo>
                  <a:lnTo>
                    <a:pt x="1422" y="169"/>
                  </a:lnTo>
                  <a:lnTo>
                    <a:pt x="1429" y="166"/>
                  </a:lnTo>
                  <a:lnTo>
                    <a:pt x="1435" y="163"/>
                  </a:lnTo>
                  <a:lnTo>
                    <a:pt x="1442" y="157"/>
                  </a:lnTo>
                  <a:lnTo>
                    <a:pt x="1447" y="154"/>
                  </a:lnTo>
                  <a:lnTo>
                    <a:pt x="1454" y="151"/>
                  </a:lnTo>
                  <a:lnTo>
                    <a:pt x="1461" y="146"/>
                  </a:lnTo>
                  <a:lnTo>
                    <a:pt x="1467" y="142"/>
                  </a:lnTo>
                  <a:lnTo>
                    <a:pt x="1474" y="137"/>
                  </a:lnTo>
                  <a:lnTo>
                    <a:pt x="1479" y="134"/>
                  </a:lnTo>
                  <a:lnTo>
                    <a:pt x="1486" y="130"/>
                  </a:lnTo>
                  <a:lnTo>
                    <a:pt x="1493" y="125"/>
                  </a:lnTo>
                  <a:lnTo>
                    <a:pt x="1500" y="122"/>
                  </a:lnTo>
                  <a:lnTo>
                    <a:pt x="1505" y="119"/>
                  </a:lnTo>
                  <a:lnTo>
                    <a:pt x="1512" y="113"/>
                  </a:lnTo>
                  <a:lnTo>
                    <a:pt x="1518" y="110"/>
                  </a:lnTo>
                  <a:lnTo>
                    <a:pt x="1525" y="105"/>
                  </a:lnTo>
                  <a:lnTo>
                    <a:pt x="1530" y="102"/>
                  </a:lnTo>
                  <a:lnTo>
                    <a:pt x="1537" y="98"/>
                  </a:lnTo>
                  <a:lnTo>
                    <a:pt x="1542" y="95"/>
                  </a:lnTo>
                  <a:lnTo>
                    <a:pt x="1547" y="90"/>
                  </a:lnTo>
                  <a:lnTo>
                    <a:pt x="1552" y="86"/>
                  </a:lnTo>
                  <a:lnTo>
                    <a:pt x="1559" y="83"/>
                  </a:lnTo>
                  <a:lnTo>
                    <a:pt x="1562" y="80"/>
                  </a:lnTo>
                  <a:lnTo>
                    <a:pt x="1567" y="76"/>
                  </a:lnTo>
                  <a:lnTo>
                    <a:pt x="1573" y="74"/>
                  </a:lnTo>
                  <a:lnTo>
                    <a:pt x="1578" y="71"/>
                  </a:lnTo>
                  <a:lnTo>
                    <a:pt x="1584" y="66"/>
                  </a:lnTo>
                  <a:lnTo>
                    <a:pt x="1593" y="61"/>
                  </a:lnTo>
                  <a:lnTo>
                    <a:pt x="1600" y="58"/>
                  </a:lnTo>
                  <a:lnTo>
                    <a:pt x="1605" y="56"/>
                  </a:lnTo>
                  <a:lnTo>
                    <a:pt x="1608" y="54"/>
                  </a:lnTo>
                  <a:lnTo>
                    <a:pt x="1612" y="54"/>
                  </a:lnTo>
                  <a:lnTo>
                    <a:pt x="1612" y="54"/>
                  </a:lnTo>
                  <a:lnTo>
                    <a:pt x="1613" y="58"/>
                  </a:lnTo>
                  <a:lnTo>
                    <a:pt x="1610" y="61"/>
                  </a:lnTo>
                  <a:lnTo>
                    <a:pt x="1608" y="68"/>
                  </a:lnTo>
                  <a:lnTo>
                    <a:pt x="1605" y="69"/>
                  </a:lnTo>
                  <a:lnTo>
                    <a:pt x="1601" y="74"/>
                  </a:lnTo>
                  <a:lnTo>
                    <a:pt x="1598" y="78"/>
                  </a:lnTo>
                  <a:lnTo>
                    <a:pt x="1595" y="83"/>
                  </a:lnTo>
                  <a:lnTo>
                    <a:pt x="1591" y="86"/>
                  </a:lnTo>
                  <a:lnTo>
                    <a:pt x="1586" y="91"/>
                  </a:lnTo>
                  <a:lnTo>
                    <a:pt x="1583" y="96"/>
                  </a:lnTo>
                  <a:lnTo>
                    <a:pt x="1579" y="102"/>
                  </a:lnTo>
                  <a:lnTo>
                    <a:pt x="1571" y="108"/>
                  </a:lnTo>
                  <a:lnTo>
                    <a:pt x="1564" y="117"/>
                  </a:lnTo>
                  <a:lnTo>
                    <a:pt x="1556" y="125"/>
                  </a:lnTo>
                  <a:lnTo>
                    <a:pt x="1549" y="132"/>
                  </a:lnTo>
                  <a:lnTo>
                    <a:pt x="1542" y="139"/>
                  </a:lnTo>
                  <a:lnTo>
                    <a:pt x="1535" y="147"/>
                  </a:lnTo>
                  <a:lnTo>
                    <a:pt x="1528" y="152"/>
                  </a:lnTo>
                  <a:lnTo>
                    <a:pt x="1523" y="159"/>
                  </a:lnTo>
                  <a:lnTo>
                    <a:pt x="1517" y="166"/>
                  </a:lnTo>
                  <a:lnTo>
                    <a:pt x="1512" y="171"/>
                  </a:lnTo>
                  <a:lnTo>
                    <a:pt x="1506" y="178"/>
                  </a:lnTo>
                  <a:lnTo>
                    <a:pt x="1501" y="183"/>
                  </a:lnTo>
                  <a:lnTo>
                    <a:pt x="1496" y="188"/>
                  </a:lnTo>
                  <a:lnTo>
                    <a:pt x="1493" y="193"/>
                  </a:lnTo>
                  <a:lnTo>
                    <a:pt x="1488" y="196"/>
                  </a:lnTo>
                  <a:lnTo>
                    <a:pt x="1483" y="202"/>
                  </a:lnTo>
                  <a:lnTo>
                    <a:pt x="1479" y="205"/>
                  </a:lnTo>
                  <a:lnTo>
                    <a:pt x="1476" y="210"/>
                  </a:lnTo>
                  <a:lnTo>
                    <a:pt x="1469" y="217"/>
                  </a:lnTo>
                  <a:lnTo>
                    <a:pt x="1466" y="224"/>
                  </a:lnTo>
                  <a:lnTo>
                    <a:pt x="1461" y="230"/>
                  </a:lnTo>
                  <a:lnTo>
                    <a:pt x="1459" y="237"/>
                  </a:lnTo>
                  <a:lnTo>
                    <a:pt x="1459" y="242"/>
                  </a:lnTo>
                  <a:lnTo>
                    <a:pt x="1459" y="249"/>
                  </a:lnTo>
                  <a:lnTo>
                    <a:pt x="1461" y="251"/>
                  </a:lnTo>
                  <a:lnTo>
                    <a:pt x="1462" y="256"/>
                  </a:lnTo>
                  <a:lnTo>
                    <a:pt x="1466" y="263"/>
                  </a:lnTo>
                  <a:lnTo>
                    <a:pt x="1469" y="269"/>
                  </a:lnTo>
                  <a:lnTo>
                    <a:pt x="1473" y="273"/>
                  </a:lnTo>
                  <a:lnTo>
                    <a:pt x="1474" y="276"/>
                  </a:lnTo>
                  <a:lnTo>
                    <a:pt x="1476" y="281"/>
                  </a:lnTo>
                  <a:lnTo>
                    <a:pt x="1481" y="286"/>
                  </a:lnTo>
                  <a:lnTo>
                    <a:pt x="1483" y="290"/>
                  </a:lnTo>
                  <a:lnTo>
                    <a:pt x="1486" y="295"/>
                  </a:lnTo>
                  <a:lnTo>
                    <a:pt x="1490" y="300"/>
                  </a:lnTo>
                  <a:lnTo>
                    <a:pt x="1493" y="307"/>
                  </a:lnTo>
                  <a:lnTo>
                    <a:pt x="1496" y="312"/>
                  </a:lnTo>
                  <a:lnTo>
                    <a:pt x="1501" y="317"/>
                  </a:lnTo>
                  <a:lnTo>
                    <a:pt x="1503" y="322"/>
                  </a:lnTo>
                  <a:lnTo>
                    <a:pt x="1508" y="329"/>
                  </a:lnTo>
                  <a:lnTo>
                    <a:pt x="1512" y="334"/>
                  </a:lnTo>
                  <a:lnTo>
                    <a:pt x="1515" y="340"/>
                  </a:lnTo>
                  <a:lnTo>
                    <a:pt x="1518" y="346"/>
                  </a:lnTo>
                  <a:lnTo>
                    <a:pt x="1523" y="352"/>
                  </a:lnTo>
                  <a:lnTo>
                    <a:pt x="1527" y="357"/>
                  </a:lnTo>
                  <a:lnTo>
                    <a:pt x="1532" y="364"/>
                  </a:lnTo>
                  <a:lnTo>
                    <a:pt x="1535" y="371"/>
                  </a:lnTo>
                  <a:lnTo>
                    <a:pt x="1540" y="376"/>
                  </a:lnTo>
                  <a:lnTo>
                    <a:pt x="1544" y="383"/>
                  </a:lnTo>
                  <a:lnTo>
                    <a:pt x="1547" y="390"/>
                  </a:lnTo>
                  <a:lnTo>
                    <a:pt x="1551" y="395"/>
                  </a:lnTo>
                  <a:lnTo>
                    <a:pt x="1556" y="401"/>
                  </a:lnTo>
                  <a:lnTo>
                    <a:pt x="1559" y="407"/>
                  </a:lnTo>
                  <a:lnTo>
                    <a:pt x="1562" y="412"/>
                  </a:lnTo>
                  <a:lnTo>
                    <a:pt x="1566" y="417"/>
                  </a:lnTo>
                  <a:lnTo>
                    <a:pt x="1569" y="424"/>
                  </a:lnTo>
                  <a:lnTo>
                    <a:pt x="1573" y="429"/>
                  </a:lnTo>
                  <a:lnTo>
                    <a:pt x="1576" y="434"/>
                  </a:lnTo>
                  <a:lnTo>
                    <a:pt x="1579" y="440"/>
                  </a:lnTo>
                  <a:lnTo>
                    <a:pt x="1583" y="446"/>
                  </a:lnTo>
                  <a:lnTo>
                    <a:pt x="1584" y="449"/>
                  </a:lnTo>
                  <a:lnTo>
                    <a:pt x="1588" y="454"/>
                  </a:lnTo>
                  <a:lnTo>
                    <a:pt x="1589" y="457"/>
                  </a:lnTo>
                  <a:lnTo>
                    <a:pt x="1593" y="462"/>
                  </a:lnTo>
                  <a:lnTo>
                    <a:pt x="1595" y="466"/>
                  </a:lnTo>
                  <a:lnTo>
                    <a:pt x="1598" y="471"/>
                  </a:lnTo>
                  <a:lnTo>
                    <a:pt x="1600" y="474"/>
                  </a:lnTo>
                  <a:lnTo>
                    <a:pt x="1601" y="478"/>
                  </a:lnTo>
                  <a:lnTo>
                    <a:pt x="1603" y="485"/>
                  </a:lnTo>
                  <a:lnTo>
                    <a:pt x="1605" y="488"/>
                  </a:lnTo>
                  <a:lnTo>
                    <a:pt x="1605" y="491"/>
                  </a:lnTo>
                  <a:lnTo>
                    <a:pt x="1605" y="493"/>
                  </a:lnTo>
                  <a:lnTo>
                    <a:pt x="1601" y="493"/>
                  </a:lnTo>
                  <a:lnTo>
                    <a:pt x="1600" y="493"/>
                  </a:lnTo>
                  <a:lnTo>
                    <a:pt x="1593" y="490"/>
                  </a:lnTo>
                  <a:lnTo>
                    <a:pt x="1588" y="485"/>
                  </a:lnTo>
                  <a:lnTo>
                    <a:pt x="1579" y="478"/>
                  </a:lnTo>
                  <a:lnTo>
                    <a:pt x="1573" y="471"/>
                  </a:lnTo>
                  <a:lnTo>
                    <a:pt x="1566" y="466"/>
                  </a:lnTo>
                  <a:lnTo>
                    <a:pt x="1559" y="459"/>
                  </a:lnTo>
                  <a:lnTo>
                    <a:pt x="1552" y="452"/>
                  </a:lnTo>
                  <a:lnTo>
                    <a:pt x="1545" y="446"/>
                  </a:lnTo>
                  <a:lnTo>
                    <a:pt x="1539" y="439"/>
                  </a:lnTo>
                  <a:lnTo>
                    <a:pt x="1534" y="434"/>
                  </a:lnTo>
                  <a:lnTo>
                    <a:pt x="1527" y="425"/>
                  </a:lnTo>
                  <a:lnTo>
                    <a:pt x="1520" y="418"/>
                  </a:lnTo>
                  <a:lnTo>
                    <a:pt x="1513" y="413"/>
                  </a:lnTo>
                  <a:lnTo>
                    <a:pt x="1506" y="407"/>
                  </a:lnTo>
                  <a:lnTo>
                    <a:pt x="1500" y="400"/>
                  </a:lnTo>
                  <a:lnTo>
                    <a:pt x="1493" y="395"/>
                  </a:lnTo>
                  <a:lnTo>
                    <a:pt x="1488" y="388"/>
                  </a:lnTo>
                  <a:lnTo>
                    <a:pt x="1481" y="383"/>
                  </a:lnTo>
                  <a:lnTo>
                    <a:pt x="1474" y="376"/>
                  </a:lnTo>
                  <a:lnTo>
                    <a:pt x="1467" y="371"/>
                  </a:lnTo>
                  <a:lnTo>
                    <a:pt x="1459" y="366"/>
                  </a:lnTo>
                  <a:lnTo>
                    <a:pt x="1452" y="361"/>
                  </a:lnTo>
                  <a:lnTo>
                    <a:pt x="1444" y="356"/>
                  </a:lnTo>
                  <a:lnTo>
                    <a:pt x="1435" y="352"/>
                  </a:lnTo>
                  <a:lnTo>
                    <a:pt x="1427" y="347"/>
                  </a:lnTo>
                  <a:lnTo>
                    <a:pt x="1420" y="346"/>
                  </a:lnTo>
                  <a:lnTo>
                    <a:pt x="1415" y="344"/>
                  </a:lnTo>
                  <a:lnTo>
                    <a:pt x="1410" y="342"/>
                  </a:lnTo>
                  <a:lnTo>
                    <a:pt x="1405" y="340"/>
                  </a:lnTo>
                  <a:lnTo>
                    <a:pt x="1401" y="339"/>
                  </a:lnTo>
                  <a:lnTo>
                    <a:pt x="1395" y="339"/>
                  </a:lnTo>
                  <a:lnTo>
                    <a:pt x="1391" y="337"/>
                  </a:lnTo>
                  <a:lnTo>
                    <a:pt x="1386" y="335"/>
                  </a:lnTo>
                  <a:lnTo>
                    <a:pt x="1381" y="335"/>
                  </a:lnTo>
                  <a:lnTo>
                    <a:pt x="1376" y="335"/>
                  </a:lnTo>
                  <a:lnTo>
                    <a:pt x="1371" y="334"/>
                  </a:lnTo>
                  <a:lnTo>
                    <a:pt x="1366" y="334"/>
                  </a:lnTo>
                  <a:lnTo>
                    <a:pt x="1361" y="334"/>
                  </a:lnTo>
                  <a:lnTo>
                    <a:pt x="1354" y="334"/>
                  </a:lnTo>
                  <a:lnTo>
                    <a:pt x="1349" y="334"/>
                  </a:lnTo>
                  <a:lnTo>
                    <a:pt x="1342" y="334"/>
                  </a:lnTo>
                  <a:lnTo>
                    <a:pt x="1337" y="335"/>
                  </a:lnTo>
                  <a:lnTo>
                    <a:pt x="1330" y="335"/>
                  </a:lnTo>
                  <a:lnTo>
                    <a:pt x="1325" y="335"/>
                  </a:lnTo>
                  <a:lnTo>
                    <a:pt x="1318" y="335"/>
                  </a:lnTo>
                  <a:lnTo>
                    <a:pt x="1312" y="335"/>
                  </a:lnTo>
                  <a:lnTo>
                    <a:pt x="1305" y="335"/>
                  </a:lnTo>
                  <a:lnTo>
                    <a:pt x="1298" y="337"/>
                  </a:lnTo>
                  <a:lnTo>
                    <a:pt x="1291" y="337"/>
                  </a:lnTo>
                  <a:lnTo>
                    <a:pt x="1284" y="339"/>
                  </a:lnTo>
                  <a:lnTo>
                    <a:pt x="1278" y="339"/>
                  </a:lnTo>
                  <a:lnTo>
                    <a:pt x="1271" y="339"/>
                  </a:lnTo>
                  <a:lnTo>
                    <a:pt x="1264" y="340"/>
                  </a:lnTo>
                  <a:lnTo>
                    <a:pt x="1257" y="340"/>
                  </a:lnTo>
                  <a:lnTo>
                    <a:pt x="1251" y="342"/>
                  </a:lnTo>
                  <a:lnTo>
                    <a:pt x="1242" y="344"/>
                  </a:lnTo>
                  <a:lnTo>
                    <a:pt x="1235" y="344"/>
                  </a:lnTo>
                  <a:lnTo>
                    <a:pt x="1229" y="346"/>
                  </a:lnTo>
                  <a:lnTo>
                    <a:pt x="1222" y="346"/>
                  </a:lnTo>
                  <a:lnTo>
                    <a:pt x="1215" y="347"/>
                  </a:lnTo>
                  <a:lnTo>
                    <a:pt x="1207" y="347"/>
                  </a:lnTo>
                  <a:lnTo>
                    <a:pt x="1200" y="349"/>
                  </a:lnTo>
                  <a:lnTo>
                    <a:pt x="1193" y="351"/>
                  </a:lnTo>
                  <a:lnTo>
                    <a:pt x="1186" y="352"/>
                  </a:lnTo>
                  <a:lnTo>
                    <a:pt x="1179" y="352"/>
                  </a:lnTo>
                  <a:lnTo>
                    <a:pt x="1173" y="356"/>
                  </a:lnTo>
                  <a:lnTo>
                    <a:pt x="1166" y="356"/>
                  </a:lnTo>
                  <a:lnTo>
                    <a:pt x="1157" y="357"/>
                  </a:lnTo>
                  <a:lnTo>
                    <a:pt x="1151" y="359"/>
                  </a:lnTo>
                  <a:lnTo>
                    <a:pt x="1146" y="361"/>
                  </a:lnTo>
                  <a:lnTo>
                    <a:pt x="1139" y="363"/>
                  </a:lnTo>
                  <a:lnTo>
                    <a:pt x="1134" y="364"/>
                  </a:lnTo>
                  <a:lnTo>
                    <a:pt x="1127" y="364"/>
                  </a:lnTo>
                  <a:lnTo>
                    <a:pt x="1122" y="368"/>
                  </a:lnTo>
                  <a:lnTo>
                    <a:pt x="1115" y="368"/>
                  </a:lnTo>
                  <a:lnTo>
                    <a:pt x="1108" y="369"/>
                  </a:lnTo>
                  <a:lnTo>
                    <a:pt x="1103" y="371"/>
                  </a:lnTo>
                  <a:lnTo>
                    <a:pt x="1098" y="373"/>
                  </a:lnTo>
                  <a:lnTo>
                    <a:pt x="1093" y="374"/>
                  </a:lnTo>
                  <a:lnTo>
                    <a:pt x="1088" y="376"/>
                  </a:lnTo>
                  <a:lnTo>
                    <a:pt x="1083" y="378"/>
                  </a:lnTo>
                  <a:lnTo>
                    <a:pt x="1079" y="381"/>
                  </a:lnTo>
                  <a:lnTo>
                    <a:pt x="1074" y="383"/>
                  </a:lnTo>
                  <a:lnTo>
                    <a:pt x="1069" y="383"/>
                  </a:lnTo>
                  <a:lnTo>
                    <a:pt x="1066" y="385"/>
                  </a:lnTo>
                  <a:lnTo>
                    <a:pt x="1062" y="388"/>
                  </a:lnTo>
                  <a:lnTo>
                    <a:pt x="1056" y="391"/>
                  </a:lnTo>
                  <a:lnTo>
                    <a:pt x="1051" y="395"/>
                  </a:lnTo>
                  <a:lnTo>
                    <a:pt x="1046" y="400"/>
                  </a:lnTo>
                  <a:lnTo>
                    <a:pt x="1042" y="403"/>
                  </a:lnTo>
                  <a:lnTo>
                    <a:pt x="1039" y="407"/>
                  </a:lnTo>
                  <a:lnTo>
                    <a:pt x="1039" y="412"/>
                  </a:lnTo>
                  <a:lnTo>
                    <a:pt x="1039" y="415"/>
                  </a:lnTo>
                  <a:lnTo>
                    <a:pt x="1040" y="418"/>
                  </a:lnTo>
                  <a:lnTo>
                    <a:pt x="1046" y="424"/>
                  </a:lnTo>
                  <a:lnTo>
                    <a:pt x="1051" y="427"/>
                  </a:lnTo>
                  <a:lnTo>
                    <a:pt x="1057" y="430"/>
                  </a:lnTo>
                  <a:lnTo>
                    <a:pt x="1064" y="434"/>
                  </a:lnTo>
                  <a:lnTo>
                    <a:pt x="1071" y="437"/>
                  </a:lnTo>
                  <a:lnTo>
                    <a:pt x="1078" y="440"/>
                  </a:lnTo>
                  <a:lnTo>
                    <a:pt x="1085" y="444"/>
                  </a:lnTo>
                  <a:lnTo>
                    <a:pt x="1093" y="447"/>
                  </a:lnTo>
                  <a:lnTo>
                    <a:pt x="1096" y="449"/>
                  </a:lnTo>
                  <a:lnTo>
                    <a:pt x="1100" y="451"/>
                  </a:lnTo>
                  <a:lnTo>
                    <a:pt x="1105" y="451"/>
                  </a:lnTo>
                  <a:lnTo>
                    <a:pt x="1110" y="454"/>
                  </a:lnTo>
                  <a:lnTo>
                    <a:pt x="1117" y="456"/>
                  </a:lnTo>
                  <a:lnTo>
                    <a:pt x="1125" y="457"/>
                  </a:lnTo>
                  <a:lnTo>
                    <a:pt x="1130" y="459"/>
                  </a:lnTo>
                  <a:lnTo>
                    <a:pt x="1134" y="461"/>
                  </a:lnTo>
                  <a:lnTo>
                    <a:pt x="1139" y="462"/>
                  </a:lnTo>
                  <a:lnTo>
                    <a:pt x="1144" y="464"/>
                  </a:lnTo>
                  <a:lnTo>
                    <a:pt x="1151" y="466"/>
                  </a:lnTo>
                  <a:lnTo>
                    <a:pt x="1159" y="469"/>
                  </a:lnTo>
                  <a:lnTo>
                    <a:pt x="1164" y="469"/>
                  </a:lnTo>
                  <a:lnTo>
                    <a:pt x="1168" y="471"/>
                  </a:lnTo>
                  <a:lnTo>
                    <a:pt x="1173" y="473"/>
                  </a:lnTo>
                  <a:lnTo>
                    <a:pt x="1178" y="474"/>
                  </a:lnTo>
                  <a:lnTo>
                    <a:pt x="1185" y="476"/>
                  </a:lnTo>
                  <a:lnTo>
                    <a:pt x="1193" y="479"/>
                  </a:lnTo>
                  <a:lnTo>
                    <a:pt x="1200" y="481"/>
                  </a:lnTo>
                  <a:lnTo>
                    <a:pt x="1208" y="485"/>
                  </a:lnTo>
                  <a:lnTo>
                    <a:pt x="1215" y="486"/>
                  </a:lnTo>
                  <a:lnTo>
                    <a:pt x="1222" y="488"/>
                  </a:lnTo>
                  <a:lnTo>
                    <a:pt x="1229" y="491"/>
                  </a:lnTo>
                  <a:lnTo>
                    <a:pt x="1235" y="495"/>
                  </a:lnTo>
                  <a:lnTo>
                    <a:pt x="1240" y="496"/>
                  </a:lnTo>
                  <a:lnTo>
                    <a:pt x="1246" y="500"/>
                  </a:lnTo>
                  <a:lnTo>
                    <a:pt x="1251" y="501"/>
                  </a:lnTo>
                  <a:lnTo>
                    <a:pt x="1256" y="507"/>
                  </a:lnTo>
                  <a:lnTo>
                    <a:pt x="1262" y="513"/>
                  </a:lnTo>
                  <a:lnTo>
                    <a:pt x="1268" y="522"/>
                  </a:lnTo>
                  <a:lnTo>
                    <a:pt x="1268" y="527"/>
                  </a:lnTo>
                  <a:lnTo>
                    <a:pt x="1268" y="534"/>
                  </a:lnTo>
                  <a:lnTo>
                    <a:pt x="1266" y="537"/>
                  </a:lnTo>
                  <a:lnTo>
                    <a:pt x="1262" y="540"/>
                  </a:lnTo>
                  <a:lnTo>
                    <a:pt x="1257" y="540"/>
                  </a:lnTo>
                  <a:lnTo>
                    <a:pt x="1251" y="542"/>
                  </a:lnTo>
                  <a:lnTo>
                    <a:pt x="1246" y="540"/>
                  </a:lnTo>
                  <a:lnTo>
                    <a:pt x="1242" y="540"/>
                  </a:lnTo>
                  <a:lnTo>
                    <a:pt x="1235" y="540"/>
                  </a:lnTo>
                  <a:lnTo>
                    <a:pt x="1232" y="540"/>
                  </a:lnTo>
                  <a:lnTo>
                    <a:pt x="1225" y="539"/>
                  </a:lnTo>
                  <a:lnTo>
                    <a:pt x="1217" y="539"/>
                  </a:lnTo>
                  <a:lnTo>
                    <a:pt x="1210" y="537"/>
                  </a:lnTo>
                  <a:lnTo>
                    <a:pt x="1203" y="537"/>
                  </a:lnTo>
                  <a:lnTo>
                    <a:pt x="1195" y="537"/>
                  </a:lnTo>
                  <a:lnTo>
                    <a:pt x="1186" y="535"/>
                  </a:lnTo>
                  <a:lnTo>
                    <a:pt x="1183" y="535"/>
                  </a:lnTo>
                  <a:lnTo>
                    <a:pt x="1178" y="535"/>
                  </a:lnTo>
                  <a:lnTo>
                    <a:pt x="1173" y="535"/>
                  </a:lnTo>
                  <a:lnTo>
                    <a:pt x="1168" y="535"/>
                  </a:lnTo>
                  <a:lnTo>
                    <a:pt x="1162" y="535"/>
                  </a:lnTo>
                  <a:lnTo>
                    <a:pt x="1157" y="535"/>
                  </a:lnTo>
                  <a:lnTo>
                    <a:pt x="1152" y="534"/>
                  </a:lnTo>
                  <a:lnTo>
                    <a:pt x="1147" y="534"/>
                  </a:lnTo>
                  <a:lnTo>
                    <a:pt x="1142" y="534"/>
                  </a:lnTo>
                  <a:lnTo>
                    <a:pt x="1135" y="534"/>
                  </a:lnTo>
                  <a:lnTo>
                    <a:pt x="1130" y="534"/>
                  </a:lnTo>
                  <a:lnTo>
                    <a:pt x="1125" y="534"/>
                  </a:lnTo>
                  <a:lnTo>
                    <a:pt x="1118" y="534"/>
                  </a:lnTo>
                  <a:lnTo>
                    <a:pt x="1112" y="534"/>
                  </a:lnTo>
                  <a:lnTo>
                    <a:pt x="1107" y="534"/>
                  </a:lnTo>
                  <a:lnTo>
                    <a:pt x="1100" y="534"/>
                  </a:lnTo>
                  <a:lnTo>
                    <a:pt x="1093" y="534"/>
                  </a:lnTo>
                  <a:lnTo>
                    <a:pt x="1086" y="534"/>
                  </a:lnTo>
                  <a:lnTo>
                    <a:pt x="1079" y="535"/>
                  </a:lnTo>
                  <a:lnTo>
                    <a:pt x="1073" y="535"/>
                  </a:lnTo>
                  <a:lnTo>
                    <a:pt x="1066" y="535"/>
                  </a:lnTo>
                  <a:lnTo>
                    <a:pt x="1057" y="535"/>
                  </a:lnTo>
                  <a:lnTo>
                    <a:pt x="1051" y="535"/>
                  </a:lnTo>
                  <a:lnTo>
                    <a:pt x="1046" y="537"/>
                  </a:lnTo>
                  <a:lnTo>
                    <a:pt x="1039" y="537"/>
                  </a:lnTo>
                  <a:lnTo>
                    <a:pt x="1032" y="539"/>
                  </a:lnTo>
                  <a:lnTo>
                    <a:pt x="1025" y="540"/>
                  </a:lnTo>
                  <a:lnTo>
                    <a:pt x="1020" y="542"/>
                  </a:lnTo>
                  <a:lnTo>
                    <a:pt x="1013" y="544"/>
                  </a:lnTo>
                  <a:lnTo>
                    <a:pt x="1008" y="544"/>
                  </a:lnTo>
                  <a:lnTo>
                    <a:pt x="1001" y="546"/>
                  </a:lnTo>
                  <a:lnTo>
                    <a:pt x="996" y="549"/>
                  </a:lnTo>
                  <a:lnTo>
                    <a:pt x="990" y="551"/>
                  </a:lnTo>
                  <a:lnTo>
                    <a:pt x="985" y="552"/>
                  </a:lnTo>
                  <a:lnTo>
                    <a:pt x="979" y="556"/>
                  </a:lnTo>
                  <a:lnTo>
                    <a:pt x="974" y="557"/>
                  </a:lnTo>
                  <a:lnTo>
                    <a:pt x="968" y="559"/>
                  </a:lnTo>
                  <a:lnTo>
                    <a:pt x="963" y="562"/>
                  </a:lnTo>
                  <a:lnTo>
                    <a:pt x="957" y="564"/>
                  </a:lnTo>
                  <a:lnTo>
                    <a:pt x="952" y="568"/>
                  </a:lnTo>
                  <a:lnTo>
                    <a:pt x="947" y="569"/>
                  </a:lnTo>
                  <a:lnTo>
                    <a:pt x="942" y="571"/>
                  </a:lnTo>
                  <a:lnTo>
                    <a:pt x="939" y="574"/>
                  </a:lnTo>
                  <a:lnTo>
                    <a:pt x="934" y="576"/>
                  </a:lnTo>
                  <a:lnTo>
                    <a:pt x="929" y="578"/>
                  </a:lnTo>
                  <a:lnTo>
                    <a:pt x="924" y="581"/>
                  </a:lnTo>
                  <a:lnTo>
                    <a:pt x="920" y="583"/>
                  </a:lnTo>
                  <a:lnTo>
                    <a:pt x="915" y="586"/>
                  </a:lnTo>
                  <a:lnTo>
                    <a:pt x="910" y="588"/>
                  </a:lnTo>
                  <a:lnTo>
                    <a:pt x="905" y="590"/>
                  </a:lnTo>
                  <a:lnTo>
                    <a:pt x="902" y="593"/>
                  </a:lnTo>
                  <a:lnTo>
                    <a:pt x="898" y="595"/>
                  </a:lnTo>
                  <a:lnTo>
                    <a:pt x="893" y="596"/>
                  </a:lnTo>
                  <a:lnTo>
                    <a:pt x="888" y="598"/>
                  </a:lnTo>
                  <a:lnTo>
                    <a:pt x="883" y="600"/>
                  </a:lnTo>
                  <a:lnTo>
                    <a:pt x="879" y="601"/>
                  </a:lnTo>
                  <a:lnTo>
                    <a:pt x="874" y="603"/>
                  </a:lnTo>
                  <a:lnTo>
                    <a:pt x="871" y="603"/>
                  </a:lnTo>
                  <a:lnTo>
                    <a:pt x="866" y="605"/>
                  </a:lnTo>
                  <a:lnTo>
                    <a:pt x="863" y="607"/>
                  </a:lnTo>
                  <a:lnTo>
                    <a:pt x="857" y="608"/>
                  </a:lnTo>
                  <a:lnTo>
                    <a:pt x="852" y="608"/>
                  </a:lnTo>
                  <a:lnTo>
                    <a:pt x="847" y="610"/>
                  </a:lnTo>
                  <a:lnTo>
                    <a:pt x="844" y="610"/>
                  </a:lnTo>
                  <a:lnTo>
                    <a:pt x="839" y="610"/>
                  </a:lnTo>
                  <a:lnTo>
                    <a:pt x="835" y="612"/>
                  </a:lnTo>
                  <a:lnTo>
                    <a:pt x="830" y="612"/>
                  </a:lnTo>
                  <a:lnTo>
                    <a:pt x="827" y="612"/>
                  </a:lnTo>
                  <a:lnTo>
                    <a:pt x="822" y="612"/>
                  </a:lnTo>
                  <a:lnTo>
                    <a:pt x="818" y="610"/>
                  </a:lnTo>
                  <a:lnTo>
                    <a:pt x="813" y="610"/>
                  </a:lnTo>
                  <a:lnTo>
                    <a:pt x="808" y="608"/>
                  </a:lnTo>
                  <a:lnTo>
                    <a:pt x="805" y="607"/>
                  </a:lnTo>
                  <a:lnTo>
                    <a:pt x="800" y="607"/>
                  </a:lnTo>
                  <a:lnTo>
                    <a:pt x="795" y="605"/>
                  </a:lnTo>
                  <a:lnTo>
                    <a:pt x="790" y="603"/>
                  </a:lnTo>
                  <a:lnTo>
                    <a:pt x="785" y="600"/>
                  </a:lnTo>
                  <a:lnTo>
                    <a:pt x="780" y="598"/>
                  </a:lnTo>
                  <a:lnTo>
                    <a:pt x="774" y="595"/>
                  </a:lnTo>
                  <a:lnTo>
                    <a:pt x="771" y="593"/>
                  </a:lnTo>
                  <a:lnTo>
                    <a:pt x="764" y="590"/>
                  </a:lnTo>
                  <a:lnTo>
                    <a:pt x="761" y="586"/>
                  </a:lnTo>
                  <a:lnTo>
                    <a:pt x="756" y="581"/>
                  </a:lnTo>
                  <a:lnTo>
                    <a:pt x="751" y="578"/>
                  </a:lnTo>
                  <a:lnTo>
                    <a:pt x="744" y="574"/>
                  </a:lnTo>
                  <a:lnTo>
                    <a:pt x="739" y="569"/>
                  </a:lnTo>
                  <a:lnTo>
                    <a:pt x="734" y="566"/>
                  </a:lnTo>
                  <a:lnTo>
                    <a:pt x="729" y="561"/>
                  </a:lnTo>
                  <a:lnTo>
                    <a:pt x="724" y="557"/>
                  </a:lnTo>
                  <a:lnTo>
                    <a:pt x="719" y="554"/>
                  </a:lnTo>
                  <a:lnTo>
                    <a:pt x="713" y="552"/>
                  </a:lnTo>
                  <a:lnTo>
                    <a:pt x="708" y="551"/>
                  </a:lnTo>
                  <a:lnTo>
                    <a:pt x="703" y="547"/>
                  </a:lnTo>
                  <a:lnTo>
                    <a:pt x="696" y="544"/>
                  </a:lnTo>
                  <a:lnTo>
                    <a:pt x="691" y="544"/>
                  </a:lnTo>
                  <a:lnTo>
                    <a:pt x="688" y="542"/>
                  </a:lnTo>
                  <a:lnTo>
                    <a:pt x="681" y="539"/>
                  </a:lnTo>
                  <a:lnTo>
                    <a:pt x="678" y="539"/>
                  </a:lnTo>
                  <a:lnTo>
                    <a:pt x="673" y="537"/>
                  </a:lnTo>
                  <a:lnTo>
                    <a:pt x="668" y="537"/>
                  </a:lnTo>
                  <a:lnTo>
                    <a:pt x="663" y="535"/>
                  </a:lnTo>
                  <a:lnTo>
                    <a:pt x="658" y="535"/>
                  </a:lnTo>
                  <a:lnTo>
                    <a:pt x="652" y="535"/>
                  </a:lnTo>
                  <a:lnTo>
                    <a:pt x="647" y="535"/>
                  </a:lnTo>
                  <a:lnTo>
                    <a:pt x="642" y="534"/>
                  </a:lnTo>
                  <a:lnTo>
                    <a:pt x="637" y="534"/>
                  </a:lnTo>
                  <a:lnTo>
                    <a:pt x="632" y="535"/>
                  </a:lnTo>
                  <a:lnTo>
                    <a:pt x="629" y="535"/>
                  </a:lnTo>
                  <a:lnTo>
                    <a:pt x="622" y="535"/>
                  </a:lnTo>
                  <a:lnTo>
                    <a:pt x="619" y="535"/>
                  </a:lnTo>
                  <a:lnTo>
                    <a:pt x="613" y="537"/>
                  </a:lnTo>
                  <a:lnTo>
                    <a:pt x="608" y="539"/>
                  </a:lnTo>
                  <a:lnTo>
                    <a:pt x="605" y="539"/>
                  </a:lnTo>
                  <a:lnTo>
                    <a:pt x="600" y="540"/>
                  </a:lnTo>
                  <a:lnTo>
                    <a:pt x="595" y="544"/>
                  </a:lnTo>
                  <a:lnTo>
                    <a:pt x="590" y="546"/>
                  </a:lnTo>
                  <a:lnTo>
                    <a:pt x="585" y="547"/>
                  </a:lnTo>
                  <a:lnTo>
                    <a:pt x="580" y="549"/>
                  </a:lnTo>
                  <a:lnTo>
                    <a:pt x="574" y="551"/>
                  </a:lnTo>
                  <a:lnTo>
                    <a:pt x="571" y="554"/>
                  </a:lnTo>
                  <a:lnTo>
                    <a:pt x="564" y="556"/>
                  </a:lnTo>
                  <a:lnTo>
                    <a:pt x="561" y="559"/>
                  </a:lnTo>
                  <a:lnTo>
                    <a:pt x="556" y="561"/>
                  </a:lnTo>
                  <a:lnTo>
                    <a:pt x="551" y="564"/>
                  </a:lnTo>
                  <a:lnTo>
                    <a:pt x="546" y="568"/>
                  </a:lnTo>
                  <a:lnTo>
                    <a:pt x="541" y="569"/>
                  </a:lnTo>
                  <a:lnTo>
                    <a:pt x="537" y="573"/>
                  </a:lnTo>
                  <a:lnTo>
                    <a:pt x="532" y="578"/>
                  </a:lnTo>
                  <a:lnTo>
                    <a:pt x="527" y="579"/>
                  </a:lnTo>
                  <a:lnTo>
                    <a:pt x="522" y="584"/>
                  </a:lnTo>
                  <a:lnTo>
                    <a:pt x="519" y="586"/>
                  </a:lnTo>
                  <a:lnTo>
                    <a:pt x="513" y="591"/>
                  </a:lnTo>
                  <a:lnTo>
                    <a:pt x="508" y="595"/>
                  </a:lnTo>
                  <a:lnTo>
                    <a:pt x="503" y="598"/>
                  </a:lnTo>
                  <a:lnTo>
                    <a:pt x="498" y="603"/>
                  </a:lnTo>
                  <a:lnTo>
                    <a:pt x="493" y="607"/>
                  </a:lnTo>
                  <a:lnTo>
                    <a:pt x="488" y="612"/>
                  </a:lnTo>
                  <a:lnTo>
                    <a:pt x="483" y="617"/>
                  </a:lnTo>
                  <a:lnTo>
                    <a:pt x="480" y="620"/>
                  </a:lnTo>
                  <a:lnTo>
                    <a:pt x="475" y="625"/>
                  </a:lnTo>
                  <a:lnTo>
                    <a:pt x="469" y="629"/>
                  </a:lnTo>
                  <a:lnTo>
                    <a:pt x="464" y="634"/>
                  </a:lnTo>
                  <a:lnTo>
                    <a:pt x="459" y="639"/>
                  </a:lnTo>
                  <a:lnTo>
                    <a:pt x="454" y="644"/>
                  </a:lnTo>
                  <a:lnTo>
                    <a:pt x="449" y="647"/>
                  </a:lnTo>
                  <a:lnTo>
                    <a:pt x="446" y="654"/>
                  </a:lnTo>
                  <a:lnTo>
                    <a:pt x="441" y="659"/>
                  </a:lnTo>
                  <a:lnTo>
                    <a:pt x="436" y="664"/>
                  </a:lnTo>
                  <a:lnTo>
                    <a:pt x="430" y="669"/>
                  </a:lnTo>
                  <a:lnTo>
                    <a:pt x="425" y="673"/>
                  </a:lnTo>
                  <a:lnTo>
                    <a:pt x="420" y="679"/>
                  </a:lnTo>
                  <a:lnTo>
                    <a:pt x="415" y="684"/>
                  </a:lnTo>
                  <a:lnTo>
                    <a:pt x="412" y="688"/>
                  </a:lnTo>
                  <a:lnTo>
                    <a:pt x="407" y="693"/>
                  </a:lnTo>
                  <a:lnTo>
                    <a:pt x="403" y="698"/>
                  </a:lnTo>
                  <a:lnTo>
                    <a:pt x="398" y="705"/>
                  </a:lnTo>
                  <a:lnTo>
                    <a:pt x="395" y="708"/>
                  </a:lnTo>
                  <a:lnTo>
                    <a:pt x="390" y="713"/>
                  </a:lnTo>
                  <a:lnTo>
                    <a:pt x="386" y="718"/>
                  </a:lnTo>
                  <a:lnTo>
                    <a:pt x="383" y="723"/>
                  </a:lnTo>
                  <a:lnTo>
                    <a:pt x="380" y="729"/>
                  </a:lnTo>
                  <a:lnTo>
                    <a:pt x="376" y="732"/>
                  </a:lnTo>
                  <a:lnTo>
                    <a:pt x="373" y="737"/>
                  </a:lnTo>
                  <a:lnTo>
                    <a:pt x="369" y="742"/>
                  </a:lnTo>
                  <a:lnTo>
                    <a:pt x="366" y="747"/>
                  </a:lnTo>
                  <a:lnTo>
                    <a:pt x="363" y="751"/>
                  </a:lnTo>
                  <a:lnTo>
                    <a:pt x="359" y="756"/>
                  </a:lnTo>
                  <a:lnTo>
                    <a:pt x="358" y="761"/>
                  </a:lnTo>
                  <a:lnTo>
                    <a:pt x="354" y="764"/>
                  </a:lnTo>
                  <a:lnTo>
                    <a:pt x="351" y="769"/>
                  </a:lnTo>
                  <a:lnTo>
                    <a:pt x="349" y="773"/>
                  </a:lnTo>
                  <a:lnTo>
                    <a:pt x="346" y="778"/>
                  </a:lnTo>
                  <a:lnTo>
                    <a:pt x="341" y="786"/>
                  </a:lnTo>
                  <a:lnTo>
                    <a:pt x="337" y="793"/>
                  </a:lnTo>
                  <a:lnTo>
                    <a:pt x="332" y="800"/>
                  </a:lnTo>
                  <a:lnTo>
                    <a:pt x="329" y="806"/>
                  </a:lnTo>
                  <a:lnTo>
                    <a:pt x="324" y="813"/>
                  </a:lnTo>
                  <a:lnTo>
                    <a:pt x="319" y="818"/>
                  </a:lnTo>
                  <a:lnTo>
                    <a:pt x="315" y="823"/>
                  </a:lnTo>
                  <a:lnTo>
                    <a:pt x="312" y="828"/>
                  </a:lnTo>
                  <a:lnTo>
                    <a:pt x="303" y="834"/>
                  </a:lnTo>
                  <a:lnTo>
                    <a:pt x="297" y="839"/>
                  </a:lnTo>
                  <a:lnTo>
                    <a:pt x="288" y="840"/>
                  </a:lnTo>
                  <a:lnTo>
                    <a:pt x="280" y="837"/>
                  </a:lnTo>
                  <a:lnTo>
                    <a:pt x="276" y="834"/>
                  </a:lnTo>
                  <a:lnTo>
                    <a:pt x="271" y="832"/>
                  </a:lnTo>
                  <a:lnTo>
                    <a:pt x="268" y="827"/>
                  </a:lnTo>
                  <a:lnTo>
                    <a:pt x="263" y="823"/>
                  </a:lnTo>
                  <a:lnTo>
                    <a:pt x="258" y="815"/>
                  </a:lnTo>
                  <a:lnTo>
                    <a:pt x="253" y="808"/>
                  </a:lnTo>
                  <a:lnTo>
                    <a:pt x="247" y="805"/>
                  </a:lnTo>
                  <a:lnTo>
                    <a:pt x="244" y="800"/>
                  </a:lnTo>
                  <a:lnTo>
                    <a:pt x="241" y="796"/>
                  </a:lnTo>
                  <a:lnTo>
                    <a:pt x="237" y="791"/>
                  </a:lnTo>
                  <a:lnTo>
                    <a:pt x="232" y="788"/>
                  </a:lnTo>
                  <a:lnTo>
                    <a:pt x="227" y="783"/>
                  </a:lnTo>
                  <a:lnTo>
                    <a:pt x="224" y="778"/>
                  </a:lnTo>
                  <a:lnTo>
                    <a:pt x="220" y="773"/>
                  </a:lnTo>
                  <a:lnTo>
                    <a:pt x="215" y="767"/>
                  </a:lnTo>
                  <a:lnTo>
                    <a:pt x="210" y="764"/>
                  </a:lnTo>
                  <a:lnTo>
                    <a:pt x="205" y="757"/>
                  </a:lnTo>
                  <a:lnTo>
                    <a:pt x="202" y="754"/>
                  </a:lnTo>
                  <a:lnTo>
                    <a:pt x="195" y="747"/>
                  </a:lnTo>
                  <a:lnTo>
                    <a:pt x="190" y="742"/>
                  </a:lnTo>
                  <a:lnTo>
                    <a:pt x="185" y="737"/>
                  </a:lnTo>
                  <a:lnTo>
                    <a:pt x="180" y="730"/>
                  </a:lnTo>
                  <a:lnTo>
                    <a:pt x="173" y="725"/>
                  </a:lnTo>
                  <a:lnTo>
                    <a:pt x="169" y="720"/>
                  </a:lnTo>
                  <a:lnTo>
                    <a:pt x="163" y="713"/>
                  </a:lnTo>
                  <a:lnTo>
                    <a:pt x="158" y="710"/>
                  </a:lnTo>
                  <a:lnTo>
                    <a:pt x="153" y="703"/>
                  </a:lnTo>
                  <a:lnTo>
                    <a:pt x="146" y="698"/>
                  </a:lnTo>
                  <a:lnTo>
                    <a:pt x="141" y="691"/>
                  </a:lnTo>
                  <a:lnTo>
                    <a:pt x="136" y="688"/>
                  </a:lnTo>
                  <a:lnTo>
                    <a:pt x="129" y="681"/>
                  </a:lnTo>
                  <a:lnTo>
                    <a:pt x="124" y="676"/>
                  </a:lnTo>
                  <a:lnTo>
                    <a:pt x="117" y="669"/>
                  </a:lnTo>
                  <a:lnTo>
                    <a:pt x="112" y="666"/>
                  </a:lnTo>
                  <a:lnTo>
                    <a:pt x="107" y="659"/>
                  </a:lnTo>
                  <a:lnTo>
                    <a:pt x="102" y="654"/>
                  </a:lnTo>
                  <a:lnTo>
                    <a:pt x="95" y="649"/>
                  </a:lnTo>
                  <a:lnTo>
                    <a:pt x="90" y="644"/>
                  </a:lnTo>
                  <a:lnTo>
                    <a:pt x="85" y="637"/>
                  </a:lnTo>
                  <a:lnTo>
                    <a:pt x="78" y="632"/>
                  </a:lnTo>
                  <a:lnTo>
                    <a:pt x="75" y="629"/>
                  </a:lnTo>
                  <a:lnTo>
                    <a:pt x="70" y="623"/>
                  </a:lnTo>
                  <a:lnTo>
                    <a:pt x="64" y="618"/>
                  </a:lnTo>
                  <a:lnTo>
                    <a:pt x="59" y="613"/>
                  </a:lnTo>
                  <a:lnTo>
                    <a:pt x="54" y="608"/>
                  </a:lnTo>
                  <a:lnTo>
                    <a:pt x="49" y="605"/>
                  </a:lnTo>
                  <a:lnTo>
                    <a:pt x="44" y="600"/>
                  </a:lnTo>
                  <a:lnTo>
                    <a:pt x="41" y="596"/>
                  </a:lnTo>
                  <a:lnTo>
                    <a:pt x="36" y="593"/>
                  </a:lnTo>
                  <a:lnTo>
                    <a:pt x="34" y="590"/>
                  </a:lnTo>
                  <a:lnTo>
                    <a:pt x="25" y="581"/>
                  </a:lnTo>
                  <a:lnTo>
                    <a:pt x="19" y="576"/>
                  </a:lnTo>
                  <a:lnTo>
                    <a:pt x="12" y="569"/>
                  </a:lnTo>
                  <a:lnTo>
                    <a:pt x="9" y="566"/>
                  </a:lnTo>
                  <a:lnTo>
                    <a:pt x="2" y="559"/>
                  </a:lnTo>
                  <a:lnTo>
                    <a:pt x="0" y="557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39"/>
            <p:cNvSpPr>
              <a:spLocks/>
            </p:cNvSpPr>
            <p:nvPr/>
          </p:nvSpPr>
          <p:spPr bwMode="auto">
            <a:xfrm>
              <a:off x="1879600" y="2994025"/>
              <a:ext cx="2000250" cy="2006600"/>
            </a:xfrm>
            <a:custGeom>
              <a:avLst/>
              <a:gdLst/>
              <a:ahLst/>
              <a:cxnLst>
                <a:cxn ang="0">
                  <a:pos x="76" y="1088"/>
                </a:cxn>
                <a:cxn ang="0">
                  <a:pos x="117" y="947"/>
                </a:cxn>
                <a:cxn ang="0">
                  <a:pos x="129" y="791"/>
                </a:cxn>
                <a:cxn ang="0">
                  <a:pos x="137" y="635"/>
                </a:cxn>
                <a:cxn ang="0">
                  <a:pos x="162" y="498"/>
                </a:cxn>
                <a:cxn ang="0">
                  <a:pos x="222" y="385"/>
                </a:cxn>
                <a:cxn ang="0">
                  <a:pos x="286" y="258"/>
                </a:cxn>
                <a:cxn ang="0">
                  <a:pos x="347" y="136"/>
                </a:cxn>
                <a:cxn ang="0">
                  <a:pos x="398" y="47"/>
                </a:cxn>
                <a:cxn ang="0">
                  <a:pos x="439" y="30"/>
                </a:cxn>
                <a:cxn ang="0">
                  <a:pos x="440" y="112"/>
                </a:cxn>
                <a:cxn ang="0">
                  <a:pos x="420" y="200"/>
                </a:cxn>
                <a:cxn ang="0">
                  <a:pos x="389" y="283"/>
                </a:cxn>
                <a:cxn ang="0">
                  <a:pos x="361" y="352"/>
                </a:cxn>
                <a:cxn ang="0">
                  <a:pos x="352" y="422"/>
                </a:cxn>
                <a:cxn ang="0">
                  <a:pos x="413" y="459"/>
                </a:cxn>
                <a:cxn ang="0">
                  <a:pos x="474" y="515"/>
                </a:cxn>
                <a:cxn ang="0">
                  <a:pos x="496" y="595"/>
                </a:cxn>
                <a:cxn ang="0">
                  <a:pos x="552" y="644"/>
                </a:cxn>
                <a:cxn ang="0">
                  <a:pos x="615" y="649"/>
                </a:cxn>
                <a:cxn ang="0">
                  <a:pos x="676" y="642"/>
                </a:cxn>
                <a:cxn ang="0">
                  <a:pos x="745" y="622"/>
                </a:cxn>
                <a:cxn ang="0">
                  <a:pos x="822" y="591"/>
                </a:cxn>
                <a:cxn ang="0">
                  <a:pos x="896" y="552"/>
                </a:cxn>
                <a:cxn ang="0">
                  <a:pos x="957" y="507"/>
                </a:cxn>
                <a:cxn ang="0">
                  <a:pos x="1003" y="447"/>
                </a:cxn>
                <a:cxn ang="0">
                  <a:pos x="1006" y="396"/>
                </a:cxn>
                <a:cxn ang="0">
                  <a:pos x="988" y="319"/>
                </a:cxn>
                <a:cxn ang="0">
                  <a:pos x="981" y="225"/>
                </a:cxn>
                <a:cxn ang="0">
                  <a:pos x="1020" y="147"/>
                </a:cxn>
                <a:cxn ang="0">
                  <a:pos x="1059" y="91"/>
                </a:cxn>
                <a:cxn ang="0">
                  <a:pos x="1110" y="22"/>
                </a:cxn>
                <a:cxn ang="0">
                  <a:pos x="1135" y="27"/>
                </a:cxn>
                <a:cxn ang="0">
                  <a:pos x="1111" y="100"/>
                </a:cxn>
                <a:cxn ang="0">
                  <a:pos x="1083" y="176"/>
                </a:cxn>
                <a:cxn ang="0">
                  <a:pos x="1059" y="241"/>
                </a:cxn>
                <a:cxn ang="0">
                  <a:pos x="1054" y="303"/>
                </a:cxn>
                <a:cxn ang="0">
                  <a:pos x="1132" y="258"/>
                </a:cxn>
                <a:cxn ang="0">
                  <a:pos x="1216" y="190"/>
                </a:cxn>
                <a:cxn ang="0">
                  <a:pos x="1260" y="202"/>
                </a:cxn>
                <a:cxn ang="0">
                  <a:pos x="1232" y="264"/>
                </a:cxn>
                <a:cxn ang="0">
                  <a:pos x="1177" y="346"/>
                </a:cxn>
                <a:cxn ang="0">
                  <a:pos x="1108" y="441"/>
                </a:cxn>
                <a:cxn ang="0">
                  <a:pos x="1035" y="539"/>
                </a:cxn>
                <a:cxn ang="0">
                  <a:pos x="971" y="632"/>
                </a:cxn>
                <a:cxn ang="0">
                  <a:pos x="908" y="710"/>
                </a:cxn>
                <a:cxn ang="0">
                  <a:pos x="835" y="776"/>
                </a:cxn>
                <a:cxn ang="0">
                  <a:pos x="759" y="835"/>
                </a:cxn>
                <a:cxn ang="0">
                  <a:pos x="683" y="888"/>
                </a:cxn>
                <a:cxn ang="0">
                  <a:pos x="613" y="939"/>
                </a:cxn>
                <a:cxn ang="0">
                  <a:pos x="552" y="993"/>
                </a:cxn>
                <a:cxn ang="0">
                  <a:pos x="496" y="1049"/>
                </a:cxn>
                <a:cxn ang="0">
                  <a:pos x="450" y="1105"/>
                </a:cxn>
                <a:cxn ang="0">
                  <a:pos x="413" y="1159"/>
                </a:cxn>
                <a:cxn ang="0">
                  <a:pos x="379" y="1234"/>
                </a:cxn>
                <a:cxn ang="0">
                  <a:pos x="320" y="1262"/>
                </a:cxn>
                <a:cxn ang="0">
                  <a:pos x="227" y="1250"/>
                </a:cxn>
                <a:cxn ang="0">
                  <a:pos x="123" y="1227"/>
                </a:cxn>
                <a:cxn ang="0">
                  <a:pos x="37" y="1203"/>
                </a:cxn>
              </a:cxnLst>
              <a:rect l="0" t="0" r="r" b="b"/>
              <a:pathLst>
                <a:path w="1260" h="1264">
                  <a:moveTo>
                    <a:pt x="0" y="1191"/>
                  </a:moveTo>
                  <a:lnTo>
                    <a:pt x="8" y="1183"/>
                  </a:lnTo>
                  <a:lnTo>
                    <a:pt x="17" y="1174"/>
                  </a:lnTo>
                  <a:lnTo>
                    <a:pt x="25" y="1166"/>
                  </a:lnTo>
                  <a:lnTo>
                    <a:pt x="34" y="1157"/>
                  </a:lnTo>
                  <a:lnTo>
                    <a:pt x="40" y="1149"/>
                  </a:lnTo>
                  <a:lnTo>
                    <a:pt x="47" y="1139"/>
                  </a:lnTo>
                  <a:lnTo>
                    <a:pt x="54" y="1128"/>
                  </a:lnTo>
                  <a:lnTo>
                    <a:pt x="61" y="1120"/>
                  </a:lnTo>
                  <a:lnTo>
                    <a:pt x="66" y="1108"/>
                  </a:lnTo>
                  <a:lnTo>
                    <a:pt x="71" y="1098"/>
                  </a:lnTo>
                  <a:lnTo>
                    <a:pt x="76" y="1088"/>
                  </a:lnTo>
                  <a:lnTo>
                    <a:pt x="81" y="1078"/>
                  </a:lnTo>
                  <a:lnTo>
                    <a:pt x="86" y="1066"/>
                  </a:lnTo>
                  <a:lnTo>
                    <a:pt x="91" y="1056"/>
                  </a:lnTo>
                  <a:lnTo>
                    <a:pt x="95" y="1044"/>
                  </a:lnTo>
                  <a:lnTo>
                    <a:pt x="98" y="1032"/>
                  </a:lnTo>
                  <a:lnTo>
                    <a:pt x="101" y="1020"/>
                  </a:lnTo>
                  <a:lnTo>
                    <a:pt x="105" y="1008"/>
                  </a:lnTo>
                  <a:lnTo>
                    <a:pt x="106" y="996"/>
                  </a:lnTo>
                  <a:lnTo>
                    <a:pt x="110" y="984"/>
                  </a:lnTo>
                  <a:lnTo>
                    <a:pt x="112" y="971"/>
                  </a:lnTo>
                  <a:lnTo>
                    <a:pt x="113" y="959"/>
                  </a:lnTo>
                  <a:lnTo>
                    <a:pt x="117" y="947"/>
                  </a:lnTo>
                  <a:lnTo>
                    <a:pt x="118" y="935"/>
                  </a:lnTo>
                  <a:lnTo>
                    <a:pt x="118" y="922"/>
                  </a:lnTo>
                  <a:lnTo>
                    <a:pt x="120" y="908"/>
                  </a:lnTo>
                  <a:lnTo>
                    <a:pt x="122" y="895"/>
                  </a:lnTo>
                  <a:lnTo>
                    <a:pt x="123" y="883"/>
                  </a:lnTo>
                  <a:lnTo>
                    <a:pt x="125" y="869"/>
                  </a:lnTo>
                  <a:lnTo>
                    <a:pt x="125" y="856"/>
                  </a:lnTo>
                  <a:lnTo>
                    <a:pt x="127" y="842"/>
                  </a:lnTo>
                  <a:lnTo>
                    <a:pt x="127" y="830"/>
                  </a:lnTo>
                  <a:lnTo>
                    <a:pt x="127" y="817"/>
                  </a:lnTo>
                  <a:lnTo>
                    <a:pt x="129" y="803"/>
                  </a:lnTo>
                  <a:lnTo>
                    <a:pt x="129" y="791"/>
                  </a:lnTo>
                  <a:lnTo>
                    <a:pt x="130" y="778"/>
                  </a:lnTo>
                  <a:lnTo>
                    <a:pt x="130" y="764"/>
                  </a:lnTo>
                  <a:lnTo>
                    <a:pt x="130" y="751"/>
                  </a:lnTo>
                  <a:lnTo>
                    <a:pt x="132" y="737"/>
                  </a:lnTo>
                  <a:lnTo>
                    <a:pt x="132" y="725"/>
                  </a:lnTo>
                  <a:lnTo>
                    <a:pt x="132" y="712"/>
                  </a:lnTo>
                  <a:lnTo>
                    <a:pt x="134" y="698"/>
                  </a:lnTo>
                  <a:lnTo>
                    <a:pt x="134" y="686"/>
                  </a:lnTo>
                  <a:lnTo>
                    <a:pt x="135" y="673"/>
                  </a:lnTo>
                  <a:lnTo>
                    <a:pt x="135" y="661"/>
                  </a:lnTo>
                  <a:lnTo>
                    <a:pt x="135" y="647"/>
                  </a:lnTo>
                  <a:lnTo>
                    <a:pt x="137" y="635"/>
                  </a:lnTo>
                  <a:lnTo>
                    <a:pt x="139" y="624"/>
                  </a:lnTo>
                  <a:lnTo>
                    <a:pt x="140" y="612"/>
                  </a:lnTo>
                  <a:lnTo>
                    <a:pt x="142" y="598"/>
                  </a:lnTo>
                  <a:lnTo>
                    <a:pt x="144" y="588"/>
                  </a:lnTo>
                  <a:lnTo>
                    <a:pt x="145" y="576"/>
                  </a:lnTo>
                  <a:lnTo>
                    <a:pt x="147" y="564"/>
                  </a:lnTo>
                  <a:lnTo>
                    <a:pt x="149" y="552"/>
                  </a:lnTo>
                  <a:lnTo>
                    <a:pt x="152" y="542"/>
                  </a:lnTo>
                  <a:lnTo>
                    <a:pt x="154" y="530"/>
                  </a:lnTo>
                  <a:lnTo>
                    <a:pt x="157" y="518"/>
                  </a:lnTo>
                  <a:lnTo>
                    <a:pt x="161" y="510"/>
                  </a:lnTo>
                  <a:lnTo>
                    <a:pt x="162" y="498"/>
                  </a:lnTo>
                  <a:lnTo>
                    <a:pt x="167" y="490"/>
                  </a:lnTo>
                  <a:lnTo>
                    <a:pt x="171" y="480"/>
                  </a:lnTo>
                  <a:lnTo>
                    <a:pt x="176" y="471"/>
                  </a:lnTo>
                  <a:lnTo>
                    <a:pt x="181" y="461"/>
                  </a:lnTo>
                  <a:lnTo>
                    <a:pt x="186" y="452"/>
                  </a:lnTo>
                  <a:lnTo>
                    <a:pt x="191" y="444"/>
                  </a:lnTo>
                  <a:lnTo>
                    <a:pt x="195" y="434"/>
                  </a:lnTo>
                  <a:lnTo>
                    <a:pt x="201" y="425"/>
                  </a:lnTo>
                  <a:lnTo>
                    <a:pt x="206" y="415"/>
                  </a:lnTo>
                  <a:lnTo>
                    <a:pt x="210" y="405"/>
                  </a:lnTo>
                  <a:lnTo>
                    <a:pt x="217" y="395"/>
                  </a:lnTo>
                  <a:lnTo>
                    <a:pt x="222" y="385"/>
                  </a:lnTo>
                  <a:lnTo>
                    <a:pt x="227" y="376"/>
                  </a:lnTo>
                  <a:lnTo>
                    <a:pt x="232" y="364"/>
                  </a:lnTo>
                  <a:lnTo>
                    <a:pt x="237" y="354"/>
                  </a:lnTo>
                  <a:lnTo>
                    <a:pt x="244" y="342"/>
                  </a:lnTo>
                  <a:lnTo>
                    <a:pt x="249" y="334"/>
                  </a:lnTo>
                  <a:lnTo>
                    <a:pt x="254" y="322"/>
                  </a:lnTo>
                  <a:lnTo>
                    <a:pt x="259" y="312"/>
                  </a:lnTo>
                  <a:lnTo>
                    <a:pt x="264" y="300"/>
                  </a:lnTo>
                  <a:lnTo>
                    <a:pt x="271" y="290"/>
                  </a:lnTo>
                  <a:lnTo>
                    <a:pt x="276" y="280"/>
                  </a:lnTo>
                  <a:lnTo>
                    <a:pt x="281" y="268"/>
                  </a:lnTo>
                  <a:lnTo>
                    <a:pt x="286" y="258"/>
                  </a:lnTo>
                  <a:lnTo>
                    <a:pt x="291" y="247"/>
                  </a:lnTo>
                  <a:lnTo>
                    <a:pt x="296" y="236"/>
                  </a:lnTo>
                  <a:lnTo>
                    <a:pt x="303" y="225"/>
                  </a:lnTo>
                  <a:lnTo>
                    <a:pt x="306" y="213"/>
                  </a:lnTo>
                  <a:lnTo>
                    <a:pt x="313" y="205"/>
                  </a:lnTo>
                  <a:lnTo>
                    <a:pt x="318" y="193"/>
                  </a:lnTo>
                  <a:lnTo>
                    <a:pt x="323" y="183"/>
                  </a:lnTo>
                  <a:lnTo>
                    <a:pt x="328" y="173"/>
                  </a:lnTo>
                  <a:lnTo>
                    <a:pt x="334" y="164"/>
                  </a:lnTo>
                  <a:lnTo>
                    <a:pt x="337" y="154"/>
                  </a:lnTo>
                  <a:lnTo>
                    <a:pt x="344" y="146"/>
                  </a:lnTo>
                  <a:lnTo>
                    <a:pt x="347" y="136"/>
                  </a:lnTo>
                  <a:lnTo>
                    <a:pt x="352" y="127"/>
                  </a:lnTo>
                  <a:lnTo>
                    <a:pt x="357" y="119"/>
                  </a:lnTo>
                  <a:lnTo>
                    <a:pt x="361" y="108"/>
                  </a:lnTo>
                  <a:lnTo>
                    <a:pt x="366" y="100"/>
                  </a:lnTo>
                  <a:lnTo>
                    <a:pt x="371" y="93"/>
                  </a:lnTo>
                  <a:lnTo>
                    <a:pt x="374" y="85"/>
                  </a:lnTo>
                  <a:lnTo>
                    <a:pt x="379" y="78"/>
                  </a:lnTo>
                  <a:lnTo>
                    <a:pt x="383" y="71"/>
                  </a:lnTo>
                  <a:lnTo>
                    <a:pt x="388" y="64"/>
                  </a:lnTo>
                  <a:lnTo>
                    <a:pt x="391" y="58"/>
                  </a:lnTo>
                  <a:lnTo>
                    <a:pt x="395" y="53"/>
                  </a:lnTo>
                  <a:lnTo>
                    <a:pt x="398" y="47"/>
                  </a:lnTo>
                  <a:lnTo>
                    <a:pt x="403" y="42"/>
                  </a:lnTo>
                  <a:lnTo>
                    <a:pt x="405" y="37"/>
                  </a:lnTo>
                  <a:lnTo>
                    <a:pt x="408" y="34"/>
                  </a:lnTo>
                  <a:lnTo>
                    <a:pt x="411" y="30"/>
                  </a:lnTo>
                  <a:lnTo>
                    <a:pt x="415" y="29"/>
                  </a:lnTo>
                  <a:lnTo>
                    <a:pt x="420" y="24"/>
                  </a:lnTo>
                  <a:lnTo>
                    <a:pt x="427" y="20"/>
                  </a:lnTo>
                  <a:lnTo>
                    <a:pt x="430" y="20"/>
                  </a:lnTo>
                  <a:lnTo>
                    <a:pt x="435" y="24"/>
                  </a:lnTo>
                  <a:lnTo>
                    <a:pt x="437" y="25"/>
                  </a:lnTo>
                  <a:lnTo>
                    <a:pt x="437" y="29"/>
                  </a:lnTo>
                  <a:lnTo>
                    <a:pt x="439" y="30"/>
                  </a:lnTo>
                  <a:lnTo>
                    <a:pt x="440" y="36"/>
                  </a:lnTo>
                  <a:lnTo>
                    <a:pt x="442" y="39"/>
                  </a:lnTo>
                  <a:lnTo>
                    <a:pt x="442" y="46"/>
                  </a:lnTo>
                  <a:lnTo>
                    <a:pt x="444" y="53"/>
                  </a:lnTo>
                  <a:lnTo>
                    <a:pt x="444" y="59"/>
                  </a:lnTo>
                  <a:lnTo>
                    <a:pt x="444" y="66"/>
                  </a:lnTo>
                  <a:lnTo>
                    <a:pt x="444" y="73"/>
                  </a:lnTo>
                  <a:lnTo>
                    <a:pt x="444" y="81"/>
                  </a:lnTo>
                  <a:lnTo>
                    <a:pt x="444" y="88"/>
                  </a:lnTo>
                  <a:lnTo>
                    <a:pt x="442" y="95"/>
                  </a:lnTo>
                  <a:lnTo>
                    <a:pt x="442" y="103"/>
                  </a:lnTo>
                  <a:lnTo>
                    <a:pt x="440" y="112"/>
                  </a:lnTo>
                  <a:lnTo>
                    <a:pt x="440" y="119"/>
                  </a:lnTo>
                  <a:lnTo>
                    <a:pt x="439" y="125"/>
                  </a:lnTo>
                  <a:lnTo>
                    <a:pt x="437" y="132"/>
                  </a:lnTo>
                  <a:lnTo>
                    <a:pt x="435" y="141"/>
                  </a:lnTo>
                  <a:lnTo>
                    <a:pt x="434" y="147"/>
                  </a:lnTo>
                  <a:lnTo>
                    <a:pt x="432" y="156"/>
                  </a:lnTo>
                  <a:lnTo>
                    <a:pt x="430" y="163"/>
                  </a:lnTo>
                  <a:lnTo>
                    <a:pt x="428" y="171"/>
                  </a:lnTo>
                  <a:lnTo>
                    <a:pt x="427" y="178"/>
                  </a:lnTo>
                  <a:lnTo>
                    <a:pt x="425" y="185"/>
                  </a:lnTo>
                  <a:lnTo>
                    <a:pt x="422" y="193"/>
                  </a:lnTo>
                  <a:lnTo>
                    <a:pt x="420" y="200"/>
                  </a:lnTo>
                  <a:lnTo>
                    <a:pt x="418" y="207"/>
                  </a:lnTo>
                  <a:lnTo>
                    <a:pt x="415" y="213"/>
                  </a:lnTo>
                  <a:lnTo>
                    <a:pt x="413" y="222"/>
                  </a:lnTo>
                  <a:lnTo>
                    <a:pt x="411" y="229"/>
                  </a:lnTo>
                  <a:lnTo>
                    <a:pt x="408" y="236"/>
                  </a:lnTo>
                  <a:lnTo>
                    <a:pt x="405" y="242"/>
                  </a:lnTo>
                  <a:lnTo>
                    <a:pt x="403" y="249"/>
                  </a:lnTo>
                  <a:lnTo>
                    <a:pt x="400" y="258"/>
                  </a:lnTo>
                  <a:lnTo>
                    <a:pt x="398" y="264"/>
                  </a:lnTo>
                  <a:lnTo>
                    <a:pt x="395" y="269"/>
                  </a:lnTo>
                  <a:lnTo>
                    <a:pt x="393" y="276"/>
                  </a:lnTo>
                  <a:lnTo>
                    <a:pt x="389" y="283"/>
                  </a:lnTo>
                  <a:lnTo>
                    <a:pt x="388" y="290"/>
                  </a:lnTo>
                  <a:lnTo>
                    <a:pt x="384" y="297"/>
                  </a:lnTo>
                  <a:lnTo>
                    <a:pt x="383" y="302"/>
                  </a:lnTo>
                  <a:lnTo>
                    <a:pt x="379" y="308"/>
                  </a:lnTo>
                  <a:lnTo>
                    <a:pt x="378" y="315"/>
                  </a:lnTo>
                  <a:lnTo>
                    <a:pt x="374" y="320"/>
                  </a:lnTo>
                  <a:lnTo>
                    <a:pt x="373" y="325"/>
                  </a:lnTo>
                  <a:lnTo>
                    <a:pt x="369" y="332"/>
                  </a:lnTo>
                  <a:lnTo>
                    <a:pt x="367" y="337"/>
                  </a:lnTo>
                  <a:lnTo>
                    <a:pt x="366" y="342"/>
                  </a:lnTo>
                  <a:lnTo>
                    <a:pt x="362" y="347"/>
                  </a:lnTo>
                  <a:lnTo>
                    <a:pt x="361" y="352"/>
                  </a:lnTo>
                  <a:lnTo>
                    <a:pt x="359" y="359"/>
                  </a:lnTo>
                  <a:lnTo>
                    <a:pt x="357" y="363"/>
                  </a:lnTo>
                  <a:lnTo>
                    <a:pt x="356" y="368"/>
                  </a:lnTo>
                  <a:lnTo>
                    <a:pt x="354" y="373"/>
                  </a:lnTo>
                  <a:lnTo>
                    <a:pt x="354" y="378"/>
                  </a:lnTo>
                  <a:lnTo>
                    <a:pt x="352" y="385"/>
                  </a:lnTo>
                  <a:lnTo>
                    <a:pt x="350" y="393"/>
                  </a:lnTo>
                  <a:lnTo>
                    <a:pt x="349" y="400"/>
                  </a:lnTo>
                  <a:lnTo>
                    <a:pt x="349" y="407"/>
                  </a:lnTo>
                  <a:lnTo>
                    <a:pt x="349" y="412"/>
                  </a:lnTo>
                  <a:lnTo>
                    <a:pt x="350" y="417"/>
                  </a:lnTo>
                  <a:lnTo>
                    <a:pt x="352" y="422"/>
                  </a:lnTo>
                  <a:lnTo>
                    <a:pt x="357" y="425"/>
                  </a:lnTo>
                  <a:lnTo>
                    <a:pt x="361" y="427"/>
                  </a:lnTo>
                  <a:lnTo>
                    <a:pt x="366" y="430"/>
                  </a:lnTo>
                  <a:lnTo>
                    <a:pt x="371" y="434"/>
                  </a:lnTo>
                  <a:lnTo>
                    <a:pt x="376" y="435"/>
                  </a:lnTo>
                  <a:lnTo>
                    <a:pt x="379" y="439"/>
                  </a:lnTo>
                  <a:lnTo>
                    <a:pt x="386" y="442"/>
                  </a:lnTo>
                  <a:lnTo>
                    <a:pt x="391" y="446"/>
                  </a:lnTo>
                  <a:lnTo>
                    <a:pt x="396" y="449"/>
                  </a:lnTo>
                  <a:lnTo>
                    <a:pt x="401" y="452"/>
                  </a:lnTo>
                  <a:lnTo>
                    <a:pt x="408" y="456"/>
                  </a:lnTo>
                  <a:lnTo>
                    <a:pt x="413" y="459"/>
                  </a:lnTo>
                  <a:lnTo>
                    <a:pt x="420" y="464"/>
                  </a:lnTo>
                  <a:lnTo>
                    <a:pt x="425" y="468"/>
                  </a:lnTo>
                  <a:lnTo>
                    <a:pt x="430" y="471"/>
                  </a:lnTo>
                  <a:lnTo>
                    <a:pt x="437" y="476"/>
                  </a:lnTo>
                  <a:lnTo>
                    <a:pt x="442" y="481"/>
                  </a:lnTo>
                  <a:lnTo>
                    <a:pt x="447" y="485"/>
                  </a:lnTo>
                  <a:lnTo>
                    <a:pt x="452" y="490"/>
                  </a:lnTo>
                  <a:lnTo>
                    <a:pt x="456" y="495"/>
                  </a:lnTo>
                  <a:lnTo>
                    <a:pt x="462" y="500"/>
                  </a:lnTo>
                  <a:lnTo>
                    <a:pt x="466" y="503"/>
                  </a:lnTo>
                  <a:lnTo>
                    <a:pt x="471" y="510"/>
                  </a:lnTo>
                  <a:lnTo>
                    <a:pt x="474" y="515"/>
                  </a:lnTo>
                  <a:lnTo>
                    <a:pt x="478" y="522"/>
                  </a:lnTo>
                  <a:lnTo>
                    <a:pt x="481" y="527"/>
                  </a:lnTo>
                  <a:lnTo>
                    <a:pt x="484" y="534"/>
                  </a:lnTo>
                  <a:lnTo>
                    <a:pt x="486" y="541"/>
                  </a:lnTo>
                  <a:lnTo>
                    <a:pt x="489" y="547"/>
                  </a:lnTo>
                  <a:lnTo>
                    <a:pt x="491" y="554"/>
                  </a:lnTo>
                  <a:lnTo>
                    <a:pt x="493" y="561"/>
                  </a:lnTo>
                  <a:lnTo>
                    <a:pt x="495" y="568"/>
                  </a:lnTo>
                  <a:lnTo>
                    <a:pt x="495" y="576"/>
                  </a:lnTo>
                  <a:lnTo>
                    <a:pt x="495" y="581"/>
                  </a:lnTo>
                  <a:lnTo>
                    <a:pt x="495" y="588"/>
                  </a:lnTo>
                  <a:lnTo>
                    <a:pt x="496" y="595"/>
                  </a:lnTo>
                  <a:lnTo>
                    <a:pt x="498" y="602"/>
                  </a:lnTo>
                  <a:lnTo>
                    <a:pt x="501" y="607"/>
                  </a:lnTo>
                  <a:lnTo>
                    <a:pt x="503" y="613"/>
                  </a:lnTo>
                  <a:lnTo>
                    <a:pt x="506" y="617"/>
                  </a:lnTo>
                  <a:lnTo>
                    <a:pt x="511" y="622"/>
                  </a:lnTo>
                  <a:lnTo>
                    <a:pt x="515" y="625"/>
                  </a:lnTo>
                  <a:lnTo>
                    <a:pt x="520" y="630"/>
                  </a:lnTo>
                  <a:lnTo>
                    <a:pt x="525" y="632"/>
                  </a:lnTo>
                  <a:lnTo>
                    <a:pt x="532" y="637"/>
                  </a:lnTo>
                  <a:lnTo>
                    <a:pt x="537" y="639"/>
                  </a:lnTo>
                  <a:lnTo>
                    <a:pt x="545" y="642"/>
                  </a:lnTo>
                  <a:lnTo>
                    <a:pt x="552" y="644"/>
                  </a:lnTo>
                  <a:lnTo>
                    <a:pt x="559" y="647"/>
                  </a:lnTo>
                  <a:lnTo>
                    <a:pt x="566" y="647"/>
                  </a:lnTo>
                  <a:lnTo>
                    <a:pt x="574" y="649"/>
                  </a:lnTo>
                  <a:lnTo>
                    <a:pt x="579" y="649"/>
                  </a:lnTo>
                  <a:lnTo>
                    <a:pt x="583" y="649"/>
                  </a:lnTo>
                  <a:lnTo>
                    <a:pt x="588" y="649"/>
                  </a:lnTo>
                  <a:lnTo>
                    <a:pt x="591" y="651"/>
                  </a:lnTo>
                  <a:lnTo>
                    <a:pt x="596" y="651"/>
                  </a:lnTo>
                  <a:lnTo>
                    <a:pt x="601" y="651"/>
                  </a:lnTo>
                  <a:lnTo>
                    <a:pt x="605" y="651"/>
                  </a:lnTo>
                  <a:lnTo>
                    <a:pt x="610" y="651"/>
                  </a:lnTo>
                  <a:lnTo>
                    <a:pt x="615" y="649"/>
                  </a:lnTo>
                  <a:lnTo>
                    <a:pt x="620" y="649"/>
                  </a:lnTo>
                  <a:lnTo>
                    <a:pt x="625" y="649"/>
                  </a:lnTo>
                  <a:lnTo>
                    <a:pt x="630" y="649"/>
                  </a:lnTo>
                  <a:lnTo>
                    <a:pt x="635" y="647"/>
                  </a:lnTo>
                  <a:lnTo>
                    <a:pt x="639" y="647"/>
                  </a:lnTo>
                  <a:lnTo>
                    <a:pt x="645" y="647"/>
                  </a:lnTo>
                  <a:lnTo>
                    <a:pt x="650" y="647"/>
                  </a:lnTo>
                  <a:lnTo>
                    <a:pt x="654" y="646"/>
                  </a:lnTo>
                  <a:lnTo>
                    <a:pt x="661" y="646"/>
                  </a:lnTo>
                  <a:lnTo>
                    <a:pt x="666" y="644"/>
                  </a:lnTo>
                  <a:lnTo>
                    <a:pt x="672" y="644"/>
                  </a:lnTo>
                  <a:lnTo>
                    <a:pt x="676" y="642"/>
                  </a:lnTo>
                  <a:lnTo>
                    <a:pt x="683" y="640"/>
                  </a:lnTo>
                  <a:lnTo>
                    <a:pt x="688" y="639"/>
                  </a:lnTo>
                  <a:lnTo>
                    <a:pt x="694" y="639"/>
                  </a:lnTo>
                  <a:lnTo>
                    <a:pt x="700" y="637"/>
                  </a:lnTo>
                  <a:lnTo>
                    <a:pt x="706" y="635"/>
                  </a:lnTo>
                  <a:lnTo>
                    <a:pt x="711" y="634"/>
                  </a:lnTo>
                  <a:lnTo>
                    <a:pt x="716" y="632"/>
                  </a:lnTo>
                  <a:lnTo>
                    <a:pt x="722" y="630"/>
                  </a:lnTo>
                  <a:lnTo>
                    <a:pt x="728" y="629"/>
                  </a:lnTo>
                  <a:lnTo>
                    <a:pt x="733" y="627"/>
                  </a:lnTo>
                  <a:lnTo>
                    <a:pt x="739" y="625"/>
                  </a:lnTo>
                  <a:lnTo>
                    <a:pt x="745" y="622"/>
                  </a:lnTo>
                  <a:lnTo>
                    <a:pt x="752" y="620"/>
                  </a:lnTo>
                  <a:lnTo>
                    <a:pt x="757" y="618"/>
                  </a:lnTo>
                  <a:lnTo>
                    <a:pt x="764" y="617"/>
                  </a:lnTo>
                  <a:lnTo>
                    <a:pt x="771" y="613"/>
                  </a:lnTo>
                  <a:lnTo>
                    <a:pt x="776" y="612"/>
                  </a:lnTo>
                  <a:lnTo>
                    <a:pt x="783" y="608"/>
                  </a:lnTo>
                  <a:lnTo>
                    <a:pt x="789" y="607"/>
                  </a:lnTo>
                  <a:lnTo>
                    <a:pt x="796" y="603"/>
                  </a:lnTo>
                  <a:lnTo>
                    <a:pt x="803" y="602"/>
                  </a:lnTo>
                  <a:lnTo>
                    <a:pt x="808" y="598"/>
                  </a:lnTo>
                  <a:lnTo>
                    <a:pt x="815" y="596"/>
                  </a:lnTo>
                  <a:lnTo>
                    <a:pt x="822" y="591"/>
                  </a:lnTo>
                  <a:lnTo>
                    <a:pt x="828" y="590"/>
                  </a:lnTo>
                  <a:lnTo>
                    <a:pt x="833" y="586"/>
                  </a:lnTo>
                  <a:lnTo>
                    <a:pt x="840" y="583"/>
                  </a:lnTo>
                  <a:lnTo>
                    <a:pt x="847" y="579"/>
                  </a:lnTo>
                  <a:lnTo>
                    <a:pt x="852" y="576"/>
                  </a:lnTo>
                  <a:lnTo>
                    <a:pt x="859" y="573"/>
                  </a:lnTo>
                  <a:lnTo>
                    <a:pt x="866" y="571"/>
                  </a:lnTo>
                  <a:lnTo>
                    <a:pt x="871" y="566"/>
                  </a:lnTo>
                  <a:lnTo>
                    <a:pt x="877" y="563"/>
                  </a:lnTo>
                  <a:lnTo>
                    <a:pt x="883" y="559"/>
                  </a:lnTo>
                  <a:lnTo>
                    <a:pt x="889" y="556"/>
                  </a:lnTo>
                  <a:lnTo>
                    <a:pt x="896" y="552"/>
                  </a:lnTo>
                  <a:lnTo>
                    <a:pt x="901" y="549"/>
                  </a:lnTo>
                  <a:lnTo>
                    <a:pt x="908" y="546"/>
                  </a:lnTo>
                  <a:lnTo>
                    <a:pt x="915" y="544"/>
                  </a:lnTo>
                  <a:lnTo>
                    <a:pt x="918" y="539"/>
                  </a:lnTo>
                  <a:lnTo>
                    <a:pt x="923" y="535"/>
                  </a:lnTo>
                  <a:lnTo>
                    <a:pt x="930" y="530"/>
                  </a:lnTo>
                  <a:lnTo>
                    <a:pt x="935" y="527"/>
                  </a:lnTo>
                  <a:lnTo>
                    <a:pt x="940" y="524"/>
                  </a:lnTo>
                  <a:lnTo>
                    <a:pt x="944" y="518"/>
                  </a:lnTo>
                  <a:lnTo>
                    <a:pt x="949" y="515"/>
                  </a:lnTo>
                  <a:lnTo>
                    <a:pt x="954" y="512"/>
                  </a:lnTo>
                  <a:lnTo>
                    <a:pt x="957" y="507"/>
                  </a:lnTo>
                  <a:lnTo>
                    <a:pt x="962" y="503"/>
                  </a:lnTo>
                  <a:lnTo>
                    <a:pt x="966" y="498"/>
                  </a:lnTo>
                  <a:lnTo>
                    <a:pt x="971" y="495"/>
                  </a:lnTo>
                  <a:lnTo>
                    <a:pt x="979" y="486"/>
                  </a:lnTo>
                  <a:lnTo>
                    <a:pt x="986" y="478"/>
                  </a:lnTo>
                  <a:lnTo>
                    <a:pt x="989" y="474"/>
                  </a:lnTo>
                  <a:lnTo>
                    <a:pt x="991" y="469"/>
                  </a:lnTo>
                  <a:lnTo>
                    <a:pt x="994" y="464"/>
                  </a:lnTo>
                  <a:lnTo>
                    <a:pt x="998" y="461"/>
                  </a:lnTo>
                  <a:lnTo>
                    <a:pt x="998" y="456"/>
                  </a:lnTo>
                  <a:lnTo>
                    <a:pt x="1001" y="452"/>
                  </a:lnTo>
                  <a:lnTo>
                    <a:pt x="1003" y="447"/>
                  </a:lnTo>
                  <a:lnTo>
                    <a:pt x="1005" y="444"/>
                  </a:lnTo>
                  <a:lnTo>
                    <a:pt x="1006" y="439"/>
                  </a:lnTo>
                  <a:lnTo>
                    <a:pt x="1006" y="435"/>
                  </a:lnTo>
                  <a:lnTo>
                    <a:pt x="1008" y="430"/>
                  </a:lnTo>
                  <a:lnTo>
                    <a:pt x="1010" y="427"/>
                  </a:lnTo>
                  <a:lnTo>
                    <a:pt x="1010" y="422"/>
                  </a:lnTo>
                  <a:lnTo>
                    <a:pt x="1010" y="419"/>
                  </a:lnTo>
                  <a:lnTo>
                    <a:pt x="1010" y="413"/>
                  </a:lnTo>
                  <a:lnTo>
                    <a:pt x="1010" y="410"/>
                  </a:lnTo>
                  <a:lnTo>
                    <a:pt x="1008" y="405"/>
                  </a:lnTo>
                  <a:lnTo>
                    <a:pt x="1006" y="402"/>
                  </a:lnTo>
                  <a:lnTo>
                    <a:pt x="1006" y="396"/>
                  </a:lnTo>
                  <a:lnTo>
                    <a:pt x="1006" y="393"/>
                  </a:lnTo>
                  <a:lnTo>
                    <a:pt x="1005" y="388"/>
                  </a:lnTo>
                  <a:lnTo>
                    <a:pt x="1005" y="385"/>
                  </a:lnTo>
                  <a:lnTo>
                    <a:pt x="1003" y="380"/>
                  </a:lnTo>
                  <a:lnTo>
                    <a:pt x="1003" y="376"/>
                  </a:lnTo>
                  <a:lnTo>
                    <a:pt x="999" y="368"/>
                  </a:lnTo>
                  <a:lnTo>
                    <a:pt x="998" y="359"/>
                  </a:lnTo>
                  <a:lnTo>
                    <a:pt x="996" y="351"/>
                  </a:lnTo>
                  <a:lnTo>
                    <a:pt x="994" y="342"/>
                  </a:lnTo>
                  <a:lnTo>
                    <a:pt x="991" y="334"/>
                  </a:lnTo>
                  <a:lnTo>
                    <a:pt x="989" y="327"/>
                  </a:lnTo>
                  <a:lnTo>
                    <a:pt x="988" y="319"/>
                  </a:lnTo>
                  <a:lnTo>
                    <a:pt x="986" y="312"/>
                  </a:lnTo>
                  <a:lnTo>
                    <a:pt x="984" y="303"/>
                  </a:lnTo>
                  <a:lnTo>
                    <a:pt x="983" y="297"/>
                  </a:lnTo>
                  <a:lnTo>
                    <a:pt x="981" y="288"/>
                  </a:lnTo>
                  <a:lnTo>
                    <a:pt x="981" y="281"/>
                  </a:lnTo>
                  <a:lnTo>
                    <a:pt x="979" y="273"/>
                  </a:lnTo>
                  <a:lnTo>
                    <a:pt x="979" y="266"/>
                  </a:lnTo>
                  <a:lnTo>
                    <a:pt x="979" y="258"/>
                  </a:lnTo>
                  <a:lnTo>
                    <a:pt x="979" y="249"/>
                  </a:lnTo>
                  <a:lnTo>
                    <a:pt x="979" y="241"/>
                  </a:lnTo>
                  <a:lnTo>
                    <a:pt x="979" y="234"/>
                  </a:lnTo>
                  <a:lnTo>
                    <a:pt x="981" y="225"/>
                  </a:lnTo>
                  <a:lnTo>
                    <a:pt x="983" y="219"/>
                  </a:lnTo>
                  <a:lnTo>
                    <a:pt x="984" y="210"/>
                  </a:lnTo>
                  <a:lnTo>
                    <a:pt x="988" y="202"/>
                  </a:lnTo>
                  <a:lnTo>
                    <a:pt x="991" y="193"/>
                  </a:lnTo>
                  <a:lnTo>
                    <a:pt x="994" y="186"/>
                  </a:lnTo>
                  <a:lnTo>
                    <a:pt x="996" y="181"/>
                  </a:lnTo>
                  <a:lnTo>
                    <a:pt x="998" y="178"/>
                  </a:lnTo>
                  <a:lnTo>
                    <a:pt x="1001" y="173"/>
                  </a:lnTo>
                  <a:lnTo>
                    <a:pt x="1005" y="169"/>
                  </a:lnTo>
                  <a:lnTo>
                    <a:pt x="1010" y="161"/>
                  </a:lnTo>
                  <a:lnTo>
                    <a:pt x="1016" y="152"/>
                  </a:lnTo>
                  <a:lnTo>
                    <a:pt x="1020" y="147"/>
                  </a:lnTo>
                  <a:lnTo>
                    <a:pt x="1023" y="142"/>
                  </a:lnTo>
                  <a:lnTo>
                    <a:pt x="1027" y="139"/>
                  </a:lnTo>
                  <a:lnTo>
                    <a:pt x="1030" y="134"/>
                  </a:lnTo>
                  <a:lnTo>
                    <a:pt x="1032" y="129"/>
                  </a:lnTo>
                  <a:lnTo>
                    <a:pt x="1037" y="124"/>
                  </a:lnTo>
                  <a:lnTo>
                    <a:pt x="1040" y="120"/>
                  </a:lnTo>
                  <a:lnTo>
                    <a:pt x="1044" y="115"/>
                  </a:lnTo>
                  <a:lnTo>
                    <a:pt x="1047" y="110"/>
                  </a:lnTo>
                  <a:lnTo>
                    <a:pt x="1049" y="105"/>
                  </a:lnTo>
                  <a:lnTo>
                    <a:pt x="1052" y="102"/>
                  </a:lnTo>
                  <a:lnTo>
                    <a:pt x="1057" y="97"/>
                  </a:lnTo>
                  <a:lnTo>
                    <a:pt x="1059" y="91"/>
                  </a:lnTo>
                  <a:lnTo>
                    <a:pt x="1064" y="86"/>
                  </a:lnTo>
                  <a:lnTo>
                    <a:pt x="1066" y="83"/>
                  </a:lnTo>
                  <a:lnTo>
                    <a:pt x="1071" y="78"/>
                  </a:lnTo>
                  <a:lnTo>
                    <a:pt x="1072" y="73"/>
                  </a:lnTo>
                  <a:lnTo>
                    <a:pt x="1076" y="69"/>
                  </a:lnTo>
                  <a:lnTo>
                    <a:pt x="1079" y="64"/>
                  </a:lnTo>
                  <a:lnTo>
                    <a:pt x="1083" y="59"/>
                  </a:lnTo>
                  <a:lnTo>
                    <a:pt x="1089" y="51"/>
                  </a:lnTo>
                  <a:lnTo>
                    <a:pt x="1094" y="44"/>
                  </a:lnTo>
                  <a:lnTo>
                    <a:pt x="1099" y="36"/>
                  </a:lnTo>
                  <a:lnTo>
                    <a:pt x="1106" y="29"/>
                  </a:lnTo>
                  <a:lnTo>
                    <a:pt x="1110" y="22"/>
                  </a:lnTo>
                  <a:lnTo>
                    <a:pt x="1116" y="19"/>
                  </a:lnTo>
                  <a:lnTo>
                    <a:pt x="1120" y="12"/>
                  </a:lnTo>
                  <a:lnTo>
                    <a:pt x="1123" y="8"/>
                  </a:lnTo>
                  <a:lnTo>
                    <a:pt x="1127" y="3"/>
                  </a:lnTo>
                  <a:lnTo>
                    <a:pt x="1130" y="2"/>
                  </a:lnTo>
                  <a:lnTo>
                    <a:pt x="1135" y="0"/>
                  </a:lnTo>
                  <a:lnTo>
                    <a:pt x="1138" y="2"/>
                  </a:lnTo>
                  <a:lnTo>
                    <a:pt x="1138" y="5"/>
                  </a:lnTo>
                  <a:lnTo>
                    <a:pt x="1138" y="10"/>
                  </a:lnTo>
                  <a:lnTo>
                    <a:pt x="1137" y="15"/>
                  </a:lnTo>
                  <a:lnTo>
                    <a:pt x="1137" y="22"/>
                  </a:lnTo>
                  <a:lnTo>
                    <a:pt x="1135" y="27"/>
                  </a:lnTo>
                  <a:lnTo>
                    <a:pt x="1133" y="30"/>
                  </a:lnTo>
                  <a:lnTo>
                    <a:pt x="1132" y="36"/>
                  </a:lnTo>
                  <a:lnTo>
                    <a:pt x="1132" y="41"/>
                  </a:lnTo>
                  <a:lnTo>
                    <a:pt x="1130" y="46"/>
                  </a:lnTo>
                  <a:lnTo>
                    <a:pt x="1128" y="53"/>
                  </a:lnTo>
                  <a:lnTo>
                    <a:pt x="1125" y="59"/>
                  </a:lnTo>
                  <a:lnTo>
                    <a:pt x="1125" y="66"/>
                  </a:lnTo>
                  <a:lnTo>
                    <a:pt x="1121" y="73"/>
                  </a:lnTo>
                  <a:lnTo>
                    <a:pt x="1118" y="80"/>
                  </a:lnTo>
                  <a:lnTo>
                    <a:pt x="1116" y="86"/>
                  </a:lnTo>
                  <a:lnTo>
                    <a:pt x="1115" y="93"/>
                  </a:lnTo>
                  <a:lnTo>
                    <a:pt x="1111" y="100"/>
                  </a:lnTo>
                  <a:lnTo>
                    <a:pt x="1108" y="107"/>
                  </a:lnTo>
                  <a:lnTo>
                    <a:pt x="1106" y="114"/>
                  </a:lnTo>
                  <a:lnTo>
                    <a:pt x="1105" y="122"/>
                  </a:lnTo>
                  <a:lnTo>
                    <a:pt x="1101" y="127"/>
                  </a:lnTo>
                  <a:lnTo>
                    <a:pt x="1099" y="134"/>
                  </a:lnTo>
                  <a:lnTo>
                    <a:pt x="1098" y="139"/>
                  </a:lnTo>
                  <a:lnTo>
                    <a:pt x="1094" y="146"/>
                  </a:lnTo>
                  <a:lnTo>
                    <a:pt x="1093" y="152"/>
                  </a:lnTo>
                  <a:lnTo>
                    <a:pt x="1091" y="158"/>
                  </a:lnTo>
                  <a:lnTo>
                    <a:pt x="1088" y="164"/>
                  </a:lnTo>
                  <a:lnTo>
                    <a:pt x="1086" y="171"/>
                  </a:lnTo>
                  <a:lnTo>
                    <a:pt x="1083" y="176"/>
                  </a:lnTo>
                  <a:lnTo>
                    <a:pt x="1081" y="183"/>
                  </a:lnTo>
                  <a:lnTo>
                    <a:pt x="1079" y="188"/>
                  </a:lnTo>
                  <a:lnTo>
                    <a:pt x="1076" y="195"/>
                  </a:lnTo>
                  <a:lnTo>
                    <a:pt x="1074" y="198"/>
                  </a:lnTo>
                  <a:lnTo>
                    <a:pt x="1072" y="205"/>
                  </a:lnTo>
                  <a:lnTo>
                    <a:pt x="1071" y="210"/>
                  </a:lnTo>
                  <a:lnTo>
                    <a:pt x="1069" y="215"/>
                  </a:lnTo>
                  <a:lnTo>
                    <a:pt x="1066" y="220"/>
                  </a:lnTo>
                  <a:lnTo>
                    <a:pt x="1066" y="225"/>
                  </a:lnTo>
                  <a:lnTo>
                    <a:pt x="1064" y="230"/>
                  </a:lnTo>
                  <a:lnTo>
                    <a:pt x="1062" y="236"/>
                  </a:lnTo>
                  <a:lnTo>
                    <a:pt x="1059" y="241"/>
                  </a:lnTo>
                  <a:lnTo>
                    <a:pt x="1059" y="244"/>
                  </a:lnTo>
                  <a:lnTo>
                    <a:pt x="1057" y="249"/>
                  </a:lnTo>
                  <a:lnTo>
                    <a:pt x="1057" y="254"/>
                  </a:lnTo>
                  <a:lnTo>
                    <a:pt x="1054" y="261"/>
                  </a:lnTo>
                  <a:lnTo>
                    <a:pt x="1052" y="268"/>
                  </a:lnTo>
                  <a:lnTo>
                    <a:pt x="1049" y="274"/>
                  </a:lnTo>
                  <a:lnTo>
                    <a:pt x="1049" y="281"/>
                  </a:lnTo>
                  <a:lnTo>
                    <a:pt x="1049" y="286"/>
                  </a:lnTo>
                  <a:lnTo>
                    <a:pt x="1049" y="291"/>
                  </a:lnTo>
                  <a:lnTo>
                    <a:pt x="1049" y="295"/>
                  </a:lnTo>
                  <a:lnTo>
                    <a:pt x="1050" y="298"/>
                  </a:lnTo>
                  <a:lnTo>
                    <a:pt x="1054" y="303"/>
                  </a:lnTo>
                  <a:lnTo>
                    <a:pt x="1060" y="305"/>
                  </a:lnTo>
                  <a:lnTo>
                    <a:pt x="1064" y="303"/>
                  </a:lnTo>
                  <a:lnTo>
                    <a:pt x="1069" y="302"/>
                  </a:lnTo>
                  <a:lnTo>
                    <a:pt x="1074" y="298"/>
                  </a:lnTo>
                  <a:lnTo>
                    <a:pt x="1083" y="297"/>
                  </a:lnTo>
                  <a:lnTo>
                    <a:pt x="1088" y="291"/>
                  </a:lnTo>
                  <a:lnTo>
                    <a:pt x="1094" y="286"/>
                  </a:lnTo>
                  <a:lnTo>
                    <a:pt x="1101" y="281"/>
                  </a:lnTo>
                  <a:lnTo>
                    <a:pt x="1110" y="276"/>
                  </a:lnTo>
                  <a:lnTo>
                    <a:pt x="1116" y="269"/>
                  </a:lnTo>
                  <a:lnTo>
                    <a:pt x="1125" y="264"/>
                  </a:lnTo>
                  <a:lnTo>
                    <a:pt x="1132" y="258"/>
                  </a:lnTo>
                  <a:lnTo>
                    <a:pt x="1140" y="252"/>
                  </a:lnTo>
                  <a:lnTo>
                    <a:pt x="1147" y="246"/>
                  </a:lnTo>
                  <a:lnTo>
                    <a:pt x="1154" y="241"/>
                  </a:lnTo>
                  <a:lnTo>
                    <a:pt x="1160" y="234"/>
                  </a:lnTo>
                  <a:lnTo>
                    <a:pt x="1169" y="227"/>
                  </a:lnTo>
                  <a:lnTo>
                    <a:pt x="1176" y="222"/>
                  </a:lnTo>
                  <a:lnTo>
                    <a:pt x="1182" y="215"/>
                  </a:lnTo>
                  <a:lnTo>
                    <a:pt x="1191" y="210"/>
                  </a:lnTo>
                  <a:lnTo>
                    <a:pt x="1198" y="205"/>
                  </a:lnTo>
                  <a:lnTo>
                    <a:pt x="1205" y="200"/>
                  </a:lnTo>
                  <a:lnTo>
                    <a:pt x="1210" y="195"/>
                  </a:lnTo>
                  <a:lnTo>
                    <a:pt x="1216" y="190"/>
                  </a:lnTo>
                  <a:lnTo>
                    <a:pt x="1223" y="186"/>
                  </a:lnTo>
                  <a:lnTo>
                    <a:pt x="1228" y="183"/>
                  </a:lnTo>
                  <a:lnTo>
                    <a:pt x="1233" y="180"/>
                  </a:lnTo>
                  <a:lnTo>
                    <a:pt x="1238" y="178"/>
                  </a:lnTo>
                  <a:lnTo>
                    <a:pt x="1242" y="178"/>
                  </a:lnTo>
                  <a:lnTo>
                    <a:pt x="1250" y="176"/>
                  </a:lnTo>
                  <a:lnTo>
                    <a:pt x="1255" y="180"/>
                  </a:lnTo>
                  <a:lnTo>
                    <a:pt x="1257" y="181"/>
                  </a:lnTo>
                  <a:lnTo>
                    <a:pt x="1259" y="185"/>
                  </a:lnTo>
                  <a:lnTo>
                    <a:pt x="1260" y="190"/>
                  </a:lnTo>
                  <a:lnTo>
                    <a:pt x="1260" y="197"/>
                  </a:lnTo>
                  <a:lnTo>
                    <a:pt x="1260" y="202"/>
                  </a:lnTo>
                  <a:lnTo>
                    <a:pt x="1259" y="208"/>
                  </a:lnTo>
                  <a:lnTo>
                    <a:pt x="1257" y="213"/>
                  </a:lnTo>
                  <a:lnTo>
                    <a:pt x="1255" y="217"/>
                  </a:lnTo>
                  <a:lnTo>
                    <a:pt x="1254" y="222"/>
                  </a:lnTo>
                  <a:lnTo>
                    <a:pt x="1252" y="227"/>
                  </a:lnTo>
                  <a:lnTo>
                    <a:pt x="1249" y="232"/>
                  </a:lnTo>
                  <a:lnTo>
                    <a:pt x="1247" y="236"/>
                  </a:lnTo>
                  <a:lnTo>
                    <a:pt x="1243" y="241"/>
                  </a:lnTo>
                  <a:lnTo>
                    <a:pt x="1242" y="247"/>
                  </a:lnTo>
                  <a:lnTo>
                    <a:pt x="1238" y="252"/>
                  </a:lnTo>
                  <a:lnTo>
                    <a:pt x="1235" y="258"/>
                  </a:lnTo>
                  <a:lnTo>
                    <a:pt x="1232" y="264"/>
                  </a:lnTo>
                  <a:lnTo>
                    <a:pt x="1228" y="271"/>
                  </a:lnTo>
                  <a:lnTo>
                    <a:pt x="1225" y="276"/>
                  </a:lnTo>
                  <a:lnTo>
                    <a:pt x="1220" y="283"/>
                  </a:lnTo>
                  <a:lnTo>
                    <a:pt x="1216" y="290"/>
                  </a:lnTo>
                  <a:lnTo>
                    <a:pt x="1211" y="297"/>
                  </a:lnTo>
                  <a:lnTo>
                    <a:pt x="1208" y="303"/>
                  </a:lnTo>
                  <a:lnTo>
                    <a:pt x="1203" y="310"/>
                  </a:lnTo>
                  <a:lnTo>
                    <a:pt x="1198" y="317"/>
                  </a:lnTo>
                  <a:lnTo>
                    <a:pt x="1193" y="325"/>
                  </a:lnTo>
                  <a:lnTo>
                    <a:pt x="1188" y="332"/>
                  </a:lnTo>
                  <a:lnTo>
                    <a:pt x="1182" y="339"/>
                  </a:lnTo>
                  <a:lnTo>
                    <a:pt x="1177" y="346"/>
                  </a:lnTo>
                  <a:lnTo>
                    <a:pt x="1172" y="354"/>
                  </a:lnTo>
                  <a:lnTo>
                    <a:pt x="1166" y="361"/>
                  </a:lnTo>
                  <a:lnTo>
                    <a:pt x="1162" y="369"/>
                  </a:lnTo>
                  <a:lnTo>
                    <a:pt x="1155" y="376"/>
                  </a:lnTo>
                  <a:lnTo>
                    <a:pt x="1150" y="385"/>
                  </a:lnTo>
                  <a:lnTo>
                    <a:pt x="1145" y="393"/>
                  </a:lnTo>
                  <a:lnTo>
                    <a:pt x="1138" y="402"/>
                  </a:lnTo>
                  <a:lnTo>
                    <a:pt x="1132" y="408"/>
                  </a:lnTo>
                  <a:lnTo>
                    <a:pt x="1127" y="417"/>
                  </a:lnTo>
                  <a:lnTo>
                    <a:pt x="1120" y="425"/>
                  </a:lnTo>
                  <a:lnTo>
                    <a:pt x="1115" y="434"/>
                  </a:lnTo>
                  <a:lnTo>
                    <a:pt x="1108" y="441"/>
                  </a:lnTo>
                  <a:lnTo>
                    <a:pt x="1103" y="449"/>
                  </a:lnTo>
                  <a:lnTo>
                    <a:pt x="1096" y="457"/>
                  </a:lnTo>
                  <a:lnTo>
                    <a:pt x="1091" y="466"/>
                  </a:lnTo>
                  <a:lnTo>
                    <a:pt x="1083" y="473"/>
                  </a:lnTo>
                  <a:lnTo>
                    <a:pt x="1077" y="481"/>
                  </a:lnTo>
                  <a:lnTo>
                    <a:pt x="1072" y="490"/>
                  </a:lnTo>
                  <a:lnTo>
                    <a:pt x="1066" y="498"/>
                  </a:lnTo>
                  <a:lnTo>
                    <a:pt x="1059" y="507"/>
                  </a:lnTo>
                  <a:lnTo>
                    <a:pt x="1054" y="515"/>
                  </a:lnTo>
                  <a:lnTo>
                    <a:pt x="1047" y="524"/>
                  </a:lnTo>
                  <a:lnTo>
                    <a:pt x="1042" y="532"/>
                  </a:lnTo>
                  <a:lnTo>
                    <a:pt x="1035" y="539"/>
                  </a:lnTo>
                  <a:lnTo>
                    <a:pt x="1030" y="547"/>
                  </a:lnTo>
                  <a:lnTo>
                    <a:pt x="1023" y="556"/>
                  </a:lnTo>
                  <a:lnTo>
                    <a:pt x="1018" y="564"/>
                  </a:lnTo>
                  <a:lnTo>
                    <a:pt x="1011" y="571"/>
                  </a:lnTo>
                  <a:lnTo>
                    <a:pt x="1006" y="579"/>
                  </a:lnTo>
                  <a:lnTo>
                    <a:pt x="1001" y="588"/>
                  </a:lnTo>
                  <a:lnTo>
                    <a:pt x="996" y="595"/>
                  </a:lnTo>
                  <a:lnTo>
                    <a:pt x="991" y="603"/>
                  </a:lnTo>
                  <a:lnTo>
                    <a:pt x="986" y="610"/>
                  </a:lnTo>
                  <a:lnTo>
                    <a:pt x="981" y="617"/>
                  </a:lnTo>
                  <a:lnTo>
                    <a:pt x="976" y="625"/>
                  </a:lnTo>
                  <a:lnTo>
                    <a:pt x="971" y="632"/>
                  </a:lnTo>
                  <a:lnTo>
                    <a:pt x="966" y="640"/>
                  </a:lnTo>
                  <a:lnTo>
                    <a:pt x="961" y="647"/>
                  </a:lnTo>
                  <a:lnTo>
                    <a:pt x="955" y="654"/>
                  </a:lnTo>
                  <a:lnTo>
                    <a:pt x="950" y="659"/>
                  </a:lnTo>
                  <a:lnTo>
                    <a:pt x="945" y="666"/>
                  </a:lnTo>
                  <a:lnTo>
                    <a:pt x="940" y="673"/>
                  </a:lnTo>
                  <a:lnTo>
                    <a:pt x="935" y="679"/>
                  </a:lnTo>
                  <a:lnTo>
                    <a:pt x="930" y="686"/>
                  </a:lnTo>
                  <a:lnTo>
                    <a:pt x="925" y="693"/>
                  </a:lnTo>
                  <a:lnTo>
                    <a:pt x="918" y="698"/>
                  </a:lnTo>
                  <a:lnTo>
                    <a:pt x="913" y="705"/>
                  </a:lnTo>
                  <a:lnTo>
                    <a:pt x="908" y="710"/>
                  </a:lnTo>
                  <a:lnTo>
                    <a:pt x="903" y="717"/>
                  </a:lnTo>
                  <a:lnTo>
                    <a:pt x="896" y="722"/>
                  </a:lnTo>
                  <a:lnTo>
                    <a:pt x="891" y="729"/>
                  </a:lnTo>
                  <a:lnTo>
                    <a:pt x="884" y="734"/>
                  </a:lnTo>
                  <a:lnTo>
                    <a:pt x="879" y="740"/>
                  </a:lnTo>
                  <a:lnTo>
                    <a:pt x="872" y="746"/>
                  </a:lnTo>
                  <a:lnTo>
                    <a:pt x="867" y="751"/>
                  </a:lnTo>
                  <a:lnTo>
                    <a:pt x="861" y="756"/>
                  </a:lnTo>
                  <a:lnTo>
                    <a:pt x="855" y="761"/>
                  </a:lnTo>
                  <a:lnTo>
                    <a:pt x="849" y="766"/>
                  </a:lnTo>
                  <a:lnTo>
                    <a:pt x="842" y="771"/>
                  </a:lnTo>
                  <a:lnTo>
                    <a:pt x="835" y="776"/>
                  </a:lnTo>
                  <a:lnTo>
                    <a:pt x="830" y="783"/>
                  </a:lnTo>
                  <a:lnTo>
                    <a:pt x="823" y="786"/>
                  </a:lnTo>
                  <a:lnTo>
                    <a:pt x="816" y="791"/>
                  </a:lnTo>
                  <a:lnTo>
                    <a:pt x="811" y="796"/>
                  </a:lnTo>
                  <a:lnTo>
                    <a:pt x="805" y="801"/>
                  </a:lnTo>
                  <a:lnTo>
                    <a:pt x="798" y="807"/>
                  </a:lnTo>
                  <a:lnTo>
                    <a:pt x="791" y="812"/>
                  </a:lnTo>
                  <a:lnTo>
                    <a:pt x="786" y="817"/>
                  </a:lnTo>
                  <a:lnTo>
                    <a:pt x="779" y="822"/>
                  </a:lnTo>
                  <a:lnTo>
                    <a:pt x="772" y="827"/>
                  </a:lnTo>
                  <a:lnTo>
                    <a:pt x="766" y="830"/>
                  </a:lnTo>
                  <a:lnTo>
                    <a:pt x="759" y="835"/>
                  </a:lnTo>
                  <a:lnTo>
                    <a:pt x="754" y="840"/>
                  </a:lnTo>
                  <a:lnTo>
                    <a:pt x="747" y="844"/>
                  </a:lnTo>
                  <a:lnTo>
                    <a:pt x="739" y="849"/>
                  </a:lnTo>
                  <a:lnTo>
                    <a:pt x="733" y="852"/>
                  </a:lnTo>
                  <a:lnTo>
                    <a:pt x="727" y="857"/>
                  </a:lnTo>
                  <a:lnTo>
                    <a:pt x="720" y="861"/>
                  </a:lnTo>
                  <a:lnTo>
                    <a:pt x="715" y="866"/>
                  </a:lnTo>
                  <a:lnTo>
                    <a:pt x="708" y="871"/>
                  </a:lnTo>
                  <a:lnTo>
                    <a:pt x="701" y="876"/>
                  </a:lnTo>
                  <a:lnTo>
                    <a:pt x="694" y="879"/>
                  </a:lnTo>
                  <a:lnTo>
                    <a:pt x="689" y="884"/>
                  </a:lnTo>
                  <a:lnTo>
                    <a:pt x="683" y="888"/>
                  </a:lnTo>
                  <a:lnTo>
                    <a:pt x="678" y="893"/>
                  </a:lnTo>
                  <a:lnTo>
                    <a:pt x="671" y="896"/>
                  </a:lnTo>
                  <a:lnTo>
                    <a:pt x="664" y="901"/>
                  </a:lnTo>
                  <a:lnTo>
                    <a:pt x="657" y="905"/>
                  </a:lnTo>
                  <a:lnTo>
                    <a:pt x="652" y="910"/>
                  </a:lnTo>
                  <a:lnTo>
                    <a:pt x="645" y="913"/>
                  </a:lnTo>
                  <a:lnTo>
                    <a:pt x="640" y="918"/>
                  </a:lnTo>
                  <a:lnTo>
                    <a:pt x="635" y="922"/>
                  </a:lnTo>
                  <a:lnTo>
                    <a:pt x="628" y="927"/>
                  </a:lnTo>
                  <a:lnTo>
                    <a:pt x="623" y="930"/>
                  </a:lnTo>
                  <a:lnTo>
                    <a:pt x="618" y="935"/>
                  </a:lnTo>
                  <a:lnTo>
                    <a:pt x="613" y="939"/>
                  </a:lnTo>
                  <a:lnTo>
                    <a:pt x="606" y="944"/>
                  </a:lnTo>
                  <a:lnTo>
                    <a:pt x="601" y="949"/>
                  </a:lnTo>
                  <a:lnTo>
                    <a:pt x="596" y="954"/>
                  </a:lnTo>
                  <a:lnTo>
                    <a:pt x="591" y="957"/>
                  </a:lnTo>
                  <a:lnTo>
                    <a:pt x="588" y="962"/>
                  </a:lnTo>
                  <a:lnTo>
                    <a:pt x="581" y="966"/>
                  </a:lnTo>
                  <a:lnTo>
                    <a:pt x="576" y="971"/>
                  </a:lnTo>
                  <a:lnTo>
                    <a:pt x="571" y="974"/>
                  </a:lnTo>
                  <a:lnTo>
                    <a:pt x="566" y="979"/>
                  </a:lnTo>
                  <a:lnTo>
                    <a:pt x="561" y="984"/>
                  </a:lnTo>
                  <a:lnTo>
                    <a:pt x="556" y="988"/>
                  </a:lnTo>
                  <a:lnTo>
                    <a:pt x="552" y="993"/>
                  </a:lnTo>
                  <a:lnTo>
                    <a:pt x="547" y="998"/>
                  </a:lnTo>
                  <a:lnTo>
                    <a:pt x="542" y="1003"/>
                  </a:lnTo>
                  <a:lnTo>
                    <a:pt x="537" y="1006"/>
                  </a:lnTo>
                  <a:lnTo>
                    <a:pt x="533" y="1012"/>
                  </a:lnTo>
                  <a:lnTo>
                    <a:pt x="528" y="1017"/>
                  </a:lnTo>
                  <a:lnTo>
                    <a:pt x="523" y="1022"/>
                  </a:lnTo>
                  <a:lnTo>
                    <a:pt x="520" y="1025"/>
                  </a:lnTo>
                  <a:lnTo>
                    <a:pt x="515" y="1030"/>
                  </a:lnTo>
                  <a:lnTo>
                    <a:pt x="511" y="1035"/>
                  </a:lnTo>
                  <a:lnTo>
                    <a:pt x="506" y="1039"/>
                  </a:lnTo>
                  <a:lnTo>
                    <a:pt x="501" y="1044"/>
                  </a:lnTo>
                  <a:lnTo>
                    <a:pt x="496" y="1049"/>
                  </a:lnTo>
                  <a:lnTo>
                    <a:pt x="493" y="1054"/>
                  </a:lnTo>
                  <a:lnTo>
                    <a:pt x="488" y="1057"/>
                  </a:lnTo>
                  <a:lnTo>
                    <a:pt x="484" y="1062"/>
                  </a:lnTo>
                  <a:lnTo>
                    <a:pt x="481" y="1067"/>
                  </a:lnTo>
                  <a:lnTo>
                    <a:pt x="478" y="1073"/>
                  </a:lnTo>
                  <a:lnTo>
                    <a:pt x="472" y="1078"/>
                  </a:lnTo>
                  <a:lnTo>
                    <a:pt x="469" y="1081"/>
                  </a:lnTo>
                  <a:lnTo>
                    <a:pt x="464" y="1086"/>
                  </a:lnTo>
                  <a:lnTo>
                    <a:pt x="462" y="1091"/>
                  </a:lnTo>
                  <a:lnTo>
                    <a:pt x="457" y="1096"/>
                  </a:lnTo>
                  <a:lnTo>
                    <a:pt x="454" y="1100"/>
                  </a:lnTo>
                  <a:lnTo>
                    <a:pt x="450" y="1105"/>
                  </a:lnTo>
                  <a:lnTo>
                    <a:pt x="449" y="1110"/>
                  </a:lnTo>
                  <a:lnTo>
                    <a:pt x="445" y="1115"/>
                  </a:lnTo>
                  <a:lnTo>
                    <a:pt x="442" y="1118"/>
                  </a:lnTo>
                  <a:lnTo>
                    <a:pt x="437" y="1123"/>
                  </a:lnTo>
                  <a:lnTo>
                    <a:pt x="435" y="1128"/>
                  </a:lnTo>
                  <a:lnTo>
                    <a:pt x="432" y="1132"/>
                  </a:lnTo>
                  <a:lnTo>
                    <a:pt x="428" y="1137"/>
                  </a:lnTo>
                  <a:lnTo>
                    <a:pt x="425" y="1142"/>
                  </a:lnTo>
                  <a:lnTo>
                    <a:pt x="423" y="1147"/>
                  </a:lnTo>
                  <a:lnTo>
                    <a:pt x="420" y="1151"/>
                  </a:lnTo>
                  <a:lnTo>
                    <a:pt x="417" y="1156"/>
                  </a:lnTo>
                  <a:lnTo>
                    <a:pt x="413" y="1159"/>
                  </a:lnTo>
                  <a:lnTo>
                    <a:pt x="411" y="1164"/>
                  </a:lnTo>
                  <a:lnTo>
                    <a:pt x="410" y="1167"/>
                  </a:lnTo>
                  <a:lnTo>
                    <a:pt x="406" y="1173"/>
                  </a:lnTo>
                  <a:lnTo>
                    <a:pt x="405" y="1176"/>
                  </a:lnTo>
                  <a:lnTo>
                    <a:pt x="403" y="1181"/>
                  </a:lnTo>
                  <a:lnTo>
                    <a:pt x="398" y="1189"/>
                  </a:lnTo>
                  <a:lnTo>
                    <a:pt x="395" y="1196"/>
                  </a:lnTo>
                  <a:lnTo>
                    <a:pt x="389" y="1205"/>
                  </a:lnTo>
                  <a:lnTo>
                    <a:pt x="388" y="1213"/>
                  </a:lnTo>
                  <a:lnTo>
                    <a:pt x="384" y="1220"/>
                  </a:lnTo>
                  <a:lnTo>
                    <a:pt x="383" y="1227"/>
                  </a:lnTo>
                  <a:lnTo>
                    <a:pt x="379" y="1234"/>
                  </a:lnTo>
                  <a:lnTo>
                    <a:pt x="379" y="1242"/>
                  </a:lnTo>
                  <a:lnTo>
                    <a:pt x="376" y="1247"/>
                  </a:lnTo>
                  <a:lnTo>
                    <a:pt x="373" y="1252"/>
                  </a:lnTo>
                  <a:lnTo>
                    <a:pt x="366" y="1257"/>
                  </a:lnTo>
                  <a:lnTo>
                    <a:pt x="359" y="1259"/>
                  </a:lnTo>
                  <a:lnTo>
                    <a:pt x="352" y="1261"/>
                  </a:lnTo>
                  <a:lnTo>
                    <a:pt x="349" y="1261"/>
                  </a:lnTo>
                  <a:lnTo>
                    <a:pt x="344" y="1262"/>
                  </a:lnTo>
                  <a:lnTo>
                    <a:pt x="339" y="1262"/>
                  </a:lnTo>
                  <a:lnTo>
                    <a:pt x="332" y="1262"/>
                  </a:lnTo>
                  <a:lnTo>
                    <a:pt x="327" y="1262"/>
                  </a:lnTo>
                  <a:lnTo>
                    <a:pt x="320" y="1262"/>
                  </a:lnTo>
                  <a:lnTo>
                    <a:pt x="313" y="1264"/>
                  </a:lnTo>
                  <a:lnTo>
                    <a:pt x="306" y="1262"/>
                  </a:lnTo>
                  <a:lnTo>
                    <a:pt x="300" y="1262"/>
                  </a:lnTo>
                  <a:lnTo>
                    <a:pt x="291" y="1261"/>
                  </a:lnTo>
                  <a:lnTo>
                    <a:pt x="284" y="1261"/>
                  </a:lnTo>
                  <a:lnTo>
                    <a:pt x="276" y="1259"/>
                  </a:lnTo>
                  <a:lnTo>
                    <a:pt x="267" y="1259"/>
                  </a:lnTo>
                  <a:lnTo>
                    <a:pt x="261" y="1257"/>
                  </a:lnTo>
                  <a:lnTo>
                    <a:pt x="252" y="1257"/>
                  </a:lnTo>
                  <a:lnTo>
                    <a:pt x="244" y="1254"/>
                  </a:lnTo>
                  <a:lnTo>
                    <a:pt x="235" y="1252"/>
                  </a:lnTo>
                  <a:lnTo>
                    <a:pt x="227" y="1250"/>
                  </a:lnTo>
                  <a:lnTo>
                    <a:pt x="218" y="1250"/>
                  </a:lnTo>
                  <a:lnTo>
                    <a:pt x="210" y="1247"/>
                  </a:lnTo>
                  <a:lnTo>
                    <a:pt x="201" y="1245"/>
                  </a:lnTo>
                  <a:lnTo>
                    <a:pt x="193" y="1244"/>
                  </a:lnTo>
                  <a:lnTo>
                    <a:pt x="184" y="1242"/>
                  </a:lnTo>
                  <a:lnTo>
                    <a:pt x="174" y="1240"/>
                  </a:lnTo>
                  <a:lnTo>
                    <a:pt x="166" y="1239"/>
                  </a:lnTo>
                  <a:lnTo>
                    <a:pt x="157" y="1235"/>
                  </a:lnTo>
                  <a:lnTo>
                    <a:pt x="149" y="1234"/>
                  </a:lnTo>
                  <a:lnTo>
                    <a:pt x="139" y="1232"/>
                  </a:lnTo>
                  <a:lnTo>
                    <a:pt x="132" y="1228"/>
                  </a:lnTo>
                  <a:lnTo>
                    <a:pt x="123" y="1227"/>
                  </a:lnTo>
                  <a:lnTo>
                    <a:pt x="115" y="1225"/>
                  </a:lnTo>
                  <a:lnTo>
                    <a:pt x="106" y="1223"/>
                  </a:lnTo>
                  <a:lnTo>
                    <a:pt x="100" y="1220"/>
                  </a:lnTo>
                  <a:lnTo>
                    <a:pt x="91" y="1218"/>
                  </a:lnTo>
                  <a:lnTo>
                    <a:pt x="84" y="1217"/>
                  </a:lnTo>
                  <a:lnTo>
                    <a:pt x="76" y="1215"/>
                  </a:lnTo>
                  <a:lnTo>
                    <a:pt x="69" y="1212"/>
                  </a:lnTo>
                  <a:lnTo>
                    <a:pt x="62" y="1210"/>
                  </a:lnTo>
                  <a:lnTo>
                    <a:pt x="57" y="1208"/>
                  </a:lnTo>
                  <a:lnTo>
                    <a:pt x="51" y="1206"/>
                  </a:lnTo>
                  <a:lnTo>
                    <a:pt x="44" y="1205"/>
                  </a:lnTo>
                  <a:lnTo>
                    <a:pt x="37" y="1203"/>
                  </a:lnTo>
                  <a:lnTo>
                    <a:pt x="34" y="1201"/>
                  </a:lnTo>
                  <a:lnTo>
                    <a:pt x="27" y="1198"/>
                  </a:lnTo>
                  <a:lnTo>
                    <a:pt x="23" y="1198"/>
                  </a:lnTo>
                  <a:lnTo>
                    <a:pt x="18" y="1196"/>
                  </a:lnTo>
                  <a:lnTo>
                    <a:pt x="15" y="1196"/>
                  </a:lnTo>
                  <a:lnTo>
                    <a:pt x="8" y="1193"/>
                  </a:lnTo>
                  <a:lnTo>
                    <a:pt x="3" y="1191"/>
                  </a:lnTo>
                  <a:lnTo>
                    <a:pt x="1" y="1191"/>
                  </a:lnTo>
                  <a:lnTo>
                    <a:pt x="0" y="1191"/>
                  </a:lnTo>
                  <a:lnTo>
                    <a:pt x="0" y="1191"/>
                  </a:lnTo>
                  <a:close/>
                </a:path>
              </a:pathLst>
            </a:custGeom>
            <a:solidFill>
              <a:srgbClr val="FFD4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40"/>
            <p:cNvSpPr>
              <a:spLocks/>
            </p:cNvSpPr>
            <p:nvPr/>
          </p:nvSpPr>
          <p:spPr bwMode="auto">
            <a:xfrm>
              <a:off x="1624013" y="1673225"/>
              <a:ext cx="1484313" cy="425450"/>
            </a:xfrm>
            <a:custGeom>
              <a:avLst/>
              <a:gdLst/>
              <a:ahLst/>
              <a:cxnLst>
                <a:cxn ang="0">
                  <a:pos x="20" y="258"/>
                </a:cxn>
                <a:cxn ang="0">
                  <a:pos x="51" y="246"/>
                </a:cxn>
                <a:cxn ang="0">
                  <a:pos x="88" y="229"/>
                </a:cxn>
                <a:cxn ang="0">
                  <a:pos x="127" y="207"/>
                </a:cxn>
                <a:cxn ang="0">
                  <a:pos x="171" y="185"/>
                </a:cxn>
                <a:cxn ang="0">
                  <a:pos x="218" y="159"/>
                </a:cxn>
                <a:cxn ang="0">
                  <a:pos x="266" y="134"/>
                </a:cxn>
                <a:cxn ang="0">
                  <a:pos x="313" y="108"/>
                </a:cxn>
                <a:cxn ang="0">
                  <a:pos x="361" y="83"/>
                </a:cxn>
                <a:cxn ang="0">
                  <a:pos x="405" y="61"/>
                </a:cxn>
                <a:cxn ang="0">
                  <a:pos x="447" y="41"/>
                </a:cxn>
                <a:cxn ang="0">
                  <a:pos x="488" y="24"/>
                </a:cxn>
                <a:cxn ang="0">
                  <a:pos x="522" y="14"/>
                </a:cxn>
                <a:cxn ang="0">
                  <a:pos x="554" y="5"/>
                </a:cxn>
                <a:cxn ang="0">
                  <a:pos x="588" y="0"/>
                </a:cxn>
                <a:cxn ang="0">
                  <a:pos x="623" y="0"/>
                </a:cxn>
                <a:cxn ang="0">
                  <a:pos x="656" y="0"/>
                </a:cxn>
                <a:cxn ang="0">
                  <a:pos x="689" y="2"/>
                </a:cxn>
                <a:cxn ang="0">
                  <a:pos x="723" y="5"/>
                </a:cxn>
                <a:cxn ang="0">
                  <a:pos x="755" y="10"/>
                </a:cxn>
                <a:cxn ang="0">
                  <a:pos x="786" y="15"/>
                </a:cxn>
                <a:cxn ang="0">
                  <a:pos x="815" y="19"/>
                </a:cxn>
                <a:cxn ang="0">
                  <a:pos x="842" y="22"/>
                </a:cxn>
                <a:cxn ang="0">
                  <a:pos x="866" y="24"/>
                </a:cxn>
                <a:cxn ang="0">
                  <a:pos x="900" y="25"/>
                </a:cxn>
                <a:cxn ang="0">
                  <a:pos x="923" y="22"/>
                </a:cxn>
                <a:cxn ang="0">
                  <a:pos x="935" y="25"/>
                </a:cxn>
                <a:cxn ang="0">
                  <a:pos x="915" y="31"/>
                </a:cxn>
                <a:cxn ang="0">
                  <a:pos x="886" y="31"/>
                </a:cxn>
                <a:cxn ang="0">
                  <a:pos x="861" y="31"/>
                </a:cxn>
                <a:cxn ang="0">
                  <a:pos x="832" y="29"/>
                </a:cxn>
                <a:cxn ang="0">
                  <a:pos x="794" y="24"/>
                </a:cxn>
                <a:cxn ang="0">
                  <a:pos x="754" y="19"/>
                </a:cxn>
                <a:cxn ang="0">
                  <a:pos x="713" y="14"/>
                </a:cxn>
                <a:cxn ang="0">
                  <a:pos x="676" y="12"/>
                </a:cxn>
                <a:cxn ang="0">
                  <a:pos x="644" y="14"/>
                </a:cxn>
                <a:cxn ang="0">
                  <a:pos x="613" y="14"/>
                </a:cxn>
                <a:cxn ang="0">
                  <a:pos x="586" y="17"/>
                </a:cxn>
                <a:cxn ang="0">
                  <a:pos x="562" y="22"/>
                </a:cxn>
                <a:cxn ang="0">
                  <a:pos x="535" y="27"/>
                </a:cxn>
                <a:cxn ang="0">
                  <a:pos x="501" y="39"/>
                </a:cxn>
                <a:cxn ang="0">
                  <a:pos x="474" y="53"/>
                </a:cxn>
                <a:cxn ang="0">
                  <a:pos x="450" y="63"/>
                </a:cxn>
                <a:cxn ang="0">
                  <a:pos x="428" y="75"/>
                </a:cxn>
                <a:cxn ang="0">
                  <a:pos x="401" y="90"/>
                </a:cxn>
                <a:cxn ang="0">
                  <a:pos x="367" y="107"/>
                </a:cxn>
                <a:cxn ang="0">
                  <a:pos x="330" y="127"/>
                </a:cxn>
                <a:cxn ang="0">
                  <a:pos x="290" y="147"/>
                </a:cxn>
                <a:cxn ang="0">
                  <a:pos x="251" y="169"/>
                </a:cxn>
                <a:cxn ang="0">
                  <a:pos x="210" y="190"/>
                </a:cxn>
                <a:cxn ang="0">
                  <a:pos x="173" y="210"/>
                </a:cxn>
                <a:cxn ang="0">
                  <a:pos x="139" y="227"/>
                </a:cxn>
                <a:cxn ang="0">
                  <a:pos x="110" y="242"/>
                </a:cxn>
                <a:cxn ang="0">
                  <a:pos x="88" y="252"/>
                </a:cxn>
                <a:cxn ang="0">
                  <a:pos x="62" y="264"/>
                </a:cxn>
                <a:cxn ang="0">
                  <a:pos x="29" y="268"/>
                </a:cxn>
                <a:cxn ang="0">
                  <a:pos x="7" y="266"/>
                </a:cxn>
              </a:cxnLst>
              <a:rect l="0" t="0" r="r" b="b"/>
              <a:pathLst>
                <a:path w="935" h="268">
                  <a:moveTo>
                    <a:pt x="0" y="264"/>
                  </a:moveTo>
                  <a:lnTo>
                    <a:pt x="3" y="263"/>
                  </a:lnTo>
                  <a:lnTo>
                    <a:pt x="8" y="261"/>
                  </a:lnTo>
                  <a:lnTo>
                    <a:pt x="13" y="259"/>
                  </a:lnTo>
                  <a:lnTo>
                    <a:pt x="20" y="258"/>
                  </a:lnTo>
                  <a:lnTo>
                    <a:pt x="25" y="256"/>
                  </a:lnTo>
                  <a:lnTo>
                    <a:pt x="30" y="252"/>
                  </a:lnTo>
                  <a:lnTo>
                    <a:pt x="37" y="251"/>
                  </a:lnTo>
                  <a:lnTo>
                    <a:pt x="44" y="247"/>
                  </a:lnTo>
                  <a:lnTo>
                    <a:pt x="51" y="246"/>
                  </a:lnTo>
                  <a:lnTo>
                    <a:pt x="57" y="242"/>
                  </a:lnTo>
                  <a:lnTo>
                    <a:pt x="64" y="239"/>
                  </a:lnTo>
                  <a:lnTo>
                    <a:pt x="71" y="236"/>
                  </a:lnTo>
                  <a:lnTo>
                    <a:pt x="79" y="232"/>
                  </a:lnTo>
                  <a:lnTo>
                    <a:pt x="88" y="229"/>
                  </a:lnTo>
                  <a:lnTo>
                    <a:pt x="95" y="224"/>
                  </a:lnTo>
                  <a:lnTo>
                    <a:pt x="103" y="222"/>
                  </a:lnTo>
                  <a:lnTo>
                    <a:pt x="112" y="217"/>
                  </a:lnTo>
                  <a:lnTo>
                    <a:pt x="120" y="212"/>
                  </a:lnTo>
                  <a:lnTo>
                    <a:pt x="127" y="207"/>
                  </a:lnTo>
                  <a:lnTo>
                    <a:pt x="137" y="203"/>
                  </a:lnTo>
                  <a:lnTo>
                    <a:pt x="145" y="198"/>
                  </a:lnTo>
                  <a:lnTo>
                    <a:pt x="154" y="195"/>
                  </a:lnTo>
                  <a:lnTo>
                    <a:pt x="162" y="190"/>
                  </a:lnTo>
                  <a:lnTo>
                    <a:pt x="171" y="185"/>
                  </a:lnTo>
                  <a:lnTo>
                    <a:pt x="181" y="180"/>
                  </a:lnTo>
                  <a:lnTo>
                    <a:pt x="190" y="175"/>
                  </a:lnTo>
                  <a:lnTo>
                    <a:pt x="200" y="169"/>
                  </a:lnTo>
                  <a:lnTo>
                    <a:pt x="208" y="164"/>
                  </a:lnTo>
                  <a:lnTo>
                    <a:pt x="218" y="159"/>
                  </a:lnTo>
                  <a:lnTo>
                    <a:pt x="229" y="154"/>
                  </a:lnTo>
                  <a:lnTo>
                    <a:pt x="237" y="149"/>
                  </a:lnTo>
                  <a:lnTo>
                    <a:pt x="247" y="146"/>
                  </a:lnTo>
                  <a:lnTo>
                    <a:pt x="256" y="139"/>
                  </a:lnTo>
                  <a:lnTo>
                    <a:pt x="266" y="134"/>
                  </a:lnTo>
                  <a:lnTo>
                    <a:pt x="274" y="129"/>
                  </a:lnTo>
                  <a:lnTo>
                    <a:pt x="284" y="124"/>
                  </a:lnTo>
                  <a:lnTo>
                    <a:pt x="295" y="119"/>
                  </a:lnTo>
                  <a:lnTo>
                    <a:pt x="305" y="114"/>
                  </a:lnTo>
                  <a:lnTo>
                    <a:pt x="313" y="108"/>
                  </a:lnTo>
                  <a:lnTo>
                    <a:pt x="323" y="103"/>
                  </a:lnTo>
                  <a:lnTo>
                    <a:pt x="332" y="98"/>
                  </a:lnTo>
                  <a:lnTo>
                    <a:pt x="342" y="93"/>
                  </a:lnTo>
                  <a:lnTo>
                    <a:pt x="351" y="88"/>
                  </a:lnTo>
                  <a:lnTo>
                    <a:pt x="361" y="83"/>
                  </a:lnTo>
                  <a:lnTo>
                    <a:pt x="369" y="80"/>
                  </a:lnTo>
                  <a:lnTo>
                    <a:pt x="379" y="75"/>
                  </a:lnTo>
                  <a:lnTo>
                    <a:pt x="388" y="69"/>
                  </a:lnTo>
                  <a:lnTo>
                    <a:pt x="396" y="66"/>
                  </a:lnTo>
                  <a:lnTo>
                    <a:pt x="405" y="61"/>
                  </a:lnTo>
                  <a:lnTo>
                    <a:pt x="413" y="56"/>
                  </a:lnTo>
                  <a:lnTo>
                    <a:pt x="422" y="53"/>
                  </a:lnTo>
                  <a:lnTo>
                    <a:pt x="432" y="47"/>
                  </a:lnTo>
                  <a:lnTo>
                    <a:pt x="439" y="44"/>
                  </a:lnTo>
                  <a:lnTo>
                    <a:pt x="447" y="41"/>
                  </a:lnTo>
                  <a:lnTo>
                    <a:pt x="456" y="36"/>
                  </a:lnTo>
                  <a:lnTo>
                    <a:pt x="464" y="34"/>
                  </a:lnTo>
                  <a:lnTo>
                    <a:pt x="473" y="29"/>
                  </a:lnTo>
                  <a:lnTo>
                    <a:pt x="479" y="27"/>
                  </a:lnTo>
                  <a:lnTo>
                    <a:pt x="488" y="24"/>
                  </a:lnTo>
                  <a:lnTo>
                    <a:pt x="495" y="22"/>
                  </a:lnTo>
                  <a:lnTo>
                    <a:pt x="501" y="19"/>
                  </a:lnTo>
                  <a:lnTo>
                    <a:pt x="508" y="17"/>
                  </a:lnTo>
                  <a:lnTo>
                    <a:pt x="515" y="15"/>
                  </a:lnTo>
                  <a:lnTo>
                    <a:pt x="522" y="14"/>
                  </a:lnTo>
                  <a:lnTo>
                    <a:pt x="528" y="10"/>
                  </a:lnTo>
                  <a:lnTo>
                    <a:pt x="535" y="8"/>
                  </a:lnTo>
                  <a:lnTo>
                    <a:pt x="540" y="7"/>
                  </a:lnTo>
                  <a:lnTo>
                    <a:pt x="547" y="7"/>
                  </a:lnTo>
                  <a:lnTo>
                    <a:pt x="554" y="5"/>
                  </a:lnTo>
                  <a:lnTo>
                    <a:pt x="561" y="3"/>
                  </a:lnTo>
                  <a:lnTo>
                    <a:pt x="567" y="2"/>
                  </a:lnTo>
                  <a:lnTo>
                    <a:pt x="574" y="2"/>
                  </a:lnTo>
                  <a:lnTo>
                    <a:pt x="581" y="2"/>
                  </a:lnTo>
                  <a:lnTo>
                    <a:pt x="588" y="0"/>
                  </a:lnTo>
                  <a:lnTo>
                    <a:pt x="595" y="0"/>
                  </a:lnTo>
                  <a:lnTo>
                    <a:pt x="601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89" y="2"/>
                  </a:lnTo>
                  <a:lnTo>
                    <a:pt x="698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7" y="5"/>
                  </a:lnTo>
                  <a:lnTo>
                    <a:pt x="723" y="5"/>
                  </a:lnTo>
                  <a:lnTo>
                    <a:pt x="730" y="7"/>
                  </a:lnTo>
                  <a:lnTo>
                    <a:pt x="737" y="8"/>
                  </a:lnTo>
                  <a:lnTo>
                    <a:pt x="744" y="8"/>
                  </a:lnTo>
                  <a:lnTo>
                    <a:pt x="750" y="10"/>
                  </a:lnTo>
                  <a:lnTo>
                    <a:pt x="755" y="10"/>
                  </a:lnTo>
                  <a:lnTo>
                    <a:pt x="762" y="10"/>
                  </a:lnTo>
                  <a:lnTo>
                    <a:pt x="767" y="12"/>
                  </a:lnTo>
                  <a:lnTo>
                    <a:pt x="774" y="12"/>
                  </a:lnTo>
                  <a:lnTo>
                    <a:pt x="781" y="14"/>
                  </a:lnTo>
                  <a:lnTo>
                    <a:pt x="786" y="15"/>
                  </a:lnTo>
                  <a:lnTo>
                    <a:pt x="791" y="15"/>
                  </a:lnTo>
                  <a:lnTo>
                    <a:pt x="798" y="17"/>
                  </a:lnTo>
                  <a:lnTo>
                    <a:pt x="803" y="17"/>
                  </a:lnTo>
                  <a:lnTo>
                    <a:pt x="810" y="19"/>
                  </a:lnTo>
                  <a:lnTo>
                    <a:pt x="815" y="19"/>
                  </a:lnTo>
                  <a:lnTo>
                    <a:pt x="820" y="19"/>
                  </a:lnTo>
                  <a:lnTo>
                    <a:pt x="825" y="19"/>
                  </a:lnTo>
                  <a:lnTo>
                    <a:pt x="832" y="20"/>
                  </a:lnTo>
                  <a:lnTo>
                    <a:pt x="837" y="20"/>
                  </a:lnTo>
                  <a:lnTo>
                    <a:pt x="842" y="22"/>
                  </a:lnTo>
                  <a:lnTo>
                    <a:pt x="845" y="22"/>
                  </a:lnTo>
                  <a:lnTo>
                    <a:pt x="850" y="22"/>
                  </a:lnTo>
                  <a:lnTo>
                    <a:pt x="855" y="22"/>
                  </a:lnTo>
                  <a:lnTo>
                    <a:pt x="861" y="24"/>
                  </a:lnTo>
                  <a:lnTo>
                    <a:pt x="866" y="24"/>
                  </a:lnTo>
                  <a:lnTo>
                    <a:pt x="869" y="25"/>
                  </a:lnTo>
                  <a:lnTo>
                    <a:pt x="877" y="25"/>
                  </a:lnTo>
                  <a:lnTo>
                    <a:pt x="886" y="25"/>
                  </a:lnTo>
                  <a:lnTo>
                    <a:pt x="893" y="25"/>
                  </a:lnTo>
                  <a:lnTo>
                    <a:pt x="900" y="25"/>
                  </a:lnTo>
                  <a:lnTo>
                    <a:pt x="905" y="24"/>
                  </a:lnTo>
                  <a:lnTo>
                    <a:pt x="910" y="22"/>
                  </a:lnTo>
                  <a:lnTo>
                    <a:pt x="915" y="22"/>
                  </a:lnTo>
                  <a:lnTo>
                    <a:pt x="918" y="22"/>
                  </a:lnTo>
                  <a:lnTo>
                    <a:pt x="923" y="22"/>
                  </a:lnTo>
                  <a:lnTo>
                    <a:pt x="927" y="22"/>
                  </a:lnTo>
                  <a:lnTo>
                    <a:pt x="928" y="22"/>
                  </a:lnTo>
                  <a:lnTo>
                    <a:pt x="932" y="22"/>
                  </a:lnTo>
                  <a:lnTo>
                    <a:pt x="933" y="24"/>
                  </a:lnTo>
                  <a:lnTo>
                    <a:pt x="935" y="25"/>
                  </a:lnTo>
                  <a:lnTo>
                    <a:pt x="933" y="27"/>
                  </a:lnTo>
                  <a:lnTo>
                    <a:pt x="928" y="29"/>
                  </a:lnTo>
                  <a:lnTo>
                    <a:pt x="923" y="29"/>
                  </a:lnTo>
                  <a:lnTo>
                    <a:pt x="920" y="29"/>
                  </a:lnTo>
                  <a:lnTo>
                    <a:pt x="915" y="31"/>
                  </a:lnTo>
                  <a:lnTo>
                    <a:pt x="908" y="31"/>
                  </a:lnTo>
                  <a:lnTo>
                    <a:pt x="901" y="31"/>
                  </a:lnTo>
                  <a:lnTo>
                    <a:pt x="894" y="31"/>
                  </a:lnTo>
                  <a:lnTo>
                    <a:pt x="889" y="31"/>
                  </a:lnTo>
                  <a:lnTo>
                    <a:pt x="886" y="31"/>
                  </a:lnTo>
                  <a:lnTo>
                    <a:pt x="881" y="31"/>
                  </a:lnTo>
                  <a:lnTo>
                    <a:pt x="877" y="32"/>
                  </a:lnTo>
                  <a:lnTo>
                    <a:pt x="872" y="31"/>
                  </a:lnTo>
                  <a:lnTo>
                    <a:pt x="867" y="31"/>
                  </a:lnTo>
                  <a:lnTo>
                    <a:pt x="861" y="31"/>
                  </a:lnTo>
                  <a:lnTo>
                    <a:pt x="855" y="31"/>
                  </a:lnTo>
                  <a:lnTo>
                    <a:pt x="850" y="29"/>
                  </a:lnTo>
                  <a:lnTo>
                    <a:pt x="844" y="29"/>
                  </a:lnTo>
                  <a:lnTo>
                    <a:pt x="839" y="29"/>
                  </a:lnTo>
                  <a:lnTo>
                    <a:pt x="832" y="29"/>
                  </a:lnTo>
                  <a:lnTo>
                    <a:pt x="823" y="27"/>
                  </a:lnTo>
                  <a:lnTo>
                    <a:pt x="816" y="27"/>
                  </a:lnTo>
                  <a:lnTo>
                    <a:pt x="810" y="25"/>
                  </a:lnTo>
                  <a:lnTo>
                    <a:pt x="803" y="25"/>
                  </a:lnTo>
                  <a:lnTo>
                    <a:pt x="794" y="24"/>
                  </a:lnTo>
                  <a:lnTo>
                    <a:pt x="788" y="24"/>
                  </a:lnTo>
                  <a:lnTo>
                    <a:pt x="779" y="22"/>
                  </a:lnTo>
                  <a:lnTo>
                    <a:pt x="771" y="22"/>
                  </a:lnTo>
                  <a:lnTo>
                    <a:pt x="762" y="19"/>
                  </a:lnTo>
                  <a:lnTo>
                    <a:pt x="754" y="19"/>
                  </a:lnTo>
                  <a:lnTo>
                    <a:pt x="745" y="17"/>
                  </a:lnTo>
                  <a:lnTo>
                    <a:pt x="737" y="17"/>
                  </a:lnTo>
                  <a:lnTo>
                    <a:pt x="728" y="15"/>
                  </a:lnTo>
                  <a:lnTo>
                    <a:pt x="722" y="15"/>
                  </a:lnTo>
                  <a:lnTo>
                    <a:pt x="713" y="14"/>
                  </a:lnTo>
                  <a:lnTo>
                    <a:pt x="706" y="14"/>
                  </a:lnTo>
                  <a:lnTo>
                    <a:pt x="698" y="14"/>
                  </a:lnTo>
                  <a:lnTo>
                    <a:pt x="689" y="14"/>
                  </a:lnTo>
                  <a:lnTo>
                    <a:pt x="683" y="12"/>
                  </a:lnTo>
                  <a:lnTo>
                    <a:pt x="676" y="12"/>
                  </a:lnTo>
                  <a:lnTo>
                    <a:pt x="669" y="12"/>
                  </a:lnTo>
                  <a:lnTo>
                    <a:pt x="662" y="12"/>
                  </a:lnTo>
                  <a:lnTo>
                    <a:pt x="656" y="12"/>
                  </a:lnTo>
                  <a:lnTo>
                    <a:pt x="650" y="14"/>
                  </a:lnTo>
                  <a:lnTo>
                    <a:pt x="644" y="14"/>
                  </a:lnTo>
                  <a:lnTo>
                    <a:pt x="637" y="14"/>
                  </a:lnTo>
                  <a:lnTo>
                    <a:pt x="630" y="14"/>
                  </a:lnTo>
                  <a:lnTo>
                    <a:pt x="625" y="14"/>
                  </a:lnTo>
                  <a:lnTo>
                    <a:pt x="618" y="14"/>
                  </a:lnTo>
                  <a:lnTo>
                    <a:pt x="613" y="14"/>
                  </a:lnTo>
                  <a:lnTo>
                    <a:pt x="606" y="15"/>
                  </a:lnTo>
                  <a:lnTo>
                    <a:pt x="603" y="15"/>
                  </a:lnTo>
                  <a:lnTo>
                    <a:pt x="596" y="15"/>
                  </a:lnTo>
                  <a:lnTo>
                    <a:pt x="591" y="17"/>
                  </a:lnTo>
                  <a:lnTo>
                    <a:pt x="586" y="17"/>
                  </a:lnTo>
                  <a:lnTo>
                    <a:pt x="581" y="19"/>
                  </a:lnTo>
                  <a:lnTo>
                    <a:pt x="576" y="19"/>
                  </a:lnTo>
                  <a:lnTo>
                    <a:pt x="572" y="19"/>
                  </a:lnTo>
                  <a:lnTo>
                    <a:pt x="567" y="20"/>
                  </a:lnTo>
                  <a:lnTo>
                    <a:pt x="562" y="22"/>
                  </a:lnTo>
                  <a:lnTo>
                    <a:pt x="557" y="22"/>
                  </a:lnTo>
                  <a:lnTo>
                    <a:pt x="554" y="24"/>
                  </a:lnTo>
                  <a:lnTo>
                    <a:pt x="549" y="24"/>
                  </a:lnTo>
                  <a:lnTo>
                    <a:pt x="544" y="25"/>
                  </a:lnTo>
                  <a:lnTo>
                    <a:pt x="535" y="27"/>
                  </a:lnTo>
                  <a:lnTo>
                    <a:pt x="528" y="29"/>
                  </a:lnTo>
                  <a:lnTo>
                    <a:pt x="522" y="32"/>
                  </a:lnTo>
                  <a:lnTo>
                    <a:pt x="513" y="34"/>
                  </a:lnTo>
                  <a:lnTo>
                    <a:pt x="506" y="36"/>
                  </a:lnTo>
                  <a:lnTo>
                    <a:pt x="501" y="39"/>
                  </a:lnTo>
                  <a:lnTo>
                    <a:pt x="495" y="42"/>
                  </a:lnTo>
                  <a:lnTo>
                    <a:pt x="489" y="44"/>
                  </a:lnTo>
                  <a:lnTo>
                    <a:pt x="483" y="46"/>
                  </a:lnTo>
                  <a:lnTo>
                    <a:pt x="479" y="49"/>
                  </a:lnTo>
                  <a:lnTo>
                    <a:pt x="474" y="53"/>
                  </a:lnTo>
                  <a:lnTo>
                    <a:pt x="469" y="54"/>
                  </a:lnTo>
                  <a:lnTo>
                    <a:pt x="464" y="56"/>
                  </a:lnTo>
                  <a:lnTo>
                    <a:pt x="462" y="59"/>
                  </a:lnTo>
                  <a:lnTo>
                    <a:pt x="456" y="61"/>
                  </a:lnTo>
                  <a:lnTo>
                    <a:pt x="450" y="63"/>
                  </a:lnTo>
                  <a:lnTo>
                    <a:pt x="447" y="64"/>
                  </a:lnTo>
                  <a:lnTo>
                    <a:pt x="442" y="68"/>
                  </a:lnTo>
                  <a:lnTo>
                    <a:pt x="439" y="69"/>
                  </a:lnTo>
                  <a:lnTo>
                    <a:pt x="434" y="73"/>
                  </a:lnTo>
                  <a:lnTo>
                    <a:pt x="428" y="75"/>
                  </a:lnTo>
                  <a:lnTo>
                    <a:pt x="423" y="78"/>
                  </a:lnTo>
                  <a:lnTo>
                    <a:pt x="418" y="80"/>
                  </a:lnTo>
                  <a:lnTo>
                    <a:pt x="413" y="83"/>
                  </a:lnTo>
                  <a:lnTo>
                    <a:pt x="406" y="86"/>
                  </a:lnTo>
                  <a:lnTo>
                    <a:pt x="401" y="90"/>
                  </a:lnTo>
                  <a:lnTo>
                    <a:pt x="395" y="93"/>
                  </a:lnTo>
                  <a:lnTo>
                    <a:pt x="388" y="97"/>
                  </a:lnTo>
                  <a:lnTo>
                    <a:pt x="381" y="100"/>
                  </a:lnTo>
                  <a:lnTo>
                    <a:pt x="374" y="103"/>
                  </a:lnTo>
                  <a:lnTo>
                    <a:pt x="367" y="107"/>
                  </a:lnTo>
                  <a:lnTo>
                    <a:pt x="361" y="110"/>
                  </a:lnTo>
                  <a:lnTo>
                    <a:pt x="354" y="114"/>
                  </a:lnTo>
                  <a:lnTo>
                    <a:pt x="345" y="119"/>
                  </a:lnTo>
                  <a:lnTo>
                    <a:pt x="339" y="122"/>
                  </a:lnTo>
                  <a:lnTo>
                    <a:pt x="330" y="127"/>
                  </a:lnTo>
                  <a:lnTo>
                    <a:pt x="322" y="130"/>
                  </a:lnTo>
                  <a:lnTo>
                    <a:pt x="315" y="136"/>
                  </a:lnTo>
                  <a:lnTo>
                    <a:pt x="306" y="139"/>
                  </a:lnTo>
                  <a:lnTo>
                    <a:pt x="298" y="144"/>
                  </a:lnTo>
                  <a:lnTo>
                    <a:pt x="290" y="147"/>
                  </a:lnTo>
                  <a:lnTo>
                    <a:pt x="283" y="153"/>
                  </a:lnTo>
                  <a:lnTo>
                    <a:pt x="274" y="156"/>
                  </a:lnTo>
                  <a:lnTo>
                    <a:pt x="267" y="161"/>
                  </a:lnTo>
                  <a:lnTo>
                    <a:pt x="257" y="164"/>
                  </a:lnTo>
                  <a:lnTo>
                    <a:pt x="251" y="169"/>
                  </a:lnTo>
                  <a:lnTo>
                    <a:pt x="242" y="173"/>
                  </a:lnTo>
                  <a:lnTo>
                    <a:pt x="234" y="178"/>
                  </a:lnTo>
                  <a:lnTo>
                    <a:pt x="225" y="181"/>
                  </a:lnTo>
                  <a:lnTo>
                    <a:pt x="218" y="186"/>
                  </a:lnTo>
                  <a:lnTo>
                    <a:pt x="210" y="190"/>
                  </a:lnTo>
                  <a:lnTo>
                    <a:pt x="203" y="195"/>
                  </a:lnTo>
                  <a:lnTo>
                    <a:pt x="195" y="198"/>
                  </a:lnTo>
                  <a:lnTo>
                    <a:pt x="186" y="202"/>
                  </a:lnTo>
                  <a:lnTo>
                    <a:pt x="179" y="205"/>
                  </a:lnTo>
                  <a:lnTo>
                    <a:pt x="173" y="210"/>
                  </a:lnTo>
                  <a:lnTo>
                    <a:pt x="164" y="214"/>
                  </a:lnTo>
                  <a:lnTo>
                    <a:pt x="157" y="217"/>
                  </a:lnTo>
                  <a:lnTo>
                    <a:pt x="152" y="220"/>
                  </a:lnTo>
                  <a:lnTo>
                    <a:pt x="145" y="224"/>
                  </a:lnTo>
                  <a:lnTo>
                    <a:pt x="139" y="227"/>
                  </a:lnTo>
                  <a:lnTo>
                    <a:pt x="132" y="230"/>
                  </a:lnTo>
                  <a:lnTo>
                    <a:pt x="125" y="234"/>
                  </a:lnTo>
                  <a:lnTo>
                    <a:pt x="120" y="237"/>
                  </a:lnTo>
                  <a:lnTo>
                    <a:pt x="115" y="239"/>
                  </a:lnTo>
                  <a:lnTo>
                    <a:pt x="110" y="242"/>
                  </a:lnTo>
                  <a:lnTo>
                    <a:pt x="105" y="244"/>
                  </a:lnTo>
                  <a:lnTo>
                    <a:pt x="101" y="247"/>
                  </a:lnTo>
                  <a:lnTo>
                    <a:pt x="96" y="249"/>
                  </a:lnTo>
                  <a:lnTo>
                    <a:pt x="91" y="251"/>
                  </a:lnTo>
                  <a:lnTo>
                    <a:pt x="88" y="252"/>
                  </a:lnTo>
                  <a:lnTo>
                    <a:pt x="84" y="256"/>
                  </a:lnTo>
                  <a:lnTo>
                    <a:pt x="79" y="258"/>
                  </a:lnTo>
                  <a:lnTo>
                    <a:pt x="76" y="261"/>
                  </a:lnTo>
                  <a:lnTo>
                    <a:pt x="69" y="263"/>
                  </a:lnTo>
                  <a:lnTo>
                    <a:pt x="62" y="264"/>
                  </a:lnTo>
                  <a:lnTo>
                    <a:pt x="54" y="266"/>
                  </a:lnTo>
                  <a:lnTo>
                    <a:pt x="47" y="268"/>
                  </a:lnTo>
                  <a:lnTo>
                    <a:pt x="40" y="268"/>
                  </a:lnTo>
                  <a:lnTo>
                    <a:pt x="34" y="268"/>
                  </a:lnTo>
                  <a:lnTo>
                    <a:pt x="29" y="268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6"/>
                  </a:lnTo>
                  <a:lnTo>
                    <a:pt x="8" y="266"/>
                  </a:lnTo>
                  <a:lnTo>
                    <a:pt x="7" y="266"/>
                  </a:lnTo>
                  <a:lnTo>
                    <a:pt x="1" y="264"/>
                  </a:lnTo>
                  <a:lnTo>
                    <a:pt x="0" y="264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41"/>
            <p:cNvSpPr>
              <a:spLocks/>
            </p:cNvSpPr>
            <p:nvPr/>
          </p:nvSpPr>
          <p:spPr bwMode="auto">
            <a:xfrm>
              <a:off x="1682750" y="2251075"/>
              <a:ext cx="685800" cy="436563"/>
            </a:xfrm>
            <a:custGeom>
              <a:avLst/>
              <a:gdLst/>
              <a:ahLst/>
              <a:cxnLst>
                <a:cxn ang="0">
                  <a:pos x="15" y="260"/>
                </a:cxn>
                <a:cxn ang="0">
                  <a:pos x="32" y="239"/>
                </a:cxn>
                <a:cxn ang="0">
                  <a:pos x="51" y="221"/>
                </a:cxn>
                <a:cxn ang="0">
                  <a:pos x="69" y="202"/>
                </a:cxn>
                <a:cxn ang="0">
                  <a:pos x="90" y="185"/>
                </a:cxn>
                <a:cxn ang="0">
                  <a:pos x="108" y="168"/>
                </a:cxn>
                <a:cxn ang="0">
                  <a:pos x="129" y="153"/>
                </a:cxn>
                <a:cxn ang="0">
                  <a:pos x="151" y="138"/>
                </a:cxn>
                <a:cxn ang="0">
                  <a:pos x="171" y="124"/>
                </a:cxn>
                <a:cxn ang="0">
                  <a:pos x="192" y="110"/>
                </a:cxn>
                <a:cxn ang="0">
                  <a:pos x="212" y="99"/>
                </a:cxn>
                <a:cxn ang="0">
                  <a:pos x="232" y="85"/>
                </a:cxn>
                <a:cxn ang="0">
                  <a:pos x="251" y="75"/>
                </a:cxn>
                <a:cxn ang="0">
                  <a:pos x="271" y="63"/>
                </a:cxn>
                <a:cxn ang="0">
                  <a:pos x="290" y="55"/>
                </a:cxn>
                <a:cxn ang="0">
                  <a:pos x="308" y="46"/>
                </a:cxn>
                <a:cxn ang="0">
                  <a:pos x="327" y="39"/>
                </a:cxn>
                <a:cxn ang="0">
                  <a:pos x="342" y="33"/>
                </a:cxn>
                <a:cxn ang="0">
                  <a:pos x="359" y="26"/>
                </a:cxn>
                <a:cxn ang="0">
                  <a:pos x="375" y="21"/>
                </a:cxn>
                <a:cxn ang="0">
                  <a:pos x="388" y="17"/>
                </a:cxn>
                <a:cxn ang="0">
                  <a:pos x="405" y="12"/>
                </a:cxn>
                <a:cxn ang="0">
                  <a:pos x="422" y="5"/>
                </a:cxn>
                <a:cxn ang="0">
                  <a:pos x="430" y="2"/>
                </a:cxn>
                <a:cxn ang="0">
                  <a:pos x="430" y="0"/>
                </a:cxn>
                <a:cxn ang="0">
                  <a:pos x="412" y="2"/>
                </a:cxn>
                <a:cxn ang="0">
                  <a:pos x="395" y="4"/>
                </a:cxn>
                <a:cxn ang="0">
                  <a:pos x="375" y="9"/>
                </a:cxn>
                <a:cxn ang="0">
                  <a:pos x="359" y="12"/>
                </a:cxn>
                <a:cxn ang="0">
                  <a:pos x="346" y="14"/>
                </a:cxn>
                <a:cxn ang="0">
                  <a:pos x="334" y="17"/>
                </a:cxn>
                <a:cxn ang="0">
                  <a:pos x="319" y="21"/>
                </a:cxn>
                <a:cxn ang="0">
                  <a:pos x="307" y="24"/>
                </a:cxn>
                <a:cxn ang="0">
                  <a:pos x="293" y="29"/>
                </a:cxn>
                <a:cxn ang="0">
                  <a:pos x="278" y="33"/>
                </a:cxn>
                <a:cxn ang="0">
                  <a:pos x="261" y="39"/>
                </a:cxn>
                <a:cxn ang="0">
                  <a:pos x="246" y="46"/>
                </a:cxn>
                <a:cxn ang="0">
                  <a:pos x="227" y="55"/>
                </a:cxn>
                <a:cxn ang="0">
                  <a:pos x="212" y="65"/>
                </a:cxn>
                <a:cxn ang="0">
                  <a:pos x="193" y="73"/>
                </a:cxn>
                <a:cxn ang="0">
                  <a:pos x="176" y="85"/>
                </a:cxn>
                <a:cxn ang="0">
                  <a:pos x="159" y="97"/>
                </a:cxn>
                <a:cxn ang="0">
                  <a:pos x="142" y="109"/>
                </a:cxn>
                <a:cxn ang="0">
                  <a:pos x="124" y="121"/>
                </a:cxn>
                <a:cxn ang="0">
                  <a:pos x="108" y="132"/>
                </a:cxn>
                <a:cxn ang="0">
                  <a:pos x="92" y="144"/>
                </a:cxn>
                <a:cxn ang="0">
                  <a:pos x="76" y="156"/>
                </a:cxn>
                <a:cxn ang="0">
                  <a:pos x="63" y="166"/>
                </a:cxn>
                <a:cxn ang="0">
                  <a:pos x="49" y="178"/>
                </a:cxn>
                <a:cxn ang="0">
                  <a:pos x="34" y="190"/>
                </a:cxn>
                <a:cxn ang="0">
                  <a:pos x="17" y="207"/>
                </a:cxn>
                <a:cxn ang="0">
                  <a:pos x="7" y="217"/>
                </a:cxn>
                <a:cxn ang="0">
                  <a:pos x="2" y="229"/>
                </a:cxn>
                <a:cxn ang="0">
                  <a:pos x="0" y="241"/>
                </a:cxn>
                <a:cxn ang="0">
                  <a:pos x="2" y="256"/>
                </a:cxn>
                <a:cxn ang="0">
                  <a:pos x="3" y="273"/>
                </a:cxn>
              </a:cxnLst>
              <a:rect l="0" t="0" r="r" b="b"/>
              <a:pathLst>
                <a:path w="432" h="275">
                  <a:moveTo>
                    <a:pt x="5" y="275"/>
                  </a:moveTo>
                  <a:lnTo>
                    <a:pt x="8" y="266"/>
                  </a:lnTo>
                  <a:lnTo>
                    <a:pt x="15" y="260"/>
                  </a:lnTo>
                  <a:lnTo>
                    <a:pt x="20" y="253"/>
                  </a:lnTo>
                  <a:lnTo>
                    <a:pt x="27" y="246"/>
                  </a:lnTo>
                  <a:lnTo>
                    <a:pt x="32" y="239"/>
                  </a:lnTo>
                  <a:lnTo>
                    <a:pt x="39" y="232"/>
                  </a:lnTo>
                  <a:lnTo>
                    <a:pt x="44" y="227"/>
                  </a:lnTo>
                  <a:lnTo>
                    <a:pt x="51" y="221"/>
                  </a:lnTo>
                  <a:lnTo>
                    <a:pt x="58" y="214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76" y="197"/>
                  </a:lnTo>
                  <a:lnTo>
                    <a:pt x="83" y="190"/>
                  </a:lnTo>
                  <a:lnTo>
                    <a:pt x="90" y="185"/>
                  </a:lnTo>
                  <a:lnTo>
                    <a:pt x="97" y="180"/>
                  </a:lnTo>
                  <a:lnTo>
                    <a:pt x="103" y="175"/>
                  </a:lnTo>
                  <a:lnTo>
                    <a:pt x="108" y="168"/>
                  </a:lnTo>
                  <a:lnTo>
                    <a:pt x="117" y="163"/>
                  </a:lnTo>
                  <a:lnTo>
                    <a:pt x="122" y="158"/>
                  </a:lnTo>
                  <a:lnTo>
                    <a:pt x="129" y="153"/>
                  </a:lnTo>
                  <a:lnTo>
                    <a:pt x="136" y="148"/>
                  </a:lnTo>
                  <a:lnTo>
                    <a:pt x="142" y="143"/>
                  </a:lnTo>
                  <a:lnTo>
                    <a:pt x="151" y="138"/>
                  </a:lnTo>
                  <a:lnTo>
                    <a:pt x="158" y="132"/>
                  </a:lnTo>
                  <a:lnTo>
                    <a:pt x="164" y="129"/>
                  </a:lnTo>
                  <a:lnTo>
                    <a:pt x="171" y="124"/>
                  </a:lnTo>
                  <a:lnTo>
                    <a:pt x="178" y="119"/>
                  </a:lnTo>
                  <a:lnTo>
                    <a:pt x="185" y="114"/>
                  </a:lnTo>
                  <a:lnTo>
                    <a:pt x="192" y="110"/>
                  </a:lnTo>
                  <a:lnTo>
                    <a:pt x="198" y="105"/>
                  </a:lnTo>
                  <a:lnTo>
                    <a:pt x="205" y="102"/>
                  </a:lnTo>
                  <a:lnTo>
                    <a:pt x="212" y="99"/>
                  </a:lnTo>
                  <a:lnTo>
                    <a:pt x="219" y="94"/>
                  </a:lnTo>
                  <a:lnTo>
                    <a:pt x="225" y="88"/>
                  </a:lnTo>
                  <a:lnTo>
                    <a:pt x="232" y="85"/>
                  </a:lnTo>
                  <a:lnTo>
                    <a:pt x="239" y="82"/>
                  </a:lnTo>
                  <a:lnTo>
                    <a:pt x="244" y="78"/>
                  </a:lnTo>
                  <a:lnTo>
                    <a:pt x="251" y="75"/>
                  </a:lnTo>
                  <a:lnTo>
                    <a:pt x="259" y="71"/>
                  </a:lnTo>
                  <a:lnTo>
                    <a:pt x="266" y="68"/>
                  </a:lnTo>
                  <a:lnTo>
                    <a:pt x="271" y="63"/>
                  </a:lnTo>
                  <a:lnTo>
                    <a:pt x="278" y="61"/>
                  </a:lnTo>
                  <a:lnTo>
                    <a:pt x="285" y="58"/>
                  </a:lnTo>
                  <a:lnTo>
                    <a:pt x="290" y="55"/>
                  </a:lnTo>
                  <a:lnTo>
                    <a:pt x="297" y="53"/>
                  </a:lnTo>
                  <a:lnTo>
                    <a:pt x="302" y="49"/>
                  </a:lnTo>
                  <a:lnTo>
                    <a:pt x="308" y="46"/>
                  </a:lnTo>
                  <a:lnTo>
                    <a:pt x="315" y="44"/>
                  </a:lnTo>
                  <a:lnTo>
                    <a:pt x="320" y="41"/>
                  </a:lnTo>
                  <a:lnTo>
                    <a:pt x="327" y="39"/>
                  </a:lnTo>
                  <a:lnTo>
                    <a:pt x="332" y="38"/>
                  </a:lnTo>
                  <a:lnTo>
                    <a:pt x="339" y="34"/>
                  </a:lnTo>
                  <a:lnTo>
                    <a:pt x="342" y="33"/>
                  </a:lnTo>
                  <a:lnTo>
                    <a:pt x="349" y="29"/>
                  </a:lnTo>
                  <a:lnTo>
                    <a:pt x="354" y="27"/>
                  </a:lnTo>
                  <a:lnTo>
                    <a:pt x="359" y="26"/>
                  </a:lnTo>
                  <a:lnTo>
                    <a:pt x="364" y="24"/>
                  </a:lnTo>
                  <a:lnTo>
                    <a:pt x="369" y="22"/>
                  </a:lnTo>
                  <a:lnTo>
                    <a:pt x="375" y="21"/>
                  </a:lnTo>
                  <a:lnTo>
                    <a:pt x="380" y="19"/>
                  </a:lnTo>
                  <a:lnTo>
                    <a:pt x="385" y="17"/>
                  </a:lnTo>
                  <a:lnTo>
                    <a:pt x="388" y="17"/>
                  </a:lnTo>
                  <a:lnTo>
                    <a:pt x="393" y="16"/>
                  </a:lnTo>
                  <a:lnTo>
                    <a:pt x="398" y="14"/>
                  </a:lnTo>
                  <a:lnTo>
                    <a:pt x="405" y="12"/>
                  </a:lnTo>
                  <a:lnTo>
                    <a:pt x="412" y="9"/>
                  </a:lnTo>
                  <a:lnTo>
                    <a:pt x="417" y="7"/>
                  </a:lnTo>
                  <a:lnTo>
                    <a:pt x="422" y="5"/>
                  </a:lnTo>
                  <a:lnTo>
                    <a:pt x="425" y="4"/>
                  </a:lnTo>
                  <a:lnTo>
                    <a:pt x="429" y="4"/>
                  </a:lnTo>
                  <a:lnTo>
                    <a:pt x="430" y="2"/>
                  </a:lnTo>
                  <a:lnTo>
                    <a:pt x="432" y="2"/>
                  </a:lnTo>
                  <a:lnTo>
                    <a:pt x="432" y="0"/>
                  </a:lnTo>
                  <a:lnTo>
                    <a:pt x="430" y="0"/>
                  </a:lnTo>
                  <a:lnTo>
                    <a:pt x="425" y="0"/>
                  </a:lnTo>
                  <a:lnTo>
                    <a:pt x="419" y="2"/>
                  </a:lnTo>
                  <a:lnTo>
                    <a:pt x="412" y="2"/>
                  </a:lnTo>
                  <a:lnTo>
                    <a:pt x="407" y="2"/>
                  </a:lnTo>
                  <a:lnTo>
                    <a:pt x="402" y="4"/>
                  </a:lnTo>
                  <a:lnTo>
                    <a:pt x="395" y="4"/>
                  </a:lnTo>
                  <a:lnTo>
                    <a:pt x="388" y="5"/>
                  </a:lnTo>
                  <a:lnTo>
                    <a:pt x="381" y="7"/>
                  </a:lnTo>
                  <a:lnTo>
                    <a:pt x="375" y="9"/>
                  </a:lnTo>
                  <a:lnTo>
                    <a:pt x="368" y="10"/>
                  </a:lnTo>
                  <a:lnTo>
                    <a:pt x="363" y="10"/>
                  </a:lnTo>
                  <a:lnTo>
                    <a:pt x="359" y="12"/>
                  </a:lnTo>
                  <a:lnTo>
                    <a:pt x="354" y="12"/>
                  </a:lnTo>
                  <a:lnTo>
                    <a:pt x="351" y="14"/>
                  </a:lnTo>
                  <a:lnTo>
                    <a:pt x="346" y="14"/>
                  </a:lnTo>
                  <a:lnTo>
                    <a:pt x="342" y="16"/>
                  </a:lnTo>
                  <a:lnTo>
                    <a:pt x="337" y="16"/>
                  </a:lnTo>
                  <a:lnTo>
                    <a:pt x="334" y="17"/>
                  </a:lnTo>
                  <a:lnTo>
                    <a:pt x="329" y="19"/>
                  </a:lnTo>
                  <a:lnTo>
                    <a:pt x="324" y="21"/>
                  </a:lnTo>
                  <a:lnTo>
                    <a:pt x="319" y="21"/>
                  </a:lnTo>
                  <a:lnTo>
                    <a:pt x="315" y="22"/>
                  </a:lnTo>
                  <a:lnTo>
                    <a:pt x="310" y="22"/>
                  </a:lnTo>
                  <a:lnTo>
                    <a:pt x="307" y="24"/>
                  </a:lnTo>
                  <a:lnTo>
                    <a:pt x="302" y="26"/>
                  </a:lnTo>
                  <a:lnTo>
                    <a:pt x="298" y="27"/>
                  </a:lnTo>
                  <a:lnTo>
                    <a:pt x="293" y="29"/>
                  </a:lnTo>
                  <a:lnTo>
                    <a:pt x="288" y="29"/>
                  </a:lnTo>
                  <a:lnTo>
                    <a:pt x="283" y="31"/>
                  </a:lnTo>
                  <a:lnTo>
                    <a:pt x="278" y="33"/>
                  </a:lnTo>
                  <a:lnTo>
                    <a:pt x="273" y="34"/>
                  </a:lnTo>
                  <a:lnTo>
                    <a:pt x="268" y="38"/>
                  </a:lnTo>
                  <a:lnTo>
                    <a:pt x="261" y="39"/>
                  </a:lnTo>
                  <a:lnTo>
                    <a:pt x="258" y="41"/>
                  </a:lnTo>
                  <a:lnTo>
                    <a:pt x="251" y="44"/>
                  </a:lnTo>
                  <a:lnTo>
                    <a:pt x="246" y="46"/>
                  </a:lnTo>
                  <a:lnTo>
                    <a:pt x="239" y="49"/>
                  </a:lnTo>
                  <a:lnTo>
                    <a:pt x="234" y="53"/>
                  </a:lnTo>
                  <a:lnTo>
                    <a:pt x="227" y="55"/>
                  </a:lnTo>
                  <a:lnTo>
                    <a:pt x="222" y="58"/>
                  </a:lnTo>
                  <a:lnTo>
                    <a:pt x="217" y="61"/>
                  </a:lnTo>
                  <a:lnTo>
                    <a:pt x="212" y="65"/>
                  </a:lnTo>
                  <a:lnTo>
                    <a:pt x="205" y="66"/>
                  </a:lnTo>
                  <a:lnTo>
                    <a:pt x="200" y="71"/>
                  </a:lnTo>
                  <a:lnTo>
                    <a:pt x="193" y="73"/>
                  </a:lnTo>
                  <a:lnTo>
                    <a:pt x="188" y="78"/>
                  </a:lnTo>
                  <a:lnTo>
                    <a:pt x="181" y="80"/>
                  </a:lnTo>
                  <a:lnTo>
                    <a:pt x="176" y="85"/>
                  </a:lnTo>
                  <a:lnTo>
                    <a:pt x="169" y="88"/>
                  </a:lnTo>
                  <a:lnTo>
                    <a:pt x="164" y="94"/>
                  </a:lnTo>
                  <a:lnTo>
                    <a:pt x="159" y="97"/>
                  </a:lnTo>
                  <a:lnTo>
                    <a:pt x="153" y="100"/>
                  </a:lnTo>
                  <a:lnTo>
                    <a:pt x="147" y="105"/>
                  </a:lnTo>
                  <a:lnTo>
                    <a:pt x="142" y="109"/>
                  </a:lnTo>
                  <a:lnTo>
                    <a:pt x="136" y="114"/>
                  </a:lnTo>
                  <a:lnTo>
                    <a:pt x="130" y="117"/>
                  </a:lnTo>
                  <a:lnTo>
                    <a:pt x="124" y="121"/>
                  </a:lnTo>
                  <a:lnTo>
                    <a:pt x="119" y="126"/>
                  </a:lnTo>
                  <a:lnTo>
                    <a:pt x="114" y="129"/>
                  </a:lnTo>
                  <a:lnTo>
                    <a:pt x="108" y="132"/>
                  </a:lnTo>
                  <a:lnTo>
                    <a:pt x="102" y="136"/>
                  </a:lnTo>
                  <a:lnTo>
                    <a:pt x="97" y="141"/>
                  </a:lnTo>
                  <a:lnTo>
                    <a:pt x="92" y="144"/>
                  </a:lnTo>
                  <a:lnTo>
                    <a:pt x="86" y="148"/>
                  </a:lnTo>
                  <a:lnTo>
                    <a:pt x="81" y="151"/>
                  </a:lnTo>
                  <a:lnTo>
                    <a:pt x="76" y="156"/>
                  </a:lnTo>
                  <a:lnTo>
                    <a:pt x="71" y="160"/>
                  </a:lnTo>
                  <a:lnTo>
                    <a:pt x="66" y="163"/>
                  </a:lnTo>
                  <a:lnTo>
                    <a:pt x="63" y="166"/>
                  </a:lnTo>
                  <a:lnTo>
                    <a:pt x="59" y="171"/>
                  </a:lnTo>
                  <a:lnTo>
                    <a:pt x="54" y="173"/>
                  </a:lnTo>
                  <a:lnTo>
                    <a:pt x="49" y="178"/>
                  </a:lnTo>
                  <a:lnTo>
                    <a:pt x="46" y="182"/>
                  </a:lnTo>
                  <a:lnTo>
                    <a:pt x="42" y="185"/>
                  </a:lnTo>
                  <a:lnTo>
                    <a:pt x="34" y="190"/>
                  </a:lnTo>
                  <a:lnTo>
                    <a:pt x="29" y="197"/>
                  </a:lnTo>
                  <a:lnTo>
                    <a:pt x="22" y="200"/>
                  </a:lnTo>
                  <a:lnTo>
                    <a:pt x="17" y="207"/>
                  </a:lnTo>
                  <a:lnTo>
                    <a:pt x="12" y="210"/>
                  </a:lnTo>
                  <a:lnTo>
                    <a:pt x="8" y="214"/>
                  </a:lnTo>
                  <a:lnTo>
                    <a:pt x="7" y="217"/>
                  </a:lnTo>
                  <a:lnTo>
                    <a:pt x="7" y="221"/>
                  </a:lnTo>
                  <a:lnTo>
                    <a:pt x="3" y="224"/>
                  </a:lnTo>
                  <a:lnTo>
                    <a:pt x="2" y="229"/>
                  </a:lnTo>
                  <a:lnTo>
                    <a:pt x="2" y="232"/>
                  </a:lnTo>
                  <a:lnTo>
                    <a:pt x="2" y="238"/>
                  </a:lnTo>
                  <a:lnTo>
                    <a:pt x="0" y="241"/>
                  </a:lnTo>
                  <a:lnTo>
                    <a:pt x="0" y="246"/>
                  </a:lnTo>
                  <a:lnTo>
                    <a:pt x="0" y="251"/>
                  </a:lnTo>
                  <a:lnTo>
                    <a:pt x="2" y="256"/>
                  </a:lnTo>
                  <a:lnTo>
                    <a:pt x="2" y="263"/>
                  </a:lnTo>
                  <a:lnTo>
                    <a:pt x="3" y="268"/>
                  </a:lnTo>
                  <a:lnTo>
                    <a:pt x="3" y="273"/>
                  </a:lnTo>
                  <a:lnTo>
                    <a:pt x="5" y="275"/>
                  </a:lnTo>
                  <a:lnTo>
                    <a:pt x="5" y="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42"/>
            <p:cNvSpPr>
              <a:spLocks/>
            </p:cNvSpPr>
            <p:nvPr/>
          </p:nvSpPr>
          <p:spPr bwMode="auto">
            <a:xfrm>
              <a:off x="2484438" y="2157413"/>
              <a:ext cx="858838" cy="155575"/>
            </a:xfrm>
            <a:custGeom>
              <a:avLst/>
              <a:gdLst/>
              <a:ahLst/>
              <a:cxnLst>
                <a:cxn ang="0">
                  <a:pos x="12" y="20"/>
                </a:cxn>
                <a:cxn ang="0">
                  <a:pos x="25" y="41"/>
                </a:cxn>
                <a:cxn ang="0">
                  <a:pos x="39" y="59"/>
                </a:cxn>
                <a:cxn ang="0">
                  <a:pos x="58" y="81"/>
                </a:cxn>
                <a:cxn ang="0">
                  <a:pos x="81" y="97"/>
                </a:cxn>
                <a:cxn ang="0">
                  <a:pos x="100" y="98"/>
                </a:cxn>
                <a:cxn ang="0">
                  <a:pos x="122" y="97"/>
                </a:cxn>
                <a:cxn ang="0">
                  <a:pos x="151" y="93"/>
                </a:cxn>
                <a:cxn ang="0">
                  <a:pos x="173" y="88"/>
                </a:cxn>
                <a:cxn ang="0">
                  <a:pos x="190" y="83"/>
                </a:cxn>
                <a:cxn ang="0">
                  <a:pos x="208" y="80"/>
                </a:cxn>
                <a:cxn ang="0">
                  <a:pos x="227" y="73"/>
                </a:cxn>
                <a:cxn ang="0">
                  <a:pos x="246" y="69"/>
                </a:cxn>
                <a:cxn ang="0">
                  <a:pos x="264" y="63"/>
                </a:cxn>
                <a:cxn ang="0">
                  <a:pos x="283" y="58"/>
                </a:cxn>
                <a:cxn ang="0">
                  <a:pos x="303" y="53"/>
                </a:cxn>
                <a:cxn ang="0">
                  <a:pos x="322" y="49"/>
                </a:cxn>
                <a:cxn ang="0">
                  <a:pos x="339" y="44"/>
                </a:cxn>
                <a:cxn ang="0">
                  <a:pos x="356" y="41"/>
                </a:cxn>
                <a:cxn ang="0">
                  <a:pos x="383" y="37"/>
                </a:cxn>
                <a:cxn ang="0">
                  <a:pos x="408" y="37"/>
                </a:cxn>
                <a:cxn ang="0">
                  <a:pos x="435" y="37"/>
                </a:cxn>
                <a:cxn ang="0">
                  <a:pos x="461" y="39"/>
                </a:cxn>
                <a:cxn ang="0">
                  <a:pos x="485" y="41"/>
                </a:cxn>
                <a:cxn ang="0">
                  <a:pos x="505" y="44"/>
                </a:cxn>
                <a:cxn ang="0">
                  <a:pos x="532" y="49"/>
                </a:cxn>
                <a:cxn ang="0">
                  <a:pos x="539" y="51"/>
                </a:cxn>
                <a:cxn ang="0">
                  <a:pos x="527" y="37"/>
                </a:cxn>
                <a:cxn ang="0">
                  <a:pos x="502" y="25"/>
                </a:cxn>
                <a:cxn ang="0">
                  <a:pos x="481" y="20"/>
                </a:cxn>
                <a:cxn ang="0">
                  <a:pos x="456" y="17"/>
                </a:cxn>
                <a:cxn ang="0">
                  <a:pos x="439" y="17"/>
                </a:cxn>
                <a:cxn ang="0">
                  <a:pos x="419" y="15"/>
                </a:cxn>
                <a:cxn ang="0">
                  <a:pos x="396" y="17"/>
                </a:cxn>
                <a:cxn ang="0">
                  <a:pos x="374" y="19"/>
                </a:cxn>
                <a:cxn ang="0">
                  <a:pos x="352" y="24"/>
                </a:cxn>
                <a:cxn ang="0">
                  <a:pos x="329" y="29"/>
                </a:cxn>
                <a:cxn ang="0">
                  <a:pos x="305" y="34"/>
                </a:cxn>
                <a:cxn ang="0">
                  <a:pos x="281" y="41"/>
                </a:cxn>
                <a:cxn ang="0">
                  <a:pos x="258" y="47"/>
                </a:cxn>
                <a:cxn ang="0">
                  <a:pos x="236" y="54"/>
                </a:cxn>
                <a:cxn ang="0">
                  <a:pos x="213" y="63"/>
                </a:cxn>
                <a:cxn ang="0">
                  <a:pos x="191" y="68"/>
                </a:cxn>
                <a:cxn ang="0">
                  <a:pos x="173" y="73"/>
                </a:cxn>
                <a:cxn ang="0">
                  <a:pos x="154" y="80"/>
                </a:cxn>
                <a:cxn ang="0">
                  <a:pos x="134" y="83"/>
                </a:cxn>
                <a:cxn ang="0">
                  <a:pos x="108" y="86"/>
                </a:cxn>
                <a:cxn ang="0">
                  <a:pos x="90" y="81"/>
                </a:cxn>
                <a:cxn ang="0">
                  <a:pos x="68" y="69"/>
                </a:cxn>
                <a:cxn ang="0">
                  <a:pos x="49" y="51"/>
                </a:cxn>
                <a:cxn ang="0">
                  <a:pos x="36" y="29"/>
                </a:cxn>
                <a:cxn ang="0">
                  <a:pos x="22" y="10"/>
                </a:cxn>
                <a:cxn ang="0">
                  <a:pos x="8" y="0"/>
                </a:cxn>
                <a:cxn ang="0">
                  <a:pos x="0" y="3"/>
                </a:cxn>
              </a:cxnLst>
              <a:rect l="0" t="0" r="r" b="b"/>
              <a:pathLst>
                <a:path w="541" h="98">
                  <a:moveTo>
                    <a:pt x="0" y="3"/>
                  </a:moveTo>
                  <a:lnTo>
                    <a:pt x="5" y="10"/>
                  </a:lnTo>
                  <a:lnTo>
                    <a:pt x="8" y="15"/>
                  </a:lnTo>
                  <a:lnTo>
                    <a:pt x="12" y="20"/>
                  </a:lnTo>
                  <a:lnTo>
                    <a:pt x="15" y="27"/>
                  </a:lnTo>
                  <a:lnTo>
                    <a:pt x="19" y="31"/>
                  </a:lnTo>
                  <a:lnTo>
                    <a:pt x="22" y="37"/>
                  </a:lnTo>
                  <a:lnTo>
                    <a:pt x="25" y="41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6" y="54"/>
                  </a:lnTo>
                  <a:lnTo>
                    <a:pt x="39" y="59"/>
                  </a:lnTo>
                  <a:lnTo>
                    <a:pt x="41" y="63"/>
                  </a:lnTo>
                  <a:lnTo>
                    <a:pt x="47" y="69"/>
                  </a:lnTo>
                  <a:lnTo>
                    <a:pt x="53" y="78"/>
                  </a:lnTo>
                  <a:lnTo>
                    <a:pt x="58" y="81"/>
                  </a:lnTo>
                  <a:lnTo>
                    <a:pt x="64" y="88"/>
                  </a:lnTo>
                  <a:lnTo>
                    <a:pt x="71" y="92"/>
                  </a:lnTo>
                  <a:lnTo>
                    <a:pt x="78" y="95"/>
                  </a:lnTo>
                  <a:lnTo>
                    <a:pt x="81" y="97"/>
                  </a:lnTo>
                  <a:lnTo>
                    <a:pt x="86" y="97"/>
                  </a:lnTo>
                  <a:lnTo>
                    <a:pt x="90" y="97"/>
                  </a:lnTo>
                  <a:lnTo>
                    <a:pt x="95" y="98"/>
                  </a:lnTo>
                  <a:lnTo>
                    <a:pt x="100" y="98"/>
                  </a:lnTo>
                  <a:lnTo>
                    <a:pt x="105" y="98"/>
                  </a:lnTo>
                  <a:lnTo>
                    <a:pt x="110" y="98"/>
                  </a:lnTo>
                  <a:lnTo>
                    <a:pt x="117" y="98"/>
                  </a:lnTo>
                  <a:lnTo>
                    <a:pt x="122" y="97"/>
                  </a:lnTo>
                  <a:lnTo>
                    <a:pt x="129" y="97"/>
                  </a:lnTo>
                  <a:lnTo>
                    <a:pt x="136" y="95"/>
                  </a:lnTo>
                  <a:lnTo>
                    <a:pt x="144" y="95"/>
                  </a:lnTo>
                  <a:lnTo>
                    <a:pt x="151" y="93"/>
                  </a:lnTo>
                  <a:lnTo>
                    <a:pt x="159" y="92"/>
                  </a:lnTo>
                  <a:lnTo>
                    <a:pt x="163" y="90"/>
                  </a:lnTo>
                  <a:lnTo>
                    <a:pt x="168" y="90"/>
                  </a:lnTo>
                  <a:lnTo>
                    <a:pt x="173" y="88"/>
                  </a:lnTo>
                  <a:lnTo>
                    <a:pt x="176" y="88"/>
                  </a:lnTo>
                  <a:lnTo>
                    <a:pt x="181" y="86"/>
                  </a:lnTo>
                  <a:lnTo>
                    <a:pt x="185" y="85"/>
                  </a:lnTo>
                  <a:lnTo>
                    <a:pt x="190" y="83"/>
                  </a:lnTo>
                  <a:lnTo>
                    <a:pt x="193" y="83"/>
                  </a:lnTo>
                  <a:lnTo>
                    <a:pt x="198" y="81"/>
                  </a:lnTo>
                  <a:lnTo>
                    <a:pt x="203" y="80"/>
                  </a:lnTo>
                  <a:lnTo>
                    <a:pt x="208" y="80"/>
                  </a:lnTo>
                  <a:lnTo>
                    <a:pt x="213" y="78"/>
                  </a:lnTo>
                  <a:lnTo>
                    <a:pt x="217" y="76"/>
                  </a:lnTo>
                  <a:lnTo>
                    <a:pt x="222" y="75"/>
                  </a:lnTo>
                  <a:lnTo>
                    <a:pt x="227" y="73"/>
                  </a:lnTo>
                  <a:lnTo>
                    <a:pt x="232" y="73"/>
                  </a:lnTo>
                  <a:lnTo>
                    <a:pt x="236" y="71"/>
                  </a:lnTo>
                  <a:lnTo>
                    <a:pt x="241" y="71"/>
                  </a:lnTo>
                  <a:lnTo>
                    <a:pt x="246" y="69"/>
                  </a:lnTo>
                  <a:lnTo>
                    <a:pt x="251" y="68"/>
                  </a:lnTo>
                  <a:lnTo>
                    <a:pt x="256" y="66"/>
                  </a:lnTo>
                  <a:lnTo>
                    <a:pt x="261" y="64"/>
                  </a:lnTo>
                  <a:lnTo>
                    <a:pt x="264" y="63"/>
                  </a:lnTo>
                  <a:lnTo>
                    <a:pt x="269" y="63"/>
                  </a:lnTo>
                  <a:lnTo>
                    <a:pt x="274" y="61"/>
                  </a:lnTo>
                  <a:lnTo>
                    <a:pt x="280" y="59"/>
                  </a:lnTo>
                  <a:lnTo>
                    <a:pt x="283" y="58"/>
                  </a:lnTo>
                  <a:lnTo>
                    <a:pt x="290" y="58"/>
                  </a:lnTo>
                  <a:lnTo>
                    <a:pt x="293" y="56"/>
                  </a:lnTo>
                  <a:lnTo>
                    <a:pt x="298" y="54"/>
                  </a:lnTo>
                  <a:lnTo>
                    <a:pt x="303" y="53"/>
                  </a:lnTo>
                  <a:lnTo>
                    <a:pt x="308" y="53"/>
                  </a:lnTo>
                  <a:lnTo>
                    <a:pt x="312" y="51"/>
                  </a:lnTo>
                  <a:lnTo>
                    <a:pt x="317" y="51"/>
                  </a:lnTo>
                  <a:lnTo>
                    <a:pt x="322" y="49"/>
                  </a:lnTo>
                  <a:lnTo>
                    <a:pt x="327" y="47"/>
                  </a:lnTo>
                  <a:lnTo>
                    <a:pt x="330" y="46"/>
                  </a:lnTo>
                  <a:lnTo>
                    <a:pt x="335" y="46"/>
                  </a:lnTo>
                  <a:lnTo>
                    <a:pt x="339" y="44"/>
                  </a:lnTo>
                  <a:lnTo>
                    <a:pt x="344" y="44"/>
                  </a:lnTo>
                  <a:lnTo>
                    <a:pt x="347" y="42"/>
                  </a:lnTo>
                  <a:lnTo>
                    <a:pt x="352" y="42"/>
                  </a:lnTo>
                  <a:lnTo>
                    <a:pt x="356" y="41"/>
                  </a:lnTo>
                  <a:lnTo>
                    <a:pt x="361" y="41"/>
                  </a:lnTo>
                  <a:lnTo>
                    <a:pt x="368" y="39"/>
                  </a:lnTo>
                  <a:lnTo>
                    <a:pt x="374" y="39"/>
                  </a:lnTo>
                  <a:lnTo>
                    <a:pt x="383" y="37"/>
                  </a:lnTo>
                  <a:lnTo>
                    <a:pt x="390" y="37"/>
                  </a:lnTo>
                  <a:lnTo>
                    <a:pt x="396" y="37"/>
                  </a:lnTo>
                  <a:lnTo>
                    <a:pt x="402" y="37"/>
                  </a:lnTo>
                  <a:lnTo>
                    <a:pt x="408" y="37"/>
                  </a:lnTo>
                  <a:lnTo>
                    <a:pt x="417" y="37"/>
                  </a:lnTo>
                  <a:lnTo>
                    <a:pt x="422" y="37"/>
                  </a:lnTo>
                  <a:lnTo>
                    <a:pt x="429" y="37"/>
                  </a:lnTo>
                  <a:lnTo>
                    <a:pt x="435" y="37"/>
                  </a:lnTo>
                  <a:lnTo>
                    <a:pt x="442" y="37"/>
                  </a:lnTo>
                  <a:lnTo>
                    <a:pt x="449" y="37"/>
                  </a:lnTo>
                  <a:lnTo>
                    <a:pt x="454" y="37"/>
                  </a:lnTo>
                  <a:lnTo>
                    <a:pt x="461" y="39"/>
                  </a:lnTo>
                  <a:lnTo>
                    <a:pt x="468" y="39"/>
                  </a:lnTo>
                  <a:lnTo>
                    <a:pt x="473" y="39"/>
                  </a:lnTo>
                  <a:lnTo>
                    <a:pt x="480" y="41"/>
                  </a:lnTo>
                  <a:lnTo>
                    <a:pt x="485" y="41"/>
                  </a:lnTo>
                  <a:lnTo>
                    <a:pt x="491" y="42"/>
                  </a:lnTo>
                  <a:lnTo>
                    <a:pt x="495" y="42"/>
                  </a:lnTo>
                  <a:lnTo>
                    <a:pt x="500" y="44"/>
                  </a:lnTo>
                  <a:lnTo>
                    <a:pt x="505" y="44"/>
                  </a:lnTo>
                  <a:lnTo>
                    <a:pt x="510" y="46"/>
                  </a:lnTo>
                  <a:lnTo>
                    <a:pt x="519" y="47"/>
                  </a:lnTo>
                  <a:lnTo>
                    <a:pt x="525" y="49"/>
                  </a:lnTo>
                  <a:lnTo>
                    <a:pt x="532" y="49"/>
                  </a:lnTo>
                  <a:lnTo>
                    <a:pt x="535" y="51"/>
                  </a:lnTo>
                  <a:lnTo>
                    <a:pt x="539" y="51"/>
                  </a:lnTo>
                  <a:lnTo>
                    <a:pt x="541" y="53"/>
                  </a:lnTo>
                  <a:lnTo>
                    <a:pt x="539" y="51"/>
                  </a:lnTo>
                  <a:lnTo>
                    <a:pt x="537" y="46"/>
                  </a:lnTo>
                  <a:lnTo>
                    <a:pt x="534" y="44"/>
                  </a:lnTo>
                  <a:lnTo>
                    <a:pt x="530" y="41"/>
                  </a:lnTo>
                  <a:lnTo>
                    <a:pt x="527" y="37"/>
                  </a:lnTo>
                  <a:lnTo>
                    <a:pt x="522" y="34"/>
                  </a:lnTo>
                  <a:lnTo>
                    <a:pt x="515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8" y="24"/>
                  </a:lnTo>
                  <a:lnTo>
                    <a:pt x="491" y="22"/>
                  </a:lnTo>
                  <a:lnTo>
                    <a:pt x="488" y="22"/>
                  </a:lnTo>
                  <a:lnTo>
                    <a:pt x="481" y="20"/>
                  </a:lnTo>
                  <a:lnTo>
                    <a:pt x="474" y="20"/>
                  </a:lnTo>
                  <a:lnTo>
                    <a:pt x="468" y="19"/>
                  </a:lnTo>
                  <a:lnTo>
                    <a:pt x="459" y="19"/>
                  </a:lnTo>
                  <a:lnTo>
                    <a:pt x="456" y="17"/>
                  </a:lnTo>
                  <a:lnTo>
                    <a:pt x="451" y="17"/>
                  </a:lnTo>
                  <a:lnTo>
                    <a:pt x="447" y="17"/>
                  </a:lnTo>
                  <a:lnTo>
                    <a:pt x="442" y="17"/>
                  </a:lnTo>
                  <a:lnTo>
                    <a:pt x="439" y="17"/>
                  </a:lnTo>
                  <a:lnTo>
                    <a:pt x="434" y="17"/>
                  </a:lnTo>
                  <a:lnTo>
                    <a:pt x="429" y="17"/>
                  </a:lnTo>
                  <a:lnTo>
                    <a:pt x="425" y="17"/>
                  </a:lnTo>
                  <a:lnTo>
                    <a:pt x="419" y="15"/>
                  </a:lnTo>
                  <a:lnTo>
                    <a:pt x="413" y="15"/>
                  </a:lnTo>
                  <a:lnTo>
                    <a:pt x="408" y="15"/>
                  </a:lnTo>
                  <a:lnTo>
                    <a:pt x="403" y="17"/>
                  </a:lnTo>
                  <a:lnTo>
                    <a:pt x="396" y="17"/>
                  </a:lnTo>
                  <a:lnTo>
                    <a:pt x="391" y="17"/>
                  </a:lnTo>
                  <a:lnTo>
                    <a:pt x="386" y="17"/>
                  </a:lnTo>
                  <a:lnTo>
                    <a:pt x="381" y="19"/>
                  </a:lnTo>
                  <a:lnTo>
                    <a:pt x="374" y="19"/>
                  </a:lnTo>
                  <a:lnTo>
                    <a:pt x="369" y="20"/>
                  </a:lnTo>
                  <a:lnTo>
                    <a:pt x="364" y="20"/>
                  </a:lnTo>
                  <a:lnTo>
                    <a:pt x="358" y="22"/>
                  </a:lnTo>
                  <a:lnTo>
                    <a:pt x="352" y="24"/>
                  </a:lnTo>
                  <a:lnTo>
                    <a:pt x="347" y="25"/>
                  </a:lnTo>
                  <a:lnTo>
                    <a:pt x="341" y="25"/>
                  </a:lnTo>
                  <a:lnTo>
                    <a:pt x="335" y="29"/>
                  </a:lnTo>
                  <a:lnTo>
                    <a:pt x="329" y="29"/>
                  </a:lnTo>
                  <a:lnTo>
                    <a:pt x="324" y="31"/>
                  </a:lnTo>
                  <a:lnTo>
                    <a:pt x="317" y="31"/>
                  </a:lnTo>
                  <a:lnTo>
                    <a:pt x="312" y="34"/>
                  </a:lnTo>
                  <a:lnTo>
                    <a:pt x="305" y="34"/>
                  </a:lnTo>
                  <a:lnTo>
                    <a:pt x="300" y="36"/>
                  </a:lnTo>
                  <a:lnTo>
                    <a:pt x="293" y="37"/>
                  </a:lnTo>
                  <a:lnTo>
                    <a:pt x="288" y="39"/>
                  </a:lnTo>
                  <a:lnTo>
                    <a:pt x="281" y="41"/>
                  </a:lnTo>
                  <a:lnTo>
                    <a:pt x="276" y="42"/>
                  </a:lnTo>
                  <a:lnTo>
                    <a:pt x="269" y="44"/>
                  </a:lnTo>
                  <a:lnTo>
                    <a:pt x="264" y="46"/>
                  </a:lnTo>
                  <a:lnTo>
                    <a:pt x="258" y="47"/>
                  </a:lnTo>
                  <a:lnTo>
                    <a:pt x="252" y="51"/>
                  </a:lnTo>
                  <a:lnTo>
                    <a:pt x="247" y="53"/>
                  </a:lnTo>
                  <a:lnTo>
                    <a:pt x="242" y="54"/>
                  </a:lnTo>
                  <a:lnTo>
                    <a:pt x="236" y="54"/>
                  </a:lnTo>
                  <a:lnTo>
                    <a:pt x="230" y="58"/>
                  </a:lnTo>
                  <a:lnTo>
                    <a:pt x="224" y="58"/>
                  </a:lnTo>
                  <a:lnTo>
                    <a:pt x="219" y="61"/>
                  </a:lnTo>
                  <a:lnTo>
                    <a:pt x="213" y="63"/>
                  </a:lnTo>
                  <a:lnTo>
                    <a:pt x="208" y="63"/>
                  </a:lnTo>
                  <a:lnTo>
                    <a:pt x="202" y="64"/>
                  </a:lnTo>
                  <a:lnTo>
                    <a:pt x="198" y="68"/>
                  </a:lnTo>
                  <a:lnTo>
                    <a:pt x="191" y="68"/>
                  </a:lnTo>
                  <a:lnTo>
                    <a:pt x="186" y="69"/>
                  </a:lnTo>
                  <a:lnTo>
                    <a:pt x="181" y="71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68" y="75"/>
                  </a:lnTo>
                  <a:lnTo>
                    <a:pt x="163" y="76"/>
                  </a:lnTo>
                  <a:lnTo>
                    <a:pt x="159" y="78"/>
                  </a:lnTo>
                  <a:lnTo>
                    <a:pt x="154" y="80"/>
                  </a:lnTo>
                  <a:lnTo>
                    <a:pt x="149" y="80"/>
                  </a:lnTo>
                  <a:lnTo>
                    <a:pt x="146" y="80"/>
                  </a:lnTo>
                  <a:lnTo>
                    <a:pt x="141" y="81"/>
                  </a:lnTo>
                  <a:lnTo>
                    <a:pt x="134" y="83"/>
                  </a:lnTo>
                  <a:lnTo>
                    <a:pt x="127" y="85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08" y="86"/>
                  </a:lnTo>
                  <a:lnTo>
                    <a:pt x="105" y="86"/>
                  </a:lnTo>
                  <a:lnTo>
                    <a:pt x="100" y="85"/>
                  </a:lnTo>
                  <a:lnTo>
                    <a:pt x="95" y="83"/>
                  </a:lnTo>
                  <a:lnTo>
                    <a:pt x="90" y="81"/>
                  </a:lnTo>
                  <a:lnTo>
                    <a:pt x="88" y="81"/>
                  </a:lnTo>
                  <a:lnTo>
                    <a:pt x="80" y="78"/>
                  </a:lnTo>
                  <a:lnTo>
                    <a:pt x="75" y="75"/>
                  </a:lnTo>
                  <a:lnTo>
                    <a:pt x="68" y="69"/>
                  </a:lnTo>
                  <a:lnTo>
                    <a:pt x="63" y="64"/>
                  </a:lnTo>
                  <a:lnTo>
                    <a:pt x="58" y="61"/>
                  </a:lnTo>
                  <a:lnTo>
                    <a:pt x="54" y="56"/>
                  </a:lnTo>
                  <a:lnTo>
                    <a:pt x="49" y="51"/>
                  </a:lnTo>
                  <a:lnTo>
                    <a:pt x="46" y="46"/>
                  </a:lnTo>
                  <a:lnTo>
                    <a:pt x="42" y="39"/>
                  </a:lnTo>
                  <a:lnTo>
                    <a:pt x="39" y="36"/>
                  </a:lnTo>
                  <a:lnTo>
                    <a:pt x="36" y="29"/>
                  </a:lnTo>
                  <a:lnTo>
                    <a:pt x="32" y="24"/>
                  </a:lnTo>
                  <a:lnTo>
                    <a:pt x="29" y="20"/>
                  </a:lnTo>
                  <a:lnTo>
                    <a:pt x="25" y="15"/>
                  </a:lnTo>
                  <a:lnTo>
                    <a:pt x="22" y="10"/>
                  </a:lnTo>
                  <a:lnTo>
                    <a:pt x="19" y="7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43"/>
            <p:cNvSpPr>
              <a:spLocks/>
            </p:cNvSpPr>
            <p:nvPr/>
          </p:nvSpPr>
          <p:spPr bwMode="auto">
            <a:xfrm>
              <a:off x="2849563" y="1955800"/>
              <a:ext cx="598488" cy="241300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31" y="44"/>
                </a:cxn>
                <a:cxn ang="0">
                  <a:pos x="48" y="61"/>
                </a:cxn>
                <a:cxn ang="0">
                  <a:pos x="67" y="74"/>
                </a:cxn>
                <a:cxn ang="0">
                  <a:pos x="83" y="81"/>
                </a:cxn>
                <a:cxn ang="0">
                  <a:pos x="99" y="86"/>
                </a:cxn>
                <a:cxn ang="0">
                  <a:pos x="116" y="90"/>
                </a:cxn>
                <a:cxn ang="0">
                  <a:pos x="133" y="91"/>
                </a:cxn>
                <a:cxn ang="0">
                  <a:pos x="151" y="93"/>
                </a:cxn>
                <a:cxn ang="0">
                  <a:pos x="170" y="93"/>
                </a:cxn>
                <a:cxn ang="0">
                  <a:pos x="187" y="95"/>
                </a:cxn>
                <a:cxn ang="0">
                  <a:pos x="204" y="97"/>
                </a:cxn>
                <a:cxn ang="0">
                  <a:pos x="221" y="97"/>
                </a:cxn>
                <a:cxn ang="0">
                  <a:pos x="236" y="98"/>
                </a:cxn>
                <a:cxn ang="0">
                  <a:pos x="253" y="102"/>
                </a:cxn>
                <a:cxn ang="0">
                  <a:pos x="266" y="105"/>
                </a:cxn>
                <a:cxn ang="0">
                  <a:pos x="280" y="108"/>
                </a:cxn>
                <a:cxn ang="0">
                  <a:pos x="295" y="113"/>
                </a:cxn>
                <a:cxn ang="0">
                  <a:pos x="309" y="119"/>
                </a:cxn>
                <a:cxn ang="0">
                  <a:pos x="321" y="124"/>
                </a:cxn>
                <a:cxn ang="0">
                  <a:pos x="341" y="134"/>
                </a:cxn>
                <a:cxn ang="0">
                  <a:pos x="360" y="146"/>
                </a:cxn>
                <a:cxn ang="0">
                  <a:pos x="373" y="152"/>
                </a:cxn>
                <a:cxn ang="0">
                  <a:pos x="373" y="144"/>
                </a:cxn>
                <a:cxn ang="0">
                  <a:pos x="360" y="132"/>
                </a:cxn>
                <a:cxn ang="0">
                  <a:pos x="339" y="119"/>
                </a:cxn>
                <a:cxn ang="0">
                  <a:pos x="322" y="110"/>
                </a:cxn>
                <a:cxn ang="0">
                  <a:pos x="311" y="103"/>
                </a:cxn>
                <a:cxn ang="0">
                  <a:pos x="295" y="98"/>
                </a:cxn>
                <a:cxn ang="0">
                  <a:pos x="280" y="93"/>
                </a:cxn>
                <a:cxn ang="0">
                  <a:pos x="265" y="88"/>
                </a:cxn>
                <a:cxn ang="0">
                  <a:pos x="250" y="86"/>
                </a:cxn>
                <a:cxn ang="0">
                  <a:pos x="234" y="85"/>
                </a:cxn>
                <a:cxn ang="0">
                  <a:pos x="217" y="85"/>
                </a:cxn>
                <a:cxn ang="0">
                  <a:pos x="202" y="85"/>
                </a:cxn>
                <a:cxn ang="0">
                  <a:pos x="187" y="85"/>
                </a:cxn>
                <a:cxn ang="0">
                  <a:pos x="172" y="85"/>
                </a:cxn>
                <a:cxn ang="0">
                  <a:pos x="155" y="85"/>
                </a:cxn>
                <a:cxn ang="0">
                  <a:pos x="141" y="83"/>
                </a:cxn>
                <a:cxn ang="0">
                  <a:pos x="128" y="80"/>
                </a:cxn>
                <a:cxn ang="0">
                  <a:pos x="114" y="78"/>
                </a:cxn>
                <a:cxn ang="0">
                  <a:pos x="90" y="64"/>
                </a:cxn>
                <a:cxn ang="0">
                  <a:pos x="67" y="49"/>
                </a:cxn>
                <a:cxn ang="0">
                  <a:pos x="44" y="32"/>
                </a:cxn>
                <a:cxn ang="0">
                  <a:pos x="26" y="17"/>
                </a:cxn>
                <a:cxn ang="0">
                  <a:pos x="11" y="2"/>
                </a:cxn>
                <a:cxn ang="0">
                  <a:pos x="0" y="8"/>
                </a:cxn>
                <a:cxn ang="0">
                  <a:pos x="2" y="19"/>
                </a:cxn>
              </a:cxnLst>
              <a:rect l="0" t="0" r="r" b="b"/>
              <a:pathLst>
                <a:path w="377" h="152">
                  <a:moveTo>
                    <a:pt x="2" y="19"/>
                  </a:moveTo>
                  <a:lnTo>
                    <a:pt x="7" y="22"/>
                  </a:lnTo>
                  <a:lnTo>
                    <a:pt x="14" y="29"/>
                  </a:lnTo>
                  <a:lnTo>
                    <a:pt x="19" y="32"/>
                  </a:lnTo>
                  <a:lnTo>
                    <a:pt x="26" y="39"/>
                  </a:lnTo>
                  <a:lnTo>
                    <a:pt x="31" y="44"/>
                  </a:lnTo>
                  <a:lnTo>
                    <a:pt x="36" y="49"/>
                  </a:lnTo>
                  <a:lnTo>
                    <a:pt x="41" y="54"/>
                  </a:lnTo>
                  <a:lnTo>
                    <a:pt x="48" y="61"/>
                  </a:lnTo>
                  <a:lnTo>
                    <a:pt x="53" y="66"/>
                  </a:lnTo>
                  <a:lnTo>
                    <a:pt x="61" y="69"/>
                  </a:lnTo>
                  <a:lnTo>
                    <a:pt x="67" y="74"/>
                  </a:lnTo>
                  <a:lnTo>
                    <a:pt x="75" y="78"/>
                  </a:lnTo>
                  <a:lnTo>
                    <a:pt x="78" y="80"/>
                  </a:lnTo>
                  <a:lnTo>
                    <a:pt x="83" y="81"/>
                  </a:lnTo>
                  <a:lnTo>
                    <a:pt x="89" y="83"/>
                  </a:lnTo>
                  <a:lnTo>
                    <a:pt x="94" y="86"/>
                  </a:lnTo>
                  <a:lnTo>
                    <a:pt x="99" y="86"/>
                  </a:lnTo>
                  <a:lnTo>
                    <a:pt x="104" y="88"/>
                  </a:lnTo>
                  <a:lnTo>
                    <a:pt x="109" y="88"/>
                  </a:lnTo>
                  <a:lnTo>
                    <a:pt x="116" y="90"/>
                  </a:lnTo>
                  <a:lnTo>
                    <a:pt x="121" y="90"/>
                  </a:lnTo>
                  <a:lnTo>
                    <a:pt x="128" y="91"/>
                  </a:lnTo>
                  <a:lnTo>
                    <a:pt x="133" y="91"/>
                  </a:lnTo>
                  <a:lnTo>
                    <a:pt x="139" y="91"/>
                  </a:lnTo>
                  <a:lnTo>
                    <a:pt x="144" y="91"/>
                  </a:lnTo>
                  <a:lnTo>
                    <a:pt x="151" y="93"/>
                  </a:lnTo>
                  <a:lnTo>
                    <a:pt x="156" y="93"/>
                  </a:lnTo>
                  <a:lnTo>
                    <a:pt x="163" y="93"/>
                  </a:lnTo>
                  <a:lnTo>
                    <a:pt x="170" y="93"/>
                  </a:lnTo>
                  <a:lnTo>
                    <a:pt x="175" y="93"/>
                  </a:lnTo>
                  <a:lnTo>
                    <a:pt x="180" y="95"/>
                  </a:lnTo>
                  <a:lnTo>
                    <a:pt x="187" y="95"/>
                  </a:lnTo>
                  <a:lnTo>
                    <a:pt x="192" y="95"/>
                  </a:lnTo>
                  <a:lnTo>
                    <a:pt x="197" y="97"/>
                  </a:lnTo>
                  <a:lnTo>
                    <a:pt x="204" y="97"/>
                  </a:lnTo>
                  <a:lnTo>
                    <a:pt x="209" y="97"/>
                  </a:lnTo>
                  <a:lnTo>
                    <a:pt x="214" y="97"/>
                  </a:lnTo>
                  <a:lnTo>
                    <a:pt x="221" y="97"/>
                  </a:lnTo>
                  <a:lnTo>
                    <a:pt x="224" y="98"/>
                  </a:lnTo>
                  <a:lnTo>
                    <a:pt x="231" y="98"/>
                  </a:lnTo>
                  <a:lnTo>
                    <a:pt x="236" y="98"/>
                  </a:lnTo>
                  <a:lnTo>
                    <a:pt x="241" y="100"/>
                  </a:lnTo>
                  <a:lnTo>
                    <a:pt x="246" y="100"/>
                  </a:lnTo>
                  <a:lnTo>
                    <a:pt x="253" y="102"/>
                  </a:lnTo>
                  <a:lnTo>
                    <a:pt x="256" y="102"/>
                  </a:lnTo>
                  <a:lnTo>
                    <a:pt x="261" y="103"/>
                  </a:lnTo>
                  <a:lnTo>
                    <a:pt x="266" y="105"/>
                  </a:lnTo>
                  <a:lnTo>
                    <a:pt x="272" y="105"/>
                  </a:lnTo>
                  <a:lnTo>
                    <a:pt x="277" y="107"/>
                  </a:lnTo>
                  <a:lnTo>
                    <a:pt x="280" y="108"/>
                  </a:lnTo>
                  <a:lnTo>
                    <a:pt x="285" y="110"/>
                  </a:lnTo>
                  <a:lnTo>
                    <a:pt x="290" y="112"/>
                  </a:lnTo>
                  <a:lnTo>
                    <a:pt x="295" y="113"/>
                  </a:lnTo>
                  <a:lnTo>
                    <a:pt x="299" y="113"/>
                  </a:lnTo>
                  <a:lnTo>
                    <a:pt x="304" y="115"/>
                  </a:lnTo>
                  <a:lnTo>
                    <a:pt x="309" y="119"/>
                  </a:lnTo>
                  <a:lnTo>
                    <a:pt x="312" y="120"/>
                  </a:lnTo>
                  <a:lnTo>
                    <a:pt x="317" y="122"/>
                  </a:lnTo>
                  <a:lnTo>
                    <a:pt x="321" y="124"/>
                  </a:lnTo>
                  <a:lnTo>
                    <a:pt x="326" y="125"/>
                  </a:lnTo>
                  <a:lnTo>
                    <a:pt x="334" y="130"/>
                  </a:lnTo>
                  <a:lnTo>
                    <a:pt x="341" y="134"/>
                  </a:lnTo>
                  <a:lnTo>
                    <a:pt x="348" y="139"/>
                  </a:lnTo>
                  <a:lnTo>
                    <a:pt x="355" y="142"/>
                  </a:lnTo>
                  <a:lnTo>
                    <a:pt x="360" y="146"/>
                  </a:lnTo>
                  <a:lnTo>
                    <a:pt x="365" y="147"/>
                  </a:lnTo>
                  <a:lnTo>
                    <a:pt x="370" y="149"/>
                  </a:lnTo>
                  <a:lnTo>
                    <a:pt x="373" y="152"/>
                  </a:lnTo>
                  <a:lnTo>
                    <a:pt x="377" y="152"/>
                  </a:lnTo>
                  <a:lnTo>
                    <a:pt x="377" y="149"/>
                  </a:lnTo>
                  <a:lnTo>
                    <a:pt x="373" y="144"/>
                  </a:lnTo>
                  <a:lnTo>
                    <a:pt x="370" y="141"/>
                  </a:lnTo>
                  <a:lnTo>
                    <a:pt x="365" y="137"/>
                  </a:lnTo>
                  <a:lnTo>
                    <a:pt x="360" y="132"/>
                  </a:lnTo>
                  <a:lnTo>
                    <a:pt x="353" y="129"/>
                  </a:lnTo>
                  <a:lnTo>
                    <a:pt x="346" y="124"/>
                  </a:lnTo>
                  <a:lnTo>
                    <a:pt x="339" y="119"/>
                  </a:lnTo>
                  <a:lnTo>
                    <a:pt x="333" y="113"/>
                  </a:lnTo>
                  <a:lnTo>
                    <a:pt x="327" y="112"/>
                  </a:lnTo>
                  <a:lnTo>
                    <a:pt x="322" y="110"/>
                  </a:lnTo>
                  <a:lnTo>
                    <a:pt x="319" y="107"/>
                  </a:lnTo>
                  <a:lnTo>
                    <a:pt x="314" y="105"/>
                  </a:lnTo>
                  <a:lnTo>
                    <a:pt x="311" y="103"/>
                  </a:lnTo>
                  <a:lnTo>
                    <a:pt x="305" y="102"/>
                  </a:lnTo>
                  <a:lnTo>
                    <a:pt x="300" y="100"/>
                  </a:lnTo>
                  <a:lnTo>
                    <a:pt x="295" y="98"/>
                  </a:lnTo>
                  <a:lnTo>
                    <a:pt x="290" y="97"/>
                  </a:lnTo>
                  <a:lnTo>
                    <a:pt x="285" y="95"/>
                  </a:lnTo>
                  <a:lnTo>
                    <a:pt x="280" y="93"/>
                  </a:lnTo>
                  <a:lnTo>
                    <a:pt x="275" y="91"/>
                  </a:lnTo>
                  <a:lnTo>
                    <a:pt x="270" y="90"/>
                  </a:lnTo>
                  <a:lnTo>
                    <a:pt x="265" y="88"/>
                  </a:lnTo>
                  <a:lnTo>
                    <a:pt x="260" y="88"/>
                  </a:lnTo>
                  <a:lnTo>
                    <a:pt x="255" y="88"/>
                  </a:lnTo>
                  <a:lnTo>
                    <a:pt x="250" y="86"/>
                  </a:lnTo>
                  <a:lnTo>
                    <a:pt x="244" y="86"/>
                  </a:lnTo>
                  <a:lnTo>
                    <a:pt x="238" y="85"/>
                  </a:lnTo>
                  <a:lnTo>
                    <a:pt x="234" y="85"/>
                  </a:lnTo>
                  <a:lnTo>
                    <a:pt x="228" y="85"/>
                  </a:lnTo>
                  <a:lnTo>
                    <a:pt x="222" y="85"/>
                  </a:lnTo>
                  <a:lnTo>
                    <a:pt x="217" y="85"/>
                  </a:lnTo>
                  <a:lnTo>
                    <a:pt x="212" y="85"/>
                  </a:lnTo>
                  <a:lnTo>
                    <a:pt x="207" y="85"/>
                  </a:lnTo>
                  <a:lnTo>
                    <a:pt x="202" y="85"/>
                  </a:lnTo>
                  <a:lnTo>
                    <a:pt x="195" y="85"/>
                  </a:lnTo>
                  <a:lnTo>
                    <a:pt x="192" y="85"/>
                  </a:lnTo>
                  <a:lnTo>
                    <a:pt x="187" y="85"/>
                  </a:lnTo>
                  <a:lnTo>
                    <a:pt x="180" y="85"/>
                  </a:lnTo>
                  <a:lnTo>
                    <a:pt x="177" y="85"/>
                  </a:lnTo>
                  <a:lnTo>
                    <a:pt x="172" y="85"/>
                  </a:lnTo>
                  <a:lnTo>
                    <a:pt x="166" y="85"/>
                  </a:lnTo>
                  <a:lnTo>
                    <a:pt x="161" y="85"/>
                  </a:lnTo>
                  <a:lnTo>
                    <a:pt x="155" y="85"/>
                  </a:lnTo>
                  <a:lnTo>
                    <a:pt x="151" y="85"/>
                  </a:lnTo>
                  <a:lnTo>
                    <a:pt x="146" y="83"/>
                  </a:lnTo>
                  <a:lnTo>
                    <a:pt x="141" y="83"/>
                  </a:lnTo>
                  <a:lnTo>
                    <a:pt x="136" y="81"/>
                  </a:lnTo>
                  <a:lnTo>
                    <a:pt x="133" y="81"/>
                  </a:lnTo>
                  <a:lnTo>
                    <a:pt x="128" y="80"/>
                  </a:lnTo>
                  <a:lnTo>
                    <a:pt x="122" y="80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05" y="73"/>
                  </a:lnTo>
                  <a:lnTo>
                    <a:pt x="99" y="69"/>
                  </a:lnTo>
                  <a:lnTo>
                    <a:pt x="90" y="64"/>
                  </a:lnTo>
                  <a:lnTo>
                    <a:pt x="82" y="61"/>
                  </a:lnTo>
                  <a:lnTo>
                    <a:pt x="73" y="54"/>
                  </a:lnTo>
                  <a:lnTo>
                    <a:pt x="67" y="49"/>
                  </a:lnTo>
                  <a:lnTo>
                    <a:pt x="58" y="44"/>
                  </a:lnTo>
                  <a:lnTo>
                    <a:pt x="51" y="37"/>
                  </a:lnTo>
                  <a:lnTo>
                    <a:pt x="44" y="32"/>
                  </a:lnTo>
                  <a:lnTo>
                    <a:pt x="39" y="27"/>
                  </a:lnTo>
                  <a:lnTo>
                    <a:pt x="33" y="20"/>
                  </a:lnTo>
                  <a:lnTo>
                    <a:pt x="26" y="17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1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44"/>
            <p:cNvSpPr>
              <a:spLocks/>
            </p:cNvSpPr>
            <p:nvPr/>
          </p:nvSpPr>
          <p:spPr bwMode="auto">
            <a:xfrm>
              <a:off x="3173413" y="1670050"/>
              <a:ext cx="508000" cy="68263"/>
            </a:xfrm>
            <a:custGeom>
              <a:avLst/>
              <a:gdLst/>
              <a:ahLst/>
              <a:cxnLst>
                <a:cxn ang="0">
                  <a:pos x="5" y="26"/>
                </a:cxn>
                <a:cxn ang="0">
                  <a:pos x="13" y="26"/>
                </a:cxn>
                <a:cxn ang="0">
                  <a:pos x="24" y="26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56" y="22"/>
                </a:cxn>
                <a:cxn ang="0">
                  <a:pos x="69" y="22"/>
                </a:cxn>
                <a:cxn ang="0">
                  <a:pos x="83" y="21"/>
                </a:cxn>
                <a:cxn ang="0">
                  <a:pos x="95" y="21"/>
                </a:cxn>
                <a:cxn ang="0">
                  <a:pos x="108" y="19"/>
                </a:cxn>
                <a:cxn ang="0">
                  <a:pos x="123" y="19"/>
                </a:cxn>
                <a:cxn ang="0">
                  <a:pos x="137" y="17"/>
                </a:cxn>
                <a:cxn ang="0">
                  <a:pos x="151" y="16"/>
                </a:cxn>
                <a:cxn ang="0">
                  <a:pos x="164" y="14"/>
                </a:cxn>
                <a:cxn ang="0">
                  <a:pos x="178" y="14"/>
                </a:cxn>
                <a:cxn ang="0">
                  <a:pos x="191" y="12"/>
                </a:cxn>
                <a:cxn ang="0">
                  <a:pos x="207" y="12"/>
                </a:cxn>
                <a:cxn ang="0">
                  <a:pos x="218" y="10"/>
                </a:cxn>
                <a:cxn ang="0">
                  <a:pos x="232" y="9"/>
                </a:cxn>
                <a:cxn ang="0">
                  <a:pos x="244" y="7"/>
                </a:cxn>
                <a:cxn ang="0">
                  <a:pos x="256" y="7"/>
                </a:cxn>
                <a:cxn ang="0">
                  <a:pos x="266" y="5"/>
                </a:cxn>
                <a:cxn ang="0">
                  <a:pos x="276" y="4"/>
                </a:cxn>
                <a:cxn ang="0">
                  <a:pos x="284" y="4"/>
                </a:cxn>
                <a:cxn ang="0">
                  <a:pos x="298" y="2"/>
                </a:cxn>
                <a:cxn ang="0">
                  <a:pos x="310" y="2"/>
                </a:cxn>
                <a:cxn ang="0">
                  <a:pos x="320" y="0"/>
                </a:cxn>
                <a:cxn ang="0">
                  <a:pos x="317" y="2"/>
                </a:cxn>
                <a:cxn ang="0">
                  <a:pos x="306" y="4"/>
                </a:cxn>
                <a:cxn ang="0">
                  <a:pos x="296" y="5"/>
                </a:cxn>
                <a:cxn ang="0">
                  <a:pos x="290" y="7"/>
                </a:cxn>
                <a:cxn ang="0">
                  <a:pos x="281" y="7"/>
                </a:cxn>
                <a:cxn ang="0">
                  <a:pos x="271" y="9"/>
                </a:cxn>
                <a:cxn ang="0">
                  <a:pos x="261" y="10"/>
                </a:cxn>
                <a:cxn ang="0">
                  <a:pos x="251" y="12"/>
                </a:cxn>
                <a:cxn ang="0">
                  <a:pos x="240" y="14"/>
                </a:cxn>
                <a:cxn ang="0">
                  <a:pos x="229" y="16"/>
                </a:cxn>
                <a:cxn ang="0">
                  <a:pos x="217" y="17"/>
                </a:cxn>
                <a:cxn ang="0">
                  <a:pos x="205" y="19"/>
                </a:cxn>
                <a:cxn ang="0">
                  <a:pos x="191" y="21"/>
                </a:cxn>
                <a:cxn ang="0">
                  <a:pos x="179" y="24"/>
                </a:cxn>
                <a:cxn ang="0">
                  <a:pos x="168" y="26"/>
                </a:cxn>
                <a:cxn ang="0">
                  <a:pos x="156" y="27"/>
                </a:cxn>
                <a:cxn ang="0">
                  <a:pos x="142" y="29"/>
                </a:cxn>
                <a:cxn ang="0">
                  <a:pos x="130" y="29"/>
                </a:cxn>
                <a:cxn ang="0">
                  <a:pos x="117" y="31"/>
                </a:cxn>
                <a:cxn ang="0">
                  <a:pos x="107" y="33"/>
                </a:cxn>
                <a:cxn ang="0">
                  <a:pos x="95" y="34"/>
                </a:cxn>
                <a:cxn ang="0">
                  <a:pos x="85" y="36"/>
                </a:cxn>
                <a:cxn ang="0">
                  <a:pos x="74" y="38"/>
                </a:cxn>
                <a:cxn ang="0">
                  <a:pos x="64" y="38"/>
                </a:cxn>
                <a:cxn ang="0">
                  <a:pos x="56" y="39"/>
                </a:cxn>
                <a:cxn ang="0">
                  <a:pos x="47" y="41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8" y="41"/>
                </a:cxn>
                <a:cxn ang="0">
                  <a:pos x="10" y="39"/>
                </a:cxn>
                <a:cxn ang="0">
                  <a:pos x="3" y="36"/>
                </a:cxn>
                <a:cxn ang="0">
                  <a:pos x="0" y="29"/>
                </a:cxn>
                <a:cxn ang="0">
                  <a:pos x="1" y="27"/>
                </a:cxn>
              </a:cxnLst>
              <a:rect l="0" t="0" r="r" b="b"/>
              <a:pathLst>
                <a:path w="320" h="43">
                  <a:moveTo>
                    <a:pt x="1" y="27"/>
                  </a:moveTo>
                  <a:lnTo>
                    <a:pt x="5" y="26"/>
                  </a:lnTo>
                  <a:lnTo>
                    <a:pt x="8" y="26"/>
                  </a:lnTo>
                  <a:lnTo>
                    <a:pt x="13" y="26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2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83" y="21"/>
                  </a:lnTo>
                  <a:lnTo>
                    <a:pt x="90" y="21"/>
                  </a:lnTo>
                  <a:lnTo>
                    <a:pt x="95" y="21"/>
                  </a:lnTo>
                  <a:lnTo>
                    <a:pt x="101" y="21"/>
                  </a:lnTo>
                  <a:lnTo>
                    <a:pt x="108" y="19"/>
                  </a:lnTo>
                  <a:lnTo>
                    <a:pt x="117" y="19"/>
                  </a:lnTo>
                  <a:lnTo>
                    <a:pt x="123" y="19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7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64" y="14"/>
                  </a:lnTo>
                  <a:lnTo>
                    <a:pt x="171" y="14"/>
                  </a:lnTo>
                  <a:lnTo>
                    <a:pt x="178" y="14"/>
                  </a:lnTo>
                  <a:lnTo>
                    <a:pt x="184" y="12"/>
                  </a:lnTo>
                  <a:lnTo>
                    <a:pt x="191" y="12"/>
                  </a:lnTo>
                  <a:lnTo>
                    <a:pt x="200" y="12"/>
                  </a:lnTo>
                  <a:lnTo>
                    <a:pt x="207" y="12"/>
                  </a:lnTo>
                  <a:lnTo>
                    <a:pt x="212" y="10"/>
                  </a:lnTo>
                  <a:lnTo>
                    <a:pt x="218" y="10"/>
                  </a:lnTo>
                  <a:lnTo>
                    <a:pt x="225" y="10"/>
                  </a:lnTo>
                  <a:lnTo>
                    <a:pt x="232" y="9"/>
                  </a:lnTo>
                  <a:lnTo>
                    <a:pt x="237" y="9"/>
                  </a:lnTo>
                  <a:lnTo>
                    <a:pt x="244" y="7"/>
                  </a:lnTo>
                  <a:lnTo>
                    <a:pt x="251" y="7"/>
                  </a:lnTo>
                  <a:lnTo>
                    <a:pt x="256" y="7"/>
                  </a:lnTo>
                  <a:lnTo>
                    <a:pt x="261" y="5"/>
                  </a:lnTo>
                  <a:lnTo>
                    <a:pt x="266" y="5"/>
                  </a:lnTo>
                  <a:lnTo>
                    <a:pt x="271" y="5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4" y="4"/>
                  </a:lnTo>
                  <a:lnTo>
                    <a:pt x="291" y="4"/>
                  </a:lnTo>
                  <a:lnTo>
                    <a:pt x="298" y="2"/>
                  </a:lnTo>
                  <a:lnTo>
                    <a:pt x="305" y="2"/>
                  </a:lnTo>
                  <a:lnTo>
                    <a:pt x="310" y="2"/>
                  </a:lnTo>
                  <a:lnTo>
                    <a:pt x="315" y="2"/>
                  </a:lnTo>
                  <a:lnTo>
                    <a:pt x="320" y="0"/>
                  </a:lnTo>
                  <a:lnTo>
                    <a:pt x="320" y="2"/>
                  </a:lnTo>
                  <a:lnTo>
                    <a:pt x="317" y="2"/>
                  </a:lnTo>
                  <a:lnTo>
                    <a:pt x="312" y="4"/>
                  </a:lnTo>
                  <a:lnTo>
                    <a:pt x="306" y="4"/>
                  </a:lnTo>
                  <a:lnTo>
                    <a:pt x="301" y="5"/>
                  </a:lnTo>
                  <a:lnTo>
                    <a:pt x="296" y="5"/>
                  </a:lnTo>
                  <a:lnTo>
                    <a:pt x="293" y="5"/>
                  </a:lnTo>
                  <a:lnTo>
                    <a:pt x="290" y="7"/>
                  </a:lnTo>
                  <a:lnTo>
                    <a:pt x="284" y="7"/>
                  </a:lnTo>
                  <a:lnTo>
                    <a:pt x="281" y="7"/>
                  </a:lnTo>
                  <a:lnTo>
                    <a:pt x="276" y="9"/>
                  </a:lnTo>
                  <a:lnTo>
                    <a:pt x="271" y="9"/>
                  </a:lnTo>
                  <a:lnTo>
                    <a:pt x="268" y="10"/>
                  </a:lnTo>
                  <a:lnTo>
                    <a:pt x="261" y="10"/>
                  </a:lnTo>
                  <a:lnTo>
                    <a:pt x="257" y="12"/>
                  </a:lnTo>
                  <a:lnTo>
                    <a:pt x="251" y="12"/>
                  </a:lnTo>
                  <a:lnTo>
                    <a:pt x="245" y="14"/>
                  </a:lnTo>
                  <a:lnTo>
                    <a:pt x="240" y="14"/>
                  </a:lnTo>
                  <a:lnTo>
                    <a:pt x="234" y="16"/>
                  </a:lnTo>
                  <a:lnTo>
                    <a:pt x="229" y="16"/>
                  </a:lnTo>
                  <a:lnTo>
                    <a:pt x="223" y="17"/>
                  </a:lnTo>
                  <a:lnTo>
                    <a:pt x="217" y="17"/>
                  </a:lnTo>
                  <a:lnTo>
                    <a:pt x="210" y="19"/>
                  </a:lnTo>
                  <a:lnTo>
                    <a:pt x="205" y="19"/>
                  </a:lnTo>
                  <a:lnTo>
                    <a:pt x="198" y="21"/>
                  </a:lnTo>
                  <a:lnTo>
                    <a:pt x="191" y="21"/>
                  </a:lnTo>
                  <a:lnTo>
                    <a:pt x="186" y="22"/>
                  </a:lnTo>
                  <a:lnTo>
                    <a:pt x="179" y="24"/>
                  </a:lnTo>
                  <a:lnTo>
                    <a:pt x="174" y="26"/>
                  </a:lnTo>
                  <a:lnTo>
                    <a:pt x="168" y="26"/>
                  </a:lnTo>
                  <a:lnTo>
                    <a:pt x="161" y="27"/>
                  </a:lnTo>
                  <a:lnTo>
                    <a:pt x="156" y="27"/>
                  </a:lnTo>
                  <a:lnTo>
                    <a:pt x="149" y="29"/>
                  </a:lnTo>
                  <a:lnTo>
                    <a:pt x="142" y="29"/>
                  </a:lnTo>
                  <a:lnTo>
                    <a:pt x="135" y="29"/>
                  </a:lnTo>
                  <a:lnTo>
                    <a:pt x="130" y="29"/>
                  </a:lnTo>
                  <a:lnTo>
                    <a:pt x="125" y="31"/>
                  </a:lnTo>
                  <a:lnTo>
                    <a:pt x="117" y="31"/>
                  </a:lnTo>
                  <a:lnTo>
                    <a:pt x="112" y="33"/>
                  </a:lnTo>
                  <a:lnTo>
                    <a:pt x="107" y="33"/>
                  </a:lnTo>
                  <a:lnTo>
                    <a:pt x="100" y="34"/>
                  </a:lnTo>
                  <a:lnTo>
                    <a:pt x="95" y="34"/>
                  </a:lnTo>
                  <a:lnTo>
                    <a:pt x="90" y="36"/>
                  </a:lnTo>
                  <a:lnTo>
                    <a:pt x="85" y="36"/>
                  </a:lnTo>
                  <a:lnTo>
                    <a:pt x="79" y="38"/>
                  </a:lnTo>
                  <a:lnTo>
                    <a:pt x="74" y="38"/>
                  </a:lnTo>
                  <a:lnTo>
                    <a:pt x="69" y="38"/>
                  </a:lnTo>
                  <a:lnTo>
                    <a:pt x="64" y="38"/>
                  </a:lnTo>
                  <a:lnTo>
                    <a:pt x="61" y="39"/>
                  </a:lnTo>
                  <a:lnTo>
                    <a:pt x="56" y="39"/>
                  </a:lnTo>
                  <a:lnTo>
                    <a:pt x="51" y="39"/>
                  </a:lnTo>
                  <a:lnTo>
                    <a:pt x="47" y="41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2" y="43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18" y="41"/>
                  </a:lnTo>
                  <a:lnTo>
                    <a:pt x="15" y="41"/>
                  </a:lnTo>
                  <a:lnTo>
                    <a:pt x="10" y="39"/>
                  </a:lnTo>
                  <a:lnTo>
                    <a:pt x="8" y="39"/>
                  </a:lnTo>
                  <a:lnTo>
                    <a:pt x="3" y="36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45"/>
            <p:cNvSpPr>
              <a:spLocks/>
            </p:cNvSpPr>
            <p:nvPr/>
          </p:nvSpPr>
          <p:spPr bwMode="auto">
            <a:xfrm>
              <a:off x="3705225" y="1700213"/>
              <a:ext cx="250825" cy="392113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6" y="14"/>
                </a:cxn>
                <a:cxn ang="0">
                  <a:pos x="31" y="24"/>
                </a:cxn>
                <a:cxn ang="0">
                  <a:pos x="34" y="34"/>
                </a:cxn>
                <a:cxn ang="0">
                  <a:pos x="39" y="44"/>
                </a:cxn>
                <a:cxn ang="0">
                  <a:pos x="44" y="54"/>
                </a:cxn>
                <a:cxn ang="0">
                  <a:pos x="49" y="66"/>
                </a:cxn>
                <a:cxn ang="0">
                  <a:pos x="56" y="76"/>
                </a:cxn>
                <a:cxn ang="0">
                  <a:pos x="63" y="88"/>
                </a:cxn>
                <a:cxn ang="0">
                  <a:pos x="68" y="98"/>
                </a:cxn>
                <a:cxn ang="0">
                  <a:pos x="75" y="108"/>
                </a:cxn>
                <a:cxn ang="0">
                  <a:pos x="82" y="120"/>
                </a:cxn>
                <a:cxn ang="0">
                  <a:pos x="88" y="130"/>
                </a:cxn>
                <a:cxn ang="0">
                  <a:pos x="93" y="141"/>
                </a:cxn>
                <a:cxn ang="0">
                  <a:pos x="100" y="151"/>
                </a:cxn>
                <a:cxn ang="0">
                  <a:pos x="107" y="163"/>
                </a:cxn>
                <a:cxn ang="0">
                  <a:pos x="114" y="171"/>
                </a:cxn>
                <a:cxn ang="0">
                  <a:pos x="119" y="181"/>
                </a:cxn>
                <a:cxn ang="0">
                  <a:pos x="124" y="190"/>
                </a:cxn>
                <a:cxn ang="0">
                  <a:pos x="131" y="198"/>
                </a:cxn>
                <a:cxn ang="0">
                  <a:pos x="138" y="208"/>
                </a:cxn>
                <a:cxn ang="0">
                  <a:pos x="146" y="222"/>
                </a:cxn>
                <a:cxn ang="0">
                  <a:pos x="153" y="234"/>
                </a:cxn>
                <a:cxn ang="0">
                  <a:pos x="158" y="242"/>
                </a:cxn>
                <a:cxn ang="0">
                  <a:pos x="158" y="247"/>
                </a:cxn>
                <a:cxn ang="0">
                  <a:pos x="153" y="244"/>
                </a:cxn>
                <a:cxn ang="0">
                  <a:pos x="146" y="237"/>
                </a:cxn>
                <a:cxn ang="0">
                  <a:pos x="136" y="225"/>
                </a:cxn>
                <a:cxn ang="0">
                  <a:pos x="126" y="212"/>
                </a:cxn>
                <a:cxn ang="0">
                  <a:pos x="117" y="200"/>
                </a:cxn>
                <a:cxn ang="0">
                  <a:pos x="110" y="191"/>
                </a:cxn>
                <a:cxn ang="0">
                  <a:pos x="104" y="183"/>
                </a:cxn>
                <a:cxn ang="0">
                  <a:pos x="99" y="174"/>
                </a:cxn>
                <a:cxn ang="0">
                  <a:pos x="92" y="164"/>
                </a:cxn>
                <a:cxn ang="0">
                  <a:pos x="85" y="156"/>
                </a:cxn>
                <a:cxn ang="0">
                  <a:pos x="78" y="146"/>
                </a:cxn>
                <a:cxn ang="0">
                  <a:pos x="71" y="136"/>
                </a:cxn>
                <a:cxn ang="0">
                  <a:pos x="66" y="125"/>
                </a:cxn>
                <a:cxn ang="0">
                  <a:pos x="58" y="115"/>
                </a:cxn>
                <a:cxn ang="0">
                  <a:pos x="51" y="105"/>
                </a:cxn>
                <a:cxn ang="0">
                  <a:pos x="46" y="97"/>
                </a:cxn>
                <a:cxn ang="0">
                  <a:pos x="41" y="88"/>
                </a:cxn>
                <a:cxn ang="0">
                  <a:pos x="34" y="78"/>
                </a:cxn>
                <a:cxn ang="0">
                  <a:pos x="27" y="64"/>
                </a:cxn>
                <a:cxn ang="0">
                  <a:pos x="17" y="51"/>
                </a:cxn>
                <a:cxn ang="0">
                  <a:pos x="9" y="37"/>
                </a:cxn>
                <a:cxn ang="0">
                  <a:pos x="4" y="27"/>
                </a:cxn>
                <a:cxn ang="0">
                  <a:pos x="2" y="20"/>
                </a:cxn>
                <a:cxn ang="0">
                  <a:pos x="0" y="15"/>
                </a:cxn>
                <a:cxn ang="0">
                  <a:pos x="5" y="8"/>
                </a:cxn>
                <a:cxn ang="0">
                  <a:pos x="14" y="2"/>
                </a:cxn>
                <a:cxn ang="0">
                  <a:pos x="21" y="0"/>
                </a:cxn>
                <a:cxn ang="0">
                  <a:pos x="22" y="0"/>
                </a:cxn>
              </a:cxnLst>
              <a:rect l="0" t="0" r="r" b="b"/>
              <a:pathLst>
                <a:path w="158" h="247">
                  <a:moveTo>
                    <a:pt x="22" y="0"/>
                  </a:moveTo>
                  <a:lnTo>
                    <a:pt x="22" y="5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7" y="19"/>
                  </a:lnTo>
                  <a:lnTo>
                    <a:pt x="31" y="24"/>
                  </a:lnTo>
                  <a:lnTo>
                    <a:pt x="32" y="29"/>
                  </a:lnTo>
                  <a:lnTo>
                    <a:pt x="34" y="34"/>
                  </a:lnTo>
                  <a:lnTo>
                    <a:pt x="38" y="39"/>
                  </a:lnTo>
                  <a:lnTo>
                    <a:pt x="39" y="44"/>
                  </a:lnTo>
                  <a:lnTo>
                    <a:pt x="41" y="49"/>
                  </a:lnTo>
                  <a:lnTo>
                    <a:pt x="44" y="54"/>
                  </a:lnTo>
                  <a:lnTo>
                    <a:pt x="48" y="61"/>
                  </a:lnTo>
                  <a:lnTo>
                    <a:pt x="49" y="66"/>
                  </a:lnTo>
                  <a:lnTo>
                    <a:pt x="53" y="71"/>
                  </a:lnTo>
                  <a:lnTo>
                    <a:pt x="56" y="76"/>
                  </a:lnTo>
                  <a:lnTo>
                    <a:pt x="60" y="83"/>
                  </a:lnTo>
                  <a:lnTo>
                    <a:pt x="63" y="88"/>
                  </a:lnTo>
                  <a:lnTo>
                    <a:pt x="66" y="93"/>
                  </a:lnTo>
                  <a:lnTo>
                    <a:pt x="68" y="98"/>
                  </a:lnTo>
                  <a:lnTo>
                    <a:pt x="71" y="103"/>
                  </a:lnTo>
                  <a:lnTo>
                    <a:pt x="75" y="108"/>
                  </a:lnTo>
                  <a:lnTo>
                    <a:pt x="78" y="115"/>
                  </a:lnTo>
                  <a:lnTo>
                    <a:pt x="82" y="120"/>
                  </a:lnTo>
                  <a:lnTo>
                    <a:pt x="85" y="125"/>
                  </a:lnTo>
                  <a:lnTo>
                    <a:pt x="88" y="130"/>
                  </a:lnTo>
                  <a:lnTo>
                    <a:pt x="92" y="136"/>
                  </a:lnTo>
                  <a:lnTo>
                    <a:pt x="93" y="141"/>
                  </a:lnTo>
                  <a:lnTo>
                    <a:pt x="99" y="146"/>
                  </a:lnTo>
                  <a:lnTo>
                    <a:pt x="100" y="151"/>
                  </a:lnTo>
                  <a:lnTo>
                    <a:pt x="104" y="156"/>
                  </a:lnTo>
                  <a:lnTo>
                    <a:pt x="107" y="163"/>
                  </a:lnTo>
                  <a:lnTo>
                    <a:pt x="110" y="168"/>
                  </a:lnTo>
                  <a:lnTo>
                    <a:pt x="114" y="171"/>
                  </a:lnTo>
                  <a:lnTo>
                    <a:pt x="116" y="176"/>
                  </a:lnTo>
                  <a:lnTo>
                    <a:pt x="119" y="181"/>
                  </a:lnTo>
                  <a:lnTo>
                    <a:pt x="122" y="185"/>
                  </a:lnTo>
                  <a:lnTo>
                    <a:pt x="124" y="190"/>
                  </a:lnTo>
                  <a:lnTo>
                    <a:pt x="127" y="193"/>
                  </a:lnTo>
                  <a:lnTo>
                    <a:pt x="131" y="198"/>
                  </a:lnTo>
                  <a:lnTo>
                    <a:pt x="132" y="202"/>
                  </a:lnTo>
                  <a:lnTo>
                    <a:pt x="138" y="208"/>
                  </a:lnTo>
                  <a:lnTo>
                    <a:pt x="143" y="217"/>
                  </a:lnTo>
                  <a:lnTo>
                    <a:pt x="146" y="222"/>
                  </a:lnTo>
                  <a:lnTo>
                    <a:pt x="151" y="230"/>
                  </a:lnTo>
                  <a:lnTo>
                    <a:pt x="153" y="234"/>
                  </a:lnTo>
                  <a:lnTo>
                    <a:pt x="156" y="239"/>
                  </a:lnTo>
                  <a:lnTo>
                    <a:pt x="158" y="242"/>
                  </a:lnTo>
                  <a:lnTo>
                    <a:pt x="158" y="246"/>
                  </a:lnTo>
                  <a:lnTo>
                    <a:pt x="158" y="247"/>
                  </a:lnTo>
                  <a:lnTo>
                    <a:pt x="156" y="247"/>
                  </a:lnTo>
                  <a:lnTo>
                    <a:pt x="153" y="244"/>
                  </a:lnTo>
                  <a:lnTo>
                    <a:pt x="149" y="241"/>
                  </a:lnTo>
                  <a:lnTo>
                    <a:pt x="146" y="237"/>
                  </a:lnTo>
                  <a:lnTo>
                    <a:pt x="141" y="232"/>
                  </a:lnTo>
                  <a:lnTo>
                    <a:pt x="136" y="225"/>
                  </a:lnTo>
                  <a:lnTo>
                    <a:pt x="132" y="220"/>
                  </a:lnTo>
                  <a:lnTo>
                    <a:pt x="126" y="212"/>
                  </a:lnTo>
                  <a:lnTo>
                    <a:pt x="121" y="205"/>
                  </a:lnTo>
                  <a:lnTo>
                    <a:pt x="117" y="200"/>
                  </a:lnTo>
                  <a:lnTo>
                    <a:pt x="114" y="197"/>
                  </a:lnTo>
                  <a:lnTo>
                    <a:pt x="110" y="191"/>
                  </a:lnTo>
                  <a:lnTo>
                    <a:pt x="109" y="188"/>
                  </a:lnTo>
                  <a:lnTo>
                    <a:pt x="104" y="183"/>
                  </a:lnTo>
                  <a:lnTo>
                    <a:pt x="102" y="180"/>
                  </a:lnTo>
                  <a:lnTo>
                    <a:pt x="99" y="174"/>
                  </a:lnTo>
                  <a:lnTo>
                    <a:pt x="95" y="169"/>
                  </a:lnTo>
                  <a:lnTo>
                    <a:pt x="92" y="164"/>
                  </a:lnTo>
                  <a:lnTo>
                    <a:pt x="88" y="159"/>
                  </a:lnTo>
                  <a:lnTo>
                    <a:pt x="85" y="156"/>
                  </a:lnTo>
                  <a:lnTo>
                    <a:pt x="83" y="151"/>
                  </a:lnTo>
                  <a:lnTo>
                    <a:pt x="78" y="146"/>
                  </a:lnTo>
                  <a:lnTo>
                    <a:pt x="75" y="141"/>
                  </a:lnTo>
                  <a:lnTo>
                    <a:pt x="71" y="136"/>
                  </a:lnTo>
                  <a:lnTo>
                    <a:pt x="70" y="130"/>
                  </a:lnTo>
                  <a:lnTo>
                    <a:pt x="66" y="125"/>
                  </a:lnTo>
                  <a:lnTo>
                    <a:pt x="63" y="120"/>
                  </a:lnTo>
                  <a:lnTo>
                    <a:pt x="58" y="115"/>
                  </a:lnTo>
                  <a:lnTo>
                    <a:pt x="56" y="112"/>
                  </a:lnTo>
                  <a:lnTo>
                    <a:pt x="51" y="105"/>
                  </a:lnTo>
                  <a:lnTo>
                    <a:pt x="49" y="102"/>
                  </a:lnTo>
                  <a:lnTo>
                    <a:pt x="46" y="97"/>
                  </a:lnTo>
                  <a:lnTo>
                    <a:pt x="43" y="91"/>
                  </a:lnTo>
                  <a:lnTo>
                    <a:pt x="41" y="88"/>
                  </a:lnTo>
                  <a:lnTo>
                    <a:pt x="38" y="83"/>
                  </a:lnTo>
                  <a:lnTo>
                    <a:pt x="34" y="78"/>
                  </a:lnTo>
                  <a:lnTo>
                    <a:pt x="32" y="73"/>
                  </a:lnTo>
                  <a:lnTo>
                    <a:pt x="27" y="64"/>
                  </a:lnTo>
                  <a:lnTo>
                    <a:pt x="22" y="58"/>
                  </a:lnTo>
                  <a:lnTo>
                    <a:pt x="17" y="51"/>
                  </a:lnTo>
                  <a:lnTo>
                    <a:pt x="14" y="44"/>
                  </a:lnTo>
                  <a:lnTo>
                    <a:pt x="9" y="37"/>
                  </a:lnTo>
                  <a:lnTo>
                    <a:pt x="7" y="32"/>
                  </a:lnTo>
                  <a:lnTo>
                    <a:pt x="4" y="27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46"/>
            <p:cNvSpPr>
              <a:spLocks/>
            </p:cNvSpPr>
            <p:nvPr/>
          </p:nvSpPr>
          <p:spPr bwMode="auto">
            <a:xfrm>
              <a:off x="3270250" y="1874838"/>
              <a:ext cx="508000" cy="390525"/>
            </a:xfrm>
            <a:custGeom>
              <a:avLst/>
              <a:gdLst/>
              <a:ahLst/>
              <a:cxnLst>
                <a:cxn ang="0">
                  <a:pos x="5" y="66"/>
                </a:cxn>
                <a:cxn ang="0">
                  <a:pos x="20" y="51"/>
                </a:cxn>
                <a:cxn ang="0">
                  <a:pos x="42" y="31"/>
                </a:cxn>
                <a:cxn ang="0">
                  <a:pos x="66" y="17"/>
                </a:cxn>
                <a:cxn ang="0">
                  <a:pos x="91" y="7"/>
                </a:cxn>
                <a:cxn ang="0">
                  <a:pos x="115" y="2"/>
                </a:cxn>
                <a:cxn ang="0">
                  <a:pos x="139" y="0"/>
                </a:cxn>
                <a:cxn ang="0">
                  <a:pos x="161" y="0"/>
                </a:cxn>
                <a:cxn ang="0">
                  <a:pos x="181" y="2"/>
                </a:cxn>
                <a:cxn ang="0">
                  <a:pos x="200" y="5"/>
                </a:cxn>
                <a:cxn ang="0">
                  <a:pos x="215" y="10"/>
                </a:cxn>
                <a:cxn ang="0">
                  <a:pos x="232" y="17"/>
                </a:cxn>
                <a:cxn ang="0">
                  <a:pos x="256" y="34"/>
                </a:cxn>
                <a:cxn ang="0">
                  <a:pos x="268" y="46"/>
                </a:cxn>
                <a:cxn ang="0">
                  <a:pos x="279" y="59"/>
                </a:cxn>
                <a:cxn ang="0">
                  <a:pos x="291" y="75"/>
                </a:cxn>
                <a:cxn ang="0">
                  <a:pos x="300" y="92"/>
                </a:cxn>
                <a:cxn ang="0">
                  <a:pos x="308" y="107"/>
                </a:cxn>
                <a:cxn ang="0">
                  <a:pos x="315" y="124"/>
                </a:cxn>
                <a:cxn ang="0">
                  <a:pos x="318" y="141"/>
                </a:cxn>
                <a:cxn ang="0">
                  <a:pos x="320" y="159"/>
                </a:cxn>
                <a:cxn ang="0">
                  <a:pos x="318" y="173"/>
                </a:cxn>
                <a:cxn ang="0">
                  <a:pos x="315" y="186"/>
                </a:cxn>
                <a:cxn ang="0">
                  <a:pos x="312" y="203"/>
                </a:cxn>
                <a:cxn ang="0">
                  <a:pos x="303" y="222"/>
                </a:cxn>
                <a:cxn ang="0">
                  <a:pos x="296" y="236"/>
                </a:cxn>
                <a:cxn ang="0">
                  <a:pos x="290" y="246"/>
                </a:cxn>
                <a:cxn ang="0">
                  <a:pos x="291" y="237"/>
                </a:cxn>
                <a:cxn ang="0">
                  <a:pos x="298" y="220"/>
                </a:cxn>
                <a:cxn ang="0">
                  <a:pos x="301" y="198"/>
                </a:cxn>
                <a:cxn ang="0">
                  <a:pos x="305" y="185"/>
                </a:cxn>
                <a:cxn ang="0">
                  <a:pos x="305" y="170"/>
                </a:cxn>
                <a:cxn ang="0">
                  <a:pos x="305" y="154"/>
                </a:cxn>
                <a:cxn ang="0">
                  <a:pos x="303" y="137"/>
                </a:cxn>
                <a:cxn ang="0">
                  <a:pos x="298" y="124"/>
                </a:cxn>
                <a:cxn ang="0">
                  <a:pos x="291" y="109"/>
                </a:cxn>
                <a:cxn ang="0">
                  <a:pos x="284" y="95"/>
                </a:cxn>
                <a:cxn ang="0">
                  <a:pos x="278" y="80"/>
                </a:cxn>
                <a:cxn ang="0">
                  <a:pos x="269" y="68"/>
                </a:cxn>
                <a:cxn ang="0">
                  <a:pos x="252" y="48"/>
                </a:cxn>
                <a:cxn ang="0">
                  <a:pos x="240" y="39"/>
                </a:cxn>
                <a:cxn ang="0">
                  <a:pos x="225" y="31"/>
                </a:cxn>
                <a:cxn ang="0">
                  <a:pos x="212" y="24"/>
                </a:cxn>
                <a:cxn ang="0">
                  <a:pos x="195" y="19"/>
                </a:cxn>
                <a:cxn ang="0">
                  <a:pos x="176" y="17"/>
                </a:cxn>
                <a:cxn ang="0">
                  <a:pos x="156" y="15"/>
                </a:cxn>
                <a:cxn ang="0">
                  <a:pos x="137" y="15"/>
                </a:cxn>
                <a:cxn ang="0">
                  <a:pos x="122" y="19"/>
                </a:cxn>
                <a:cxn ang="0">
                  <a:pos x="107" y="22"/>
                </a:cxn>
                <a:cxn ang="0">
                  <a:pos x="95" y="27"/>
                </a:cxn>
                <a:cxn ang="0">
                  <a:pos x="76" y="36"/>
                </a:cxn>
                <a:cxn ang="0">
                  <a:pos x="59" y="48"/>
                </a:cxn>
                <a:cxn ang="0">
                  <a:pos x="47" y="61"/>
                </a:cxn>
                <a:cxn ang="0">
                  <a:pos x="32" y="68"/>
                </a:cxn>
                <a:cxn ang="0">
                  <a:pos x="13" y="75"/>
                </a:cxn>
                <a:cxn ang="0">
                  <a:pos x="0" y="76"/>
                </a:cxn>
              </a:cxnLst>
              <a:rect l="0" t="0" r="r" b="b"/>
              <a:pathLst>
                <a:path w="320" h="246">
                  <a:moveTo>
                    <a:pt x="0" y="76"/>
                  </a:moveTo>
                  <a:lnTo>
                    <a:pt x="1" y="71"/>
                  </a:lnTo>
                  <a:lnTo>
                    <a:pt x="5" y="66"/>
                  </a:lnTo>
                  <a:lnTo>
                    <a:pt x="8" y="63"/>
                  </a:lnTo>
                  <a:lnTo>
                    <a:pt x="13" y="58"/>
                  </a:lnTo>
                  <a:lnTo>
                    <a:pt x="20" y="51"/>
                  </a:lnTo>
                  <a:lnTo>
                    <a:pt x="29" y="44"/>
                  </a:lnTo>
                  <a:lnTo>
                    <a:pt x="35" y="36"/>
                  </a:lnTo>
                  <a:lnTo>
                    <a:pt x="42" y="31"/>
                  </a:lnTo>
                  <a:lnTo>
                    <a:pt x="51" y="26"/>
                  </a:lnTo>
                  <a:lnTo>
                    <a:pt x="59" y="20"/>
                  </a:lnTo>
                  <a:lnTo>
                    <a:pt x="66" y="17"/>
                  </a:lnTo>
                  <a:lnTo>
                    <a:pt x="74" y="12"/>
                  </a:lnTo>
                  <a:lnTo>
                    <a:pt x="83" y="10"/>
                  </a:lnTo>
                  <a:lnTo>
                    <a:pt x="91" y="7"/>
                  </a:lnTo>
                  <a:lnTo>
                    <a:pt x="98" y="5"/>
                  </a:lnTo>
                  <a:lnTo>
                    <a:pt x="107" y="2"/>
                  </a:lnTo>
                  <a:lnTo>
                    <a:pt x="115" y="2"/>
                  </a:lnTo>
                  <a:lnTo>
                    <a:pt x="123" y="2"/>
                  </a:lnTo>
                  <a:lnTo>
                    <a:pt x="130" y="0"/>
                  </a:lnTo>
                  <a:lnTo>
                    <a:pt x="139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2"/>
                  </a:lnTo>
                  <a:lnTo>
                    <a:pt x="181" y="2"/>
                  </a:lnTo>
                  <a:lnTo>
                    <a:pt x="188" y="3"/>
                  </a:lnTo>
                  <a:lnTo>
                    <a:pt x="195" y="5"/>
                  </a:lnTo>
                  <a:lnTo>
                    <a:pt x="200" y="5"/>
                  </a:lnTo>
                  <a:lnTo>
                    <a:pt x="207" y="9"/>
                  </a:lnTo>
                  <a:lnTo>
                    <a:pt x="210" y="9"/>
                  </a:lnTo>
                  <a:lnTo>
                    <a:pt x="215" y="10"/>
                  </a:lnTo>
                  <a:lnTo>
                    <a:pt x="220" y="12"/>
                  </a:lnTo>
                  <a:lnTo>
                    <a:pt x="225" y="14"/>
                  </a:lnTo>
                  <a:lnTo>
                    <a:pt x="232" y="17"/>
                  </a:lnTo>
                  <a:lnTo>
                    <a:pt x="240" y="20"/>
                  </a:lnTo>
                  <a:lnTo>
                    <a:pt x="249" y="27"/>
                  </a:lnTo>
                  <a:lnTo>
                    <a:pt x="256" y="34"/>
                  </a:lnTo>
                  <a:lnTo>
                    <a:pt x="261" y="37"/>
                  </a:lnTo>
                  <a:lnTo>
                    <a:pt x="264" y="41"/>
                  </a:lnTo>
                  <a:lnTo>
                    <a:pt x="268" y="46"/>
                  </a:lnTo>
                  <a:lnTo>
                    <a:pt x="273" y="51"/>
                  </a:lnTo>
                  <a:lnTo>
                    <a:pt x="276" y="54"/>
                  </a:lnTo>
                  <a:lnTo>
                    <a:pt x="279" y="59"/>
                  </a:lnTo>
                  <a:lnTo>
                    <a:pt x="283" y="64"/>
                  </a:lnTo>
                  <a:lnTo>
                    <a:pt x="288" y="71"/>
                  </a:lnTo>
                  <a:lnTo>
                    <a:pt x="291" y="75"/>
                  </a:lnTo>
                  <a:lnTo>
                    <a:pt x="295" y="80"/>
                  </a:lnTo>
                  <a:lnTo>
                    <a:pt x="298" y="85"/>
                  </a:lnTo>
                  <a:lnTo>
                    <a:pt x="300" y="92"/>
                  </a:lnTo>
                  <a:lnTo>
                    <a:pt x="303" y="97"/>
                  </a:lnTo>
                  <a:lnTo>
                    <a:pt x="306" y="102"/>
                  </a:lnTo>
                  <a:lnTo>
                    <a:pt x="308" y="107"/>
                  </a:lnTo>
                  <a:lnTo>
                    <a:pt x="312" y="114"/>
                  </a:lnTo>
                  <a:lnTo>
                    <a:pt x="313" y="119"/>
                  </a:lnTo>
                  <a:lnTo>
                    <a:pt x="315" y="124"/>
                  </a:lnTo>
                  <a:lnTo>
                    <a:pt x="315" y="129"/>
                  </a:lnTo>
                  <a:lnTo>
                    <a:pt x="317" y="136"/>
                  </a:lnTo>
                  <a:lnTo>
                    <a:pt x="318" y="141"/>
                  </a:lnTo>
                  <a:lnTo>
                    <a:pt x="318" y="148"/>
                  </a:lnTo>
                  <a:lnTo>
                    <a:pt x="320" y="153"/>
                  </a:lnTo>
                  <a:lnTo>
                    <a:pt x="320" y="159"/>
                  </a:lnTo>
                  <a:lnTo>
                    <a:pt x="320" y="164"/>
                  </a:lnTo>
                  <a:lnTo>
                    <a:pt x="318" y="168"/>
                  </a:lnTo>
                  <a:lnTo>
                    <a:pt x="318" y="173"/>
                  </a:lnTo>
                  <a:lnTo>
                    <a:pt x="318" y="178"/>
                  </a:lnTo>
                  <a:lnTo>
                    <a:pt x="317" y="181"/>
                  </a:lnTo>
                  <a:lnTo>
                    <a:pt x="315" y="186"/>
                  </a:lnTo>
                  <a:lnTo>
                    <a:pt x="315" y="192"/>
                  </a:lnTo>
                  <a:lnTo>
                    <a:pt x="315" y="197"/>
                  </a:lnTo>
                  <a:lnTo>
                    <a:pt x="312" y="203"/>
                  </a:lnTo>
                  <a:lnTo>
                    <a:pt x="308" y="210"/>
                  </a:lnTo>
                  <a:lnTo>
                    <a:pt x="306" y="217"/>
                  </a:lnTo>
                  <a:lnTo>
                    <a:pt x="303" y="222"/>
                  </a:lnTo>
                  <a:lnTo>
                    <a:pt x="300" y="227"/>
                  </a:lnTo>
                  <a:lnTo>
                    <a:pt x="298" y="232"/>
                  </a:lnTo>
                  <a:lnTo>
                    <a:pt x="296" y="236"/>
                  </a:lnTo>
                  <a:lnTo>
                    <a:pt x="293" y="239"/>
                  </a:lnTo>
                  <a:lnTo>
                    <a:pt x="290" y="242"/>
                  </a:lnTo>
                  <a:lnTo>
                    <a:pt x="290" y="246"/>
                  </a:lnTo>
                  <a:lnTo>
                    <a:pt x="290" y="244"/>
                  </a:lnTo>
                  <a:lnTo>
                    <a:pt x="290" y="241"/>
                  </a:lnTo>
                  <a:lnTo>
                    <a:pt x="291" y="237"/>
                  </a:lnTo>
                  <a:lnTo>
                    <a:pt x="293" y="232"/>
                  </a:lnTo>
                  <a:lnTo>
                    <a:pt x="295" y="225"/>
                  </a:lnTo>
                  <a:lnTo>
                    <a:pt x="298" y="220"/>
                  </a:lnTo>
                  <a:lnTo>
                    <a:pt x="300" y="212"/>
                  </a:lnTo>
                  <a:lnTo>
                    <a:pt x="301" y="203"/>
                  </a:lnTo>
                  <a:lnTo>
                    <a:pt x="301" y="198"/>
                  </a:lnTo>
                  <a:lnTo>
                    <a:pt x="303" y="193"/>
                  </a:lnTo>
                  <a:lnTo>
                    <a:pt x="303" y="190"/>
                  </a:lnTo>
                  <a:lnTo>
                    <a:pt x="305" y="185"/>
                  </a:lnTo>
                  <a:lnTo>
                    <a:pt x="305" y="180"/>
                  </a:lnTo>
                  <a:lnTo>
                    <a:pt x="305" y="175"/>
                  </a:lnTo>
                  <a:lnTo>
                    <a:pt x="305" y="170"/>
                  </a:lnTo>
                  <a:lnTo>
                    <a:pt x="306" y="164"/>
                  </a:lnTo>
                  <a:lnTo>
                    <a:pt x="305" y="159"/>
                  </a:lnTo>
                  <a:lnTo>
                    <a:pt x="305" y="154"/>
                  </a:lnTo>
                  <a:lnTo>
                    <a:pt x="305" y="148"/>
                  </a:lnTo>
                  <a:lnTo>
                    <a:pt x="305" y="144"/>
                  </a:lnTo>
                  <a:lnTo>
                    <a:pt x="303" y="137"/>
                  </a:lnTo>
                  <a:lnTo>
                    <a:pt x="301" y="132"/>
                  </a:lnTo>
                  <a:lnTo>
                    <a:pt x="300" y="129"/>
                  </a:lnTo>
                  <a:lnTo>
                    <a:pt x="298" y="124"/>
                  </a:lnTo>
                  <a:lnTo>
                    <a:pt x="296" y="119"/>
                  </a:lnTo>
                  <a:lnTo>
                    <a:pt x="295" y="114"/>
                  </a:lnTo>
                  <a:lnTo>
                    <a:pt x="291" y="109"/>
                  </a:lnTo>
                  <a:lnTo>
                    <a:pt x="290" y="103"/>
                  </a:lnTo>
                  <a:lnTo>
                    <a:pt x="288" y="98"/>
                  </a:lnTo>
                  <a:lnTo>
                    <a:pt x="284" y="95"/>
                  </a:lnTo>
                  <a:lnTo>
                    <a:pt x="283" y="90"/>
                  </a:lnTo>
                  <a:lnTo>
                    <a:pt x="281" y="85"/>
                  </a:lnTo>
                  <a:lnTo>
                    <a:pt x="278" y="80"/>
                  </a:lnTo>
                  <a:lnTo>
                    <a:pt x="274" y="76"/>
                  </a:lnTo>
                  <a:lnTo>
                    <a:pt x="271" y="71"/>
                  </a:lnTo>
                  <a:lnTo>
                    <a:pt x="269" y="68"/>
                  </a:lnTo>
                  <a:lnTo>
                    <a:pt x="262" y="59"/>
                  </a:lnTo>
                  <a:lnTo>
                    <a:pt x="256" y="53"/>
                  </a:lnTo>
                  <a:lnTo>
                    <a:pt x="252" y="48"/>
                  </a:lnTo>
                  <a:lnTo>
                    <a:pt x="249" y="46"/>
                  </a:lnTo>
                  <a:lnTo>
                    <a:pt x="244" y="41"/>
                  </a:lnTo>
                  <a:lnTo>
                    <a:pt x="240" y="39"/>
                  </a:lnTo>
                  <a:lnTo>
                    <a:pt x="235" y="36"/>
                  </a:lnTo>
                  <a:lnTo>
                    <a:pt x="230" y="34"/>
                  </a:lnTo>
                  <a:lnTo>
                    <a:pt x="225" y="31"/>
                  </a:lnTo>
                  <a:lnTo>
                    <a:pt x="222" y="29"/>
                  </a:lnTo>
                  <a:lnTo>
                    <a:pt x="217" y="27"/>
                  </a:lnTo>
                  <a:lnTo>
                    <a:pt x="212" y="24"/>
                  </a:lnTo>
                  <a:lnTo>
                    <a:pt x="207" y="22"/>
                  </a:lnTo>
                  <a:lnTo>
                    <a:pt x="200" y="20"/>
                  </a:lnTo>
                  <a:lnTo>
                    <a:pt x="195" y="19"/>
                  </a:lnTo>
                  <a:lnTo>
                    <a:pt x="188" y="19"/>
                  </a:lnTo>
                  <a:lnTo>
                    <a:pt x="181" y="17"/>
                  </a:lnTo>
                  <a:lnTo>
                    <a:pt x="176" y="17"/>
                  </a:lnTo>
                  <a:lnTo>
                    <a:pt x="169" y="15"/>
                  </a:lnTo>
                  <a:lnTo>
                    <a:pt x="162" y="15"/>
                  </a:lnTo>
                  <a:lnTo>
                    <a:pt x="156" y="15"/>
                  </a:lnTo>
                  <a:lnTo>
                    <a:pt x="149" y="15"/>
                  </a:lnTo>
                  <a:lnTo>
                    <a:pt x="142" y="15"/>
                  </a:lnTo>
                  <a:lnTo>
                    <a:pt x="137" y="15"/>
                  </a:lnTo>
                  <a:lnTo>
                    <a:pt x="132" y="17"/>
                  </a:lnTo>
                  <a:lnTo>
                    <a:pt x="127" y="19"/>
                  </a:lnTo>
                  <a:lnTo>
                    <a:pt x="122" y="19"/>
                  </a:lnTo>
                  <a:lnTo>
                    <a:pt x="117" y="19"/>
                  </a:lnTo>
                  <a:lnTo>
                    <a:pt x="112" y="20"/>
                  </a:lnTo>
                  <a:lnTo>
                    <a:pt x="107" y="22"/>
                  </a:lnTo>
                  <a:lnTo>
                    <a:pt x="103" y="24"/>
                  </a:lnTo>
                  <a:lnTo>
                    <a:pt x="98" y="26"/>
                  </a:lnTo>
                  <a:lnTo>
                    <a:pt x="95" y="27"/>
                  </a:lnTo>
                  <a:lnTo>
                    <a:pt x="91" y="29"/>
                  </a:lnTo>
                  <a:lnTo>
                    <a:pt x="83" y="32"/>
                  </a:lnTo>
                  <a:lnTo>
                    <a:pt x="76" y="36"/>
                  </a:lnTo>
                  <a:lnTo>
                    <a:pt x="71" y="39"/>
                  </a:lnTo>
                  <a:lnTo>
                    <a:pt x="64" y="44"/>
                  </a:lnTo>
                  <a:lnTo>
                    <a:pt x="59" y="48"/>
                  </a:lnTo>
                  <a:lnTo>
                    <a:pt x="56" y="53"/>
                  </a:lnTo>
                  <a:lnTo>
                    <a:pt x="51" y="56"/>
                  </a:lnTo>
                  <a:lnTo>
                    <a:pt x="47" y="61"/>
                  </a:lnTo>
                  <a:lnTo>
                    <a:pt x="42" y="63"/>
                  </a:lnTo>
                  <a:lnTo>
                    <a:pt x="37" y="64"/>
                  </a:lnTo>
                  <a:lnTo>
                    <a:pt x="32" y="68"/>
                  </a:lnTo>
                  <a:lnTo>
                    <a:pt x="29" y="70"/>
                  </a:lnTo>
                  <a:lnTo>
                    <a:pt x="20" y="71"/>
                  </a:lnTo>
                  <a:lnTo>
                    <a:pt x="13" y="75"/>
                  </a:lnTo>
                  <a:lnTo>
                    <a:pt x="7" y="75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47"/>
            <p:cNvSpPr>
              <a:spLocks/>
            </p:cNvSpPr>
            <p:nvPr/>
          </p:nvSpPr>
          <p:spPr bwMode="auto">
            <a:xfrm>
              <a:off x="3649663" y="1866900"/>
              <a:ext cx="279400" cy="263525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6" y="14"/>
                </a:cxn>
                <a:cxn ang="0">
                  <a:pos x="10" y="24"/>
                </a:cxn>
                <a:cxn ang="0">
                  <a:pos x="15" y="32"/>
                </a:cxn>
                <a:cxn ang="0">
                  <a:pos x="20" y="42"/>
                </a:cxn>
                <a:cxn ang="0">
                  <a:pos x="25" y="51"/>
                </a:cxn>
                <a:cxn ang="0">
                  <a:pos x="34" y="63"/>
                </a:cxn>
                <a:cxn ang="0">
                  <a:pos x="45" y="78"/>
                </a:cxn>
                <a:cxn ang="0">
                  <a:pos x="57" y="92"/>
                </a:cxn>
                <a:cxn ang="0">
                  <a:pos x="69" y="103"/>
                </a:cxn>
                <a:cxn ang="0">
                  <a:pos x="81" y="115"/>
                </a:cxn>
                <a:cxn ang="0">
                  <a:pos x="93" y="125"/>
                </a:cxn>
                <a:cxn ang="0">
                  <a:pos x="105" y="134"/>
                </a:cxn>
                <a:cxn ang="0">
                  <a:pos x="117" y="141"/>
                </a:cxn>
                <a:cxn ang="0">
                  <a:pos x="128" y="147"/>
                </a:cxn>
                <a:cxn ang="0">
                  <a:pos x="139" y="153"/>
                </a:cxn>
                <a:cxn ang="0">
                  <a:pos x="149" y="158"/>
                </a:cxn>
                <a:cxn ang="0">
                  <a:pos x="159" y="161"/>
                </a:cxn>
                <a:cxn ang="0">
                  <a:pos x="167" y="164"/>
                </a:cxn>
                <a:cxn ang="0">
                  <a:pos x="176" y="166"/>
                </a:cxn>
                <a:cxn ang="0">
                  <a:pos x="174" y="161"/>
                </a:cxn>
                <a:cxn ang="0">
                  <a:pos x="162" y="153"/>
                </a:cxn>
                <a:cxn ang="0">
                  <a:pos x="152" y="146"/>
                </a:cxn>
                <a:cxn ang="0">
                  <a:pos x="140" y="137"/>
                </a:cxn>
                <a:cxn ang="0">
                  <a:pos x="127" y="127"/>
                </a:cxn>
                <a:cxn ang="0">
                  <a:pos x="112" y="115"/>
                </a:cxn>
                <a:cxn ang="0">
                  <a:pos x="96" y="102"/>
                </a:cxn>
                <a:cxn ang="0">
                  <a:pos x="81" y="88"/>
                </a:cxn>
                <a:cxn ang="0">
                  <a:pos x="66" y="75"/>
                </a:cxn>
                <a:cxn ang="0">
                  <a:pos x="52" y="59"/>
                </a:cxn>
                <a:cxn ang="0">
                  <a:pos x="39" y="42"/>
                </a:cxn>
                <a:cxn ang="0">
                  <a:pos x="30" y="31"/>
                </a:cxn>
                <a:cxn ang="0">
                  <a:pos x="25" y="20"/>
                </a:cxn>
                <a:cxn ang="0">
                  <a:pos x="22" y="12"/>
                </a:cxn>
                <a:cxn ang="0">
                  <a:pos x="18" y="3"/>
                </a:cxn>
                <a:cxn ang="0">
                  <a:pos x="0" y="0"/>
                </a:cxn>
              </a:cxnLst>
              <a:rect l="0" t="0" r="r" b="b"/>
              <a:pathLst>
                <a:path w="176" h="166">
                  <a:moveTo>
                    <a:pt x="0" y="0"/>
                  </a:moveTo>
                  <a:lnTo>
                    <a:pt x="1" y="5"/>
                  </a:lnTo>
                  <a:lnTo>
                    <a:pt x="3" y="8"/>
                  </a:lnTo>
                  <a:lnTo>
                    <a:pt x="6" y="14"/>
                  </a:lnTo>
                  <a:lnTo>
                    <a:pt x="8" y="19"/>
                  </a:lnTo>
                  <a:lnTo>
                    <a:pt x="10" y="24"/>
                  </a:lnTo>
                  <a:lnTo>
                    <a:pt x="13" y="29"/>
                  </a:lnTo>
                  <a:lnTo>
                    <a:pt x="15" y="32"/>
                  </a:lnTo>
                  <a:lnTo>
                    <a:pt x="18" y="39"/>
                  </a:lnTo>
                  <a:lnTo>
                    <a:pt x="20" y="42"/>
                  </a:lnTo>
                  <a:lnTo>
                    <a:pt x="23" y="47"/>
                  </a:lnTo>
                  <a:lnTo>
                    <a:pt x="25" y="51"/>
                  </a:lnTo>
                  <a:lnTo>
                    <a:pt x="29" y="56"/>
                  </a:lnTo>
                  <a:lnTo>
                    <a:pt x="34" y="63"/>
                  </a:lnTo>
                  <a:lnTo>
                    <a:pt x="40" y="71"/>
                  </a:lnTo>
                  <a:lnTo>
                    <a:pt x="45" y="78"/>
                  </a:lnTo>
                  <a:lnTo>
                    <a:pt x="51" y="85"/>
                  </a:lnTo>
                  <a:lnTo>
                    <a:pt x="57" y="92"/>
                  </a:lnTo>
                  <a:lnTo>
                    <a:pt x="64" y="98"/>
                  </a:lnTo>
                  <a:lnTo>
                    <a:pt x="69" y="103"/>
                  </a:lnTo>
                  <a:lnTo>
                    <a:pt x="76" y="110"/>
                  </a:lnTo>
                  <a:lnTo>
                    <a:pt x="81" y="115"/>
                  </a:lnTo>
                  <a:lnTo>
                    <a:pt x="88" y="120"/>
                  </a:lnTo>
                  <a:lnTo>
                    <a:pt x="93" y="125"/>
                  </a:lnTo>
                  <a:lnTo>
                    <a:pt x="100" y="129"/>
                  </a:lnTo>
                  <a:lnTo>
                    <a:pt x="105" y="134"/>
                  </a:lnTo>
                  <a:lnTo>
                    <a:pt x="112" y="137"/>
                  </a:lnTo>
                  <a:lnTo>
                    <a:pt x="117" y="141"/>
                  </a:lnTo>
                  <a:lnTo>
                    <a:pt x="123" y="144"/>
                  </a:lnTo>
                  <a:lnTo>
                    <a:pt x="128" y="147"/>
                  </a:lnTo>
                  <a:lnTo>
                    <a:pt x="135" y="151"/>
                  </a:lnTo>
                  <a:lnTo>
                    <a:pt x="139" y="153"/>
                  </a:lnTo>
                  <a:lnTo>
                    <a:pt x="144" y="154"/>
                  </a:lnTo>
                  <a:lnTo>
                    <a:pt x="149" y="158"/>
                  </a:lnTo>
                  <a:lnTo>
                    <a:pt x="154" y="159"/>
                  </a:lnTo>
                  <a:lnTo>
                    <a:pt x="159" y="161"/>
                  </a:lnTo>
                  <a:lnTo>
                    <a:pt x="164" y="163"/>
                  </a:lnTo>
                  <a:lnTo>
                    <a:pt x="167" y="164"/>
                  </a:lnTo>
                  <a:lnTo>
                    <a:pt x="173" y="166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4" y="161"/>
                  </a:lnTo>
                  <a:lnTo>
                    <a:pt x="167" y="158"/>
                  </a:lnTo>
                  <a:lnTo>
                    <a:pt x="162" y="153"/>
                  </a:lnTo>
                  <a:lnTo>
                    <a:pt x="159" y="151"/>
                  </a:lnTo>
                  <a:lnTo>
                    <a:pt x="152" y="146"/>
                  </a:lnTo>
                  <a:lnTo>
                    <a:pt x="147" y="142"/>
                  </a:lnTo>
                  <a:lnTo>
                    <a:pt x="140" y="137"/>
                  </a:lnTo>
                  <a:lnTo>
                    <a:pt x="134" y="132"/>
                  </a:lnTo>
                  <a:lnTo>
                    <a:pt x="127" y="127"/>
                  </a:lnTo>
                  <a:lnTo>
                    <a:pt x="120" y="122"/>
                  </a:lnTo>
                  <a:lnTo>
                    <a:pt x="112" y="115"/>
                  </a:lnTo>
                  <a:lnTo>
                    <a:pt x="105" y="108"/>
                  </a:lnTo>
                  <a:lnTo>
                    <a:pt x="96" y="102"/>
                  </a:lnTo>
                  <a:lnTo>
                    <a:pt x="90" y="97"/>
                  </a:lnTo>
                  <a:lnTo>
                    <a:pt x="81" y="88"/>
                  </a:lnTo>
                  <a:lnTo>
                    <a:pt x="73" y="81"/>
                  </a:lnTo>
                  <a:lnTo>
                    <a:pt x="66" y="75"/>
                  </a:lnTo>
                  <a:lnTo>
                    <a:pt x="59" y="68"/>
                  </a:lnTo>
                  <a:lnTo>
                    <a:pt x="52" y="59"/>
                  </a:lnTo>
                  <a:lnTo>
                    <a:pt x="45" y="51"/>
                  </a:lnTo>
                  <a:lnTo>
                    <a:pt x="39" y="42"/>
                  </a:lnTo>
                  <a:lnTo>
                    <a:pt x="34" y="34"/>
                  </a:lnTo>
                  <a:lnTo>
                    <a:pt x="30" y="31"/>
                  </a:lnTo>
                  <a:lnTo>
                    <a:pt x="29" y="25"/>
                  </a:lnTo>
                  <a:lnTo>
                    <a:pt x="25" y="20"/>
                  </a:lnTo>
                  <a:lnTo>
                    <a:pt x="23" y="17"/>
                  </a:lnTo>
                  <a:lnTo>
                    <a:pt x="22" y="12"/>
                  </a:lnTo>
                  <a:lnTo>
                    <a:pt x="20" y="8"/>
                  </a:lnTo>
                  <a:lnTo>
                    <a:pt x="18" y="3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48"/>
            <p:cNvSpPr>
              <a:spLocks/>
            </p:cNvSpPr>
            <p:nvPr/>
          </p:nvSpPr>
          <p:spPr bwMode="auto">
            <a:xfrm>
              <a:off x="2841625" y="1398588"/>
              <a:ext cx="958850" cy="277813"/>
            </a:xfrm>
            <a:custGeom>
              <a:avLst/>
              <a:gdLst/>
              <a:ahLst/>
              <a:cxnLst>
                <a:cxn ang="0">
                  <a:pos x="21" y="168"/>
                </a:cxn>
                <a:cxn ang="0">
                  <a:pos x="38" y="165"/>
                </a:cxn>
                <a:cxn ang="0">
                  <a:pos x="60" y="161"/>
                </a:cxn>
                <a:cxn ang="0">
                  <a:pos x="85" y="158"/>
                </a:cxn>
                <a:cxn ang="0">
                  <a:pos x="116" y="153"/>
                </a:cxn>
                <a:cxn ang="0">
                  <a:pos x="148" y="149"/>
                </a:cxn>
                <a:cxn ang="0">
                  <a:pos x="183" y="144"/>
                </a:cxn>
                <a:cxn ang="0">
                  <a:pos x="219" y="139"/>
                </a:cxn>
                <a:cxn ang="0">
                  <a:pos x="256" y="132"/>
                </a:cxn>
                <a:cxn ang="0">
                  <a:pos x="292" y="126"/>
                </a:cxn>
                <a:cxn ang="0">
                  <a:pos x="327" y="119"/>
                </a:cxn>
                <a:cxn ang="0">
                  <a:pos x="363" y="110"/>
                </a:cxn>
                <a:cxn ang="0">
                  <a:pos x="397" y="100"/>
                </a:cxn>
                <a:cxn ang="0">
                  <a:pos x="426" y="90"/>
                </a:cxn>
                <a:cxn ang="0">
                  <a:pos x="453" y="80"/>
                </a:cxn>
                <a:cxn ang="0">
                  <a:pos x="477" y="68"/>
                </a:cxn>
                <a:cxn ang="0">
                  <a:pos x="497" y="56"/>
                </a:cxn>
                <a:cxn ang="0">
                  <a:pos x="519" y="44"/>
                </a:cxn>
                <a:cxn ang="0">
                  <a:pos x="548" y="27"/>
                </a:cxn>
                <a:cxn ang="0">
                  <a:pos x="570" y="15"/>
                </a:cxn>
                <a:cxn ang="0">
                  <a:pos x="590" y="5"/>
                </a:cxn>
                <a:cxn ang="0">
                  <a:pos x="604" y="2"/>
                </a:cxn>
                <a:cxn ang="0">
                  <a:pos x="599" y="15"/>
                </a:cxn>
                <a:cxn ang="0">
                  <a:pos x="593" y="36"/>
                </a:cxn>
                <a:cxn ang="0">
                  <a:pos x="585" y="59"/>
                </a:cxn>
                <a:cxn ang="0">
                  <a:pos x="561" y="87"/>
                </a:cxn>
                <a:cxn ang="0">
                  <a:pos x="541" y="98"/>
                </a:cxn>
                <a:cxn ang="0">
                  <a:pos x="514" y="112"/>
                </a:cxn>
                <a:cxn ang="0">
                  <a:pos x="493" y="117"/>
                </a:cxn>
                <a:cxn ang="0">
                  <a:pos x="488" y="114"/>
                </a:cxn>
                <a:cxn ang="0">
                  <a:pos x="504" y="105"/>
                </a:cxn>
                <a:cxn ang="0">
                  <a:pos x="529" y="85"/>
                </a:cxn>
                <a:cxn ang="0">
                  <a:pos x="554" y="61"/>
                </a:cxn>
                <a:cxn ang="0">
                  <a:pos x="575" y="39"/>
                </a:cxn>
                <a:cxn ang="0">
                  <a:pos x="571" y="36"/>
                </a:cxn>
                <a:cxn ang="0">
                  <a:pos x="551" y="48"/>
                </a:cxn>
                <a:cxn ang="0">
                  <a:pos x="527" y="59"/>
                </a:cxn>
                <a:cxn ang="0">
                  <a:pos x="510" y="68"/>
                </a:cxn>
                <a:cxn ang="0">
                  <a:pos x="488" y="80"/>
                </a:cxn>
                <a:cxn ang="0">
                  <a:pos x="465" y="90"/>
                </a:cxn>
                <a:cxn ang="0">
                  <a:pos x="439" y="100"/>
                </a:cxn>
                <a:cxn ang="0">
                  <a:pos x="410" y="110"/>
                </a:cxn>
                <a:cxn ang="0">
                  <a:pos x="382" y="120"/>
                </a:cxn>
                <a:cxn ang="0">
                  <a:pos x="351" y="131"/>
                </a:cxn>
                <a:cxn ang="0">
                  <a:pos x="319" y="139"/>
                </a:cxn>
                <a:cxn ang="0">
                  <a:pos x="285" y="146"/>
                </a:cxn>
                <a:cxn ang="0">
                  <a:pos x="251" y="151"/>
                </a:cxn>
                <a:cxn ang="0">
                  <a:pos x="216" y="154"/>
                </a:cxn>
                <a:cxn ang="0">
                  <a:pos x="182" y="158"/>
                </a:cxn>
                <a:cxn ang="0">
                  <a:pos x="151" y="161"/>
                </a:cxn>
                <a:cxn ang="0">
                  <a:pos x="124" y="165"/>
                </a:cxn>
                <a:cxn ang="0">
                  <a:pos x="100" y="166"/>
                </a:cxn>
                <a:cxn ang="0">
                  <a:pos x="78" y="168"/>
                </a:cxn>
                <a:cxn ang="0">
                  <a:pos x="60" y="170"/>
                </a:cxn>
                <a:cxn ang="0">
                  <a:pos x="38" y="173"/>
                </a:cxn>
                <a:cxn ang="0">
                  <a:pos x="14" y="173"/>
                </a:cxn>
                <a:cxn ang="0">
                  <a:pos x="2" y="175"/>
                </a:cxn>
                <a:cxn ang="0">
                  <a:pos x="7" y="171"/>
                </a:cxn>
              </a:cxnLst>
              <a:rect l="0" t="0" r="r" b="b"/>
              <a:pathLst>
                <a:path w="604" h="175">
                  <a:moveTo>
                    <a:pt x="7" y="171"/>
                  </a:moveTo>
                  <a:lnTo>
                    <a:pt x="12" y="170"/>
                  </a:lnTo>
                  <a:lnTo>
                    <a:pt x="17" y="168"/>
                  </a:lnTo>
                  <a:lnTo>
                    <a:pt x="21" y="168"/>
                  </a:lnTo>
                  <a:lnTo>
                    <a:pt x="24" y="166"/>
                  </a:lnTo>
                  <a:lnTo>
                    <a:pt x="29" y="166"/>
                  </a:lnTo>
                  <a:lnTo>
                    <a:pt x="33" y="166"/>
                  </a:lnTo>
                  <a:lnTo>
                    <a:pt x="38" y="165"/>
                  </a:lnTo>
                  <a:lnTo>
                    <a:pt x="43" y="163"/>
                  </a:lnTo>
                  <a:lnTo>
                    <a:pt x="48" y="163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66" y="159"/>
                  </a:lnTo>
                  <a:lnTo>
                    <a:pt x="73" y="159"/>
                  </a:lnTo>
                  <a:lnTo>
                    <a:pt x="80" y="159"/>
                  </a:lnTo>
                  <a:lnTo>
                    <a:pt x="85" y="158"/>
                  </a:lnTo>
                  <a:lnTo>
                    <a:pt x="92" y="158"/>
                  </a:lnTo>
                  <a:lnTo>
                    <a:pt x="100" y="156"/>
                  </a:lnTo>
                  <a:lnTo>
                    <a:pt x="109" y="154"/>
                  </a:lnTo>
                  <a:lnTo>
                    <a:pt x="116" y="153"/>
                  </a:lnTo>
                  <a:lnTo>
                    <a:pt x="124" y="153"/>
                  </a:lnTo>
                  <a:lnTo>
                    <a:pt x="131" y="151"/>
                  </a:lnTo>
                  <a:lnTo>
                    <a:pt x="141" y="151"/>
                  </a:lnTo>
                  <a:lnTo>
                    <a:pt x="148" y="149"/>
                  </a:lnTo>
                  <a:lnTo>
                    <a:pt x="156" y="149"/>
                  </a:lnTo>
                  <a:lnTo>
                    <a:pt x="165" y="148"/>
                  </a:lnTo>
                  <a:lnTo>
                    <a:pt x="175" y="146"/>
                  </a:lnTo>
                  <a:lnTo>
                    <a:pt x="183" y="144"/>
                  </a:lnTo>
                  <a:lnTo>
                    <a:pt x="192" y="144"/>
                  </a:lnTo>
                  <a:lnTo>
                    <a:pt x="200" y="143"/>
                  </a:lnTo>
                  <a:lnTo>
                    <a:pt x="210" y="143"/>
                  </a:lnTo>
                  <a:lnTo>
                    <a:pt x="219" y="139"/>
                  </a:lnTo>
                  <a:lnTo>
                    <a:pt x="227" y="137"/>
                  </a:lnTo>
                  <a:lnTo>
                    <a:pt x="238" y="136"/>
                  </a:lnTo>
                  <a:lnTo>
                    <a:pt x="246" y="134"/>
                  </a:lnTo>
                  <a:lnTo>
                    <a:pt x="256" y="132"/>
                  </a:lnTo>
                  <a:lnTo>
                    <a:pt x="265" y="132"/>
                  </a:lnTo>
                  <a:lnTo>
                    <a:pt x="275" y="131"/>
                  </a:lnTo>
                  <a:lnTo>
                    <a:pt x="283" y="129"/>
                  </a:lnTo>
                  <a:lnTo>
                    <a:pt x="292" y="126"/>
                  </a:lnTo>
                  <a:lnTo>
                    <a:pt x="300" y="124"/>
                  </a:lnTo>
                  <a:lnTo>
                    <a:pt x="310" y="122"/>
                  </a:lnTo>
                  <a:lnTo>
                    <a:pt x="319" y="120"/>
                  </a:lnTo>
                  <a:lnTo>
                    <a:pt x="327" y="119"/>
                  </a:lnTo>
                  <a:lnTo>
                    <a:pt x="338" y="117"/>
                  </a:lnTo>
                  <a:lnTo>
                    <a:pt x="346" y="115"/>
                  </a:lnTo>
                  <a:lnTo>
                    <a:pt x="356" y="114"/>
                  </a:lnTo>
                  <a:lnTo>
                    <a:pt x="363" y="110"/>
                  </a:lnTo>
                  <a:lnTo>
                    <a:pt x="371" y="107"/>
                  </a:lnTo>
                  <a:lnTo>
                    <a:pt x="380" y="105"/>
                  </a:lnTo>
                  <a:lnTo>
                    <a:pt x="388" y="104"/>
                  </a:lnTo>
                  <a:lnTo>
                    <a:pt x="397" y="100"/>
                  </a:lnTo>
                  <a:lnTo>
                    <a:pt x="404" y="98"/>
                  </a:lnTo>
                  <a:lnTo>
                    <a:pt x="412" y="97"/>
                  </a:lnTo>
                  <a:lnTo>
                    <a:pt x="419" y="93"/>
                  </a:lnTo>
                  <a:lnTo>
                    <a:pt x="426" y="90"/>
                  </a:lnTo>
                  <a:lnTo>
                    <a:pt x="434" y="88"/>
                  </a:lnTo>
                  <a:lnTo>
                    <a:pt x="441" y="85"/>
                  </a:lnTo>
                  <a:lnTo>
                    <a:pt x="448" y="82"/>
                  </a:lnTo>
                  <a:lnTo>
                    <a:pt x="453" y="80"/>
                  </a:lnTo>
                  <a:lnTo>
                    <a:pt x="460" y="76"/>
                  </a:lnTo>
                  <a:lnTo>
                    <a:pt x="466" y="73"/>
                  </a:lnTo>
                  <a:lnTo>
                    <a:pt x="471" y="71"/>
                  </a:lnTo>
                  <a:lnTo>
                    <a:pt x="477" y="68"/>
                  </a:lnTo>
                  <a:lnTo>
                    <a:pt x="482" y="65"/>
                  </a:lnTo>
                  <a:lnTo>
                    <a:pt x="487" y="61"/>
                  </a:lnTo>
                  <a:lnTo>
                    <a:pt x="492" y="59"/>
                  </a:lnTo>
                  <a:lnTo>
                    <a:pt x="497" y="56"/>
                  </a:lnTo>
                  <a:lnTo>
                    <a:pt x="502" y="53"/>
                  </a:lnTo>
                  <a:lnTo>
                    <a:pt x="505" y="51"/>
                  </a:lnTo>
                  <a:lnTo>
                    <a:pt x="510" y="49"/>
                  </a:lnTo>
                  <a:lnTo>
                    <a:pt x="519" y="44"/>
                  </a:lnTo>
                  <a:lnTo>
                    <a:pt x="526" y="39"/>
                  </a:lnTo>
                  <a:lnTo>
                    <a:pt x="534" y="34"/>
                  </a:lnTo>
                  <a:lnTo>
                    <a:pt x="541" y="31"/>
                  </a:lnTo>
                  <a:lnTo>
                    <a:pt x="548" y="27"/>
                  </a:lnTo>
                  <a:lnTo>
                    <a:pt x="553" y="24"/>
                  </a:lnTo>
                  <a:lnTo>
                    <a:pt x="560" y="21"/>
                  </a:lnTo>
                  <a:lnTo>
                    <a:pt x="565" y="17"/>
                  </a:lnTo>
                  <a:lnTo>
                    <a:pt x="570" y="15"/>
                  </a:lnTo>
                  <a:lnTo>
                    <a:pt x="575" y="14"/>
                  </a:lnTo>
                  <a:lnTo>
                    <a:pt x="578" y="10"/>
                  </a:lnTo>
                  <a:lnTo>
                    <a:pt x="583" y="9"/>
                  </a:lnTo>
                  <a:lnTo>
                    <a:pt x="590" y="5"/>
                  </a:lnTo>
                  <a:lnTo>
                    <a:pt x="595" y="4"/>
                  </a:lnTo>
                  <a:lnTo>
                    <a:pt x="599" y="0"/>
                  </a:lnTo>
                  <a:lnTo>
                    <a:pt x="602" y="0"/>
                  </a:lnTo>
                  <a:lnTo>
                    <a:pt x="604" y="2"/>
                  </a:lnTo>
                  <a:lnTo>
                    <a:pt x="602" y="5"/>
                  </a:lnTo>
                  <a:lnTo>
                    <a:pt x="600" y="9"/>
                  </a:lnTo>
                  <a:lnTo>
                    <a:pt x="600" y="12"/>
                  </a:lnTo>
                  <a:lnTo>
                    <a:pt x="599" y="15"/>
                  </a:lnTo>
                  <a:lnTo>
                    <a:pt x="599" y="21"/>
                  </a:lnTo>
                  <a:lnTo>
                    <a:pt x="597" y="24"/>
                  </a:lnTo>
                  <a:lnTo>
                    <a:pt x="595" y="31"/>
                  </a:lnTo>
                  <a:lnTo>
                    <a:pt x="593" y="36"/>
                  </a:lnTo>
                  <a:lnTo>
                    <a:pt x="593" y="43"/>
                  </a:lnTo>
                  <a:lnTo>
                    <a:pt x="590" y="48"/>
                  </a:lnTo>
                  <a:lnTo>
                    <a:pt x="588" y="54"/>
                  </a:lnTo>
                  <a:lnTo>
                    <a:pt x="585" y="59"/>
                  </a:lnTo>
                  <a:lnTo>
                    <a:pt x="580" y="66"/>
                  </a:lnTo>
                  <a:lnTo>
                    <a:pt x="575" y="73"/>
                  </a:lnTo>
                  <a:lnTo>
                    <a:pt x="568" y="80"/>
                  </a:lnTo>
                  <a:lnTo>
                    <a:pt x="561" y="87"/>
                  </a:lnTo>
                  <a:lnTo>
                    <a:pt x="554" y="92"/>
                  </a:lnTo>
                  <a:lnTo>
                    <a:pt x="549" y="95"/>
                  </a:lnTo>
                  <a:lnTo>
                    <a:pt x="544" y="97"/>
                  </a:lnTo>
                  <a:lnTo>
                    <a:pt x="541" y="98"/>
                  </a:lnTo>
                  <a:lnTo>
                    <a:pt x="536" y="102"/>
                  </a:lnTo>
                  <a:lnTo>
                    <a:pt x="527" y="105"/>
                  </a:lnTo>
                  <a:lnTo>
                    <a:pt x="521" y="109"/>
                  </a:lnTo>
                  <a:lnTo>
                    <a:pt x="514" y="112"/>
                  </a:lnTo>
                  <a:lnTo>
                    <a:pt x="507" y="114"/>
                  </a:lnTo>
                  <a:lnTo>
                    <a:pt x="502" y="115"/>
                  </a:lnTo>
                  <a:lnTo>
                    <a:pt x="497" y="117"/>
                  </a:lnTo>
                  <a:lnTo>
                    <a:pt x="493" y="117"/>
                  </a:lnTo>
                  <a:lnTo>
                    <a:pt x="490" y="117"/>
                  </a:lnTo>
                  <a:lnTo>
                    <a:pt x="487" y="115"/>
                  </a:lnTo>
                  <a:lnTo>
                    <a:pt x="487" y="115"/>
                  </a:lnTo>
                  <a:lnTo>
                    <a:pt x="488" y="114"/>
                  </a:lnTo>
                  <a:lnTo>
                    <a:pt x="490" y="112"/>
                  </a:lnTo>
                  <a:lnTo>
                    <a:pt x="495" y="110"/>
                  </a:lnTo>
                  <a:lnTo>
                    <a:pt x="499" y="107"/>
                  </a:lnTo>
                  <a:lnTo>
                    <a:pt x="504" y="105"/>
                  </a:lnTo>
                  <a:lnTo>
                    <a:pt x="510" y="100"/>
                  </a:lnTo>
                  <a:lnTo>
                    <a:pt x="517" y="97"/>
                  </a:lnTo>
                  <a:lnTo>
                    <a:pt x="522" y="90"/>
                  </a:lnTo>
                  <a:lnTo>
                    <a:pt x="529" y="85"/>
                  </a:lnTo>
                  <a:lnTo>
                    <a:pt x="536" y="80"/>
                  </a:lnTo>
                  <a:lnTo>
                    <a:pt x="543" y="73"/>
                  </a:lnTo>
                  <a:lnTo>
                    <a:pt x="549" y="66"/>
                  </a:lnTo>
                  <a:lnTo>
                    <a:pt x="554" y="61"/>
                  </a:lnTo>
                  <a:lnTo>
                    <a:pt x="560" y="54"/>
                  </a:lnTo>
                  <a:lnTo>
                    <a:pt x="566" y="49"/>
                  </a:lnTo>
                  <a:lnTo>
                    <a:pt x="570" y="44"/>
                  </a:lnTo>
                  <a:lnTo>
                    <a:pt x="575" y="39"/>
                  </a:lnTo>
                  <a:lnTo>
                    <a:pt x="576" y="34"/>
                  </a:lnTo>
                  <a:lnTo>
                    <a:pt x="578" y="31"/>
                  </a:lnTo>
                  <a:lnTo>
                    <a:pt x="576" y="32"/>
                  </a:lnTo>
                  <a:lnTo>
                    <a:pt x="571" y="36"/>
                  </a:lnTo>
                  <a:lnTo>
                    <a:pt x="566" y="37"/>
                  </a:lnTo>
                  <a:lnTo>
                    <a:pt x="561" y="41"/>
                  </a:lnTo>
                  <a:lnTo>
                    <a:pt x="556" y="43"/>
                  </a:lnTo>
                  <a:lnTo>
                    <a:pt x="551" y="48"/>
                  </a:lnTo>
                  <a:lnTo>
                    <a:pt x="543" y="51"/>
                  </a:lnTo>
                  <a:lnTo>
                    <a:pt x="536" y="54"/>
                  </a:lnTo>
                  <a:lnTo>
                    <a:pt x="532" y="58"/>
                  </a:lnTo>
                  <a:lnTo>
                    <a:pt x="527" y="59"/>
                  </a:lnTo>
                  <a:lnTo>
                    <a:pt x="524" y="61"/>
                  </a:lnTo>
                  <a:lnTo>
                    <a:pt x="519" y="65"/>
                  </a:lnTo>
                  <a:lnTo>
                    <a:pt x="514" y="66"/>
                  </a:lnTo>
                  <a:lnTo>
                    <a:pt x="510" y="68"/>
                  </a:lnTo>
                  <a:lnTo>
                    <a:pt x="504" y="71"/>
                  </a:lnTo>
                  <a:lnTo>
                    <a:pt x="500" y="73"/>
                  </a:lnTo>
                  <a:lnTo>
                    <a:pt x="493" y="76"/>
                  </a:lnTo>
                  <a:lnTo>
                    <a:pt x="488" y="80"/>
                  </a:lnTo>
                  <a:lnTo>
                    <a:pt x="483" y="82"/>
                  </a:lnTo>
                  <a:lnTo>
                    <a:pt x="477" y="85"/>
                  </a:lnTo>
                  <a:lnTo>
                    <a:pt x="470" y="87"/>
                  </a:lnTo>
                  <a:lnTo>
                    <a:pt x="465" y="90"/>
                  </a:lnTo>
                  <a:lnTo>
                    <a:pt x="458" y="92"/>
                  </a:lnTo>
                  <a:lnTo>
                    <a:pt x="451" y="95"/>
                  </a:lnTo>
                  <a:lnTo>
                    <a:pt x="444" y="97"/>
                  </a:lnTo>
                  <a:lnTo>
                    <a:pt x="439" y="100"/>
                  </a:lnTo>
                  <a:lnTo>
                    <a:pt x="432" y="102"/>
                  </a:lnTo>
                  <a:lnTo>
                    <a:pt x="426" y="105"/>
                  </a:lnTo>
                  <a:lnTo>
                    <a:pt x="417" y="107"/>
                  </a:lnTo>
                  <a:lnTo>
                    <a:pt x="410" y="110"/>
                  </a:lnTo>
                  <a:lnTo>
                    <a:pt x="404" y="112"/>
                  </a:lnTo>
                  <a:lnTo>
                    <a:pt x="397" y="115"/>
                  </a:lnTo>
                  <a:lnTo>
                    <a:pt x="390" y="117"/>
                  </a:lnTo>
                  <a:lnTo>
                    <a:pt x="382" y="120"/>
                  </a:lnTo>
                  <a:lnTo>
                    <a:pt x="375" y="124"/>
                  </a:lnTo>
                  <a:lnTo>
                    <a:pt x="368" y="126"/>
                  </a:lnTo>
                  <a:lnTo>
                    <a:pt x="360" y="127"/>
                  </a:lnTo>
                  <a:lnTo>
                    <a:pt x="351" y="131"/>
                  </a:lnTo>
                  <a:lnTo>
                    <a:pt x="343" y="132"/>
                  </a:lnTo>
                  <a:lnTo>
                    <a:pt x="334" y="134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0" y="141"/>
                  </a:lnTo>
                  <a:lnTo>
                    <a:pt x="302" y="143"/>
                  </a:lnTo>
                  <a:lnTo>
                    <a:pt x="294" y="143"/>
                  </a:lnTo>
                  <a:lnTo>
                    <a:pt x="285" y="146"/>
                  </a:lnTo>
                  <a:lnTo>
                    <a:pt x="277" y="146"/>
                  </a:lnTo>
                  <a:lnTo>
                    <a:pt x="268" y="149"/>
                  </a:lnTo>
                  <a:lnTo>
                    <a:pt x="258" y="149"/>
                  </a:lnTo>
                  <a:lnTo>
                    <a:pt x="251" y="151"/>
                  </a:lnTo>
                  <a:lnTo>
                    <a:pt x="243" y="153"/>
                  </a:lnTo>
                  <a:lnTo>
                    <a:pt x="234" y="154"/>
                  </a:lnTo>
                  <a:lnTo>
                    <a:pt x="224" y="154"/>
                  </a:lnTo>
                  <a:lnTo>
                    <a:pt x="216" y="154"/>
                  </a:lnTo>
                  <a:lnTo>
                    <a:pt x="205" y="156"/>
                  </a:lnTo>
                  <a:lnTo>
                    <a:pt x="199" y="158"/>
                  </a:lnTo>
                  <a:lnTo>
                    <a:pt x="188" y="158"/>
                  </a:lnTo>
                  <a:lnTo>
                    <a:pt x="182" y="158"/>
                  </a:lnTo>
                  <a:lnTo>
                    <a:pt x="173" y="159"/>
                  </a:lnTo>
                  <a:lnTo>
                    <a:pt x="166" y="159"/>
                  </a:lnTo>
                  <a:lnTo>
                    <a:pt x="158" y="159"/>
                  </a:lnTo>
                  <a:lnTo>
                    <a:pt x="151" y="161"/>
                  </a:lnTo>
                  <a:lnTo>
                    <a:pt x="144" y="161"/>
                  </a:lnTo>
                  <a:lnTo>
                    <a:pt x="138" y="163"/>
                  </a:lnTo>
                  <a:lnTo>
                    <a:pt x="131" y="163"/>
                  </a:lnTo>
                  <a:lnTo>
                    <a:pt x="124" y="165"/>
                  </a:lnTo>
                  <a:lnTo>
                    <a:pt x="117" y="165"/>
                  </a:lnTo>
                  <a:lnTo>
                    <a:pt x="112" y="166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6"/>
                  </a:lnTo>
                  <a:lnTo>
                    <a:pt x="90" y="168"/>
                  </a:lnTo>
                  <a:lnTo>
                    <a:pt x="83" y="168"/>
                  </a:lnTo>
                  <a:lnTo>
                    <a:pt x="78" y="168"/>
                  </a:lnTo>
                  <a:lnTo>
                    <a:pt x="73" y="168"/>
                  </a:lnTo>
                  <a:lnTo>
                    <a:pt x="68" y="170"/>
                  </a:lnTo>
                  <a:lnTo>
                    <a:pt x="65" y="170"/>
                  </a:lnTo>
                  <a:lnTo>
                    <a:pt x="60" y="170"/>
                  </a:lnTo>
                  <a:lnTo>
                    <a:pt x="55" y="170"/>
                  </a:lnTo>
                  <a:lnTo>
                    <a:pt x="51" y="171"/>
                  </a:lnTo>
                  <a:lnTo>
                    <a:pt x="43" y="171"/>
                  </a:lnTo>
                  <a:lnTo>
                    <a:pt x="38" y="173"/>
                  </a:lnTo>
                  <a:lnTo>
                    <a:pt x="31" y="173"/>
                  </a:lnTo>
                  <a:lnTo>
                    <a:pt x="24" y="173"/>
                  </a:lnTo>
                  <a:lnTo>
                    <a:pt x="19" y="173"/>
                  </a:lnTo>
                  <a:lnTo>
                    <a:pt x="14" y="173"/>
                  </a:lnTo>
                  <a:lnTo>
                    <a:pt x="11" y="173"/>
                  </a:lnTo>
                  <a:lnTo>
                    <a:pt x="7" y="173"/>
                  </a:lnTo>
                  <a:lnTo>
                    <a:pt x="4" y="173"/>
                  </a:lnTo>
                  <a:lnTo>
                    <a:pt x="2" y="175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2" y="171"/>
                  </a:lnTo>
                  <a:lnTo>
                    <a:pt x="7" y="171"/>
                  </a:lnTo>
                  <a:lnTo>
                    <a:pt x="7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49"/>
            <p:cNvSpPr>
              <a:spLocks/>
            </p:cNvSpPr>
            <p:nvPr/>
          </p:nvSpPr>
          <p:spPr bwMode="auto">
            <a:xfrm>
              <a:off x="3495675" y="1468438"/>
              <a:ext cx="468313" cy="200025"/>
            </a:xfrm>
            <a:custGeom>
              <a:avLst/>
              <a:gdLst/>
              <a:ahLst/>
              <a:cxnLst>
                <a:cxn ang="0">
                  <a:pos x="14" y="100"/>
                </a:cxn>
                <a:cxn ang="0">
                  <a:pos x="24" y="95"/>
                </a:cxn>
                <a:cxn ang="0">
                  <a:pos x="39" y="90"/>
                </a:cxn>
                <a:cxn ang="0">
                  <a:pos x="54" y="83"/>
                </a:cxn>
                <a:cxn ang="0">
                  <a:pos x="73" y="78"/>
                </a:cxn>
                <a:cxn ang="0">
                  <a:pos x="90" y="70"/>
                </a:cxn>
                <a:cxn ang="0">
                  <a:pos x="109" y="63"/>
                </a:cxn>
                <a:cxn ang="0">
                  <a:pos x="129" y="54"/>
                </a:cxn>
                <a:cxn ang="0">
                  <a:pos x="148" y="48"/>
                </a:cxn>
                <a:cxn ang="0">
                  <a:pos x="168" y="41"/>
                </a:cxn>
                <a:cxn ang="0">
                  <a:pos x="187" y="32"/>
                </a:cxn>
                <a:cxn ang="0">
                  <a:pos x="205" y="26"/>
                </a:cxn>
                <a:cxn ang="0">
                  <a:pos x="224" y="21"/>
                </a:cxn>
                <a:cxn ang="0">
                  <a:pos x="239" y="14"/>
                </a:cxn>
                <a:cxn ang="0">
                  <a:pos x="253" y="9"/>
                </a:cxn>
                <a:cxn ang="0">
                  <a:pos x="271" y="4"/>
                </a:cxn>
                <a:cxn ang="0">
                  <a:pos x="288" y="0"/>
                </a:cxn>
                <a:cxn ang="0">
                  <a:pos x="292" y="7"/>
                </a:cxn>
                <a:cxn ang="0">
                  <a:pos x="281" y="19"/>
                </a:cxn>
                <a:cxn ang="0">
                  <a:pos x="266" y="32"/>
                </a:cxn>
                <a:cxn ang="0">
                  <a:pos x="248" y="48"/>
                </a:cxn>
                <a:cxn ang="0">
                  <a:pos x="229" y="65"/>
                </a:cxn>
                <a:cxn ang="0">
                  <a:pos x="209" y="83"/>
                </a:cxn>
                <a:cxn ang="0">
                  <a:pos x="190" y="99"/>
                </a:cxn>
                <a:cxn ang="0">
                  <a:pos x="173" y="112"/>
                </a:cxn>
                <a:cxn ang="0">
                  <a:pos x="156" y="124"/>
                </a:cxn>
                <a:cxn ang="0">
                  <a:pos x="153" y="124"/>
                </a:cxn>
                <a:cxn ang="0">
                  <a:pos x="168" y="107"/>
                </a:cxn>
                <a:cxn ang="0">
                  <a:pos x="190" y="85"/>
                </a:cxn>
                <a:cxn ang="0">
                  <a:pos x="209" y="61"/>
                </a:cxn>
                <a:cxn ang="0">
                  <a:pos x="222" y="46"/>
                </a:cxn>
                <a:cxn ang="0">
                  <a:pos x="220" y="39"/>
                </a:cxn>
                <a:cxn ang="0">
                  <a:pos x="210" y="44"/>
                </a:cxn>
                <a:cxn ang="0">
                  <a:pos x="197" y="49"/>
                </a:cxn>
                <a:cxn ang="0">
                  <a:pos x="180" y="56"/>
                </a:cxn>
                <a:cxn ang="0">
                  <a:pos x="158" y="65"/>
                </a:cxn>
                <a:cxn ang="0">
                  <a:pos x="137" y="73"/>
                </a:cxn>
                <a:cxn ang="0">
                  <a:pos x="115" y="83"/>
                </a:cxn>
                <a:cxn ang="0">
                  <a:pos x="93" y="92"/>
                </a:cxn>
                <a:cxn ang="0">
                  <a:pos x="73" y="99"/>
                </a:cxn>
                <a:cxn ang="0">
                  <a:pos x="56" y="107"/>
                </a:cxn>
                <a:cxn ang="0">
                  <a:pos x="39" y="114"/>
                </a:cxn>
                <a:cxn ang="0">
                  <a:pos x="20" y="115"/>
                </a:cxn>
                <a:cxn ang="0">
                  <a:pos x="2" y="107"/>
                </a:cxn>
              </a:cxnLst>
              <a:rect l="0" t="0" r="r" b="b"/>
              <a:pathLst>
                <a:path w="295" h="126">
                  <a:moveTo>
                    <a:pt x="0" y="105"/>
                  </a:moveTo>
                  <a:lnTo>
                    <a:pt x="5" y="104"/>
                  </a:lnTo>
                  <a:lnTo>
                    <a:pt x="14" y="100"/>
                  </a:lnTo>
                  <a:lnTo>
                    <a:pt x="15" y="99"/>
                  </a:lnTo>
                  <a:lnTo>
                    <a:pt x="20" y="97"/>
                  </a:lnTo>
                  <a:lnTo>
                    <a:pt x="24" y="95"/>
                  </a:lnTo>
                  <a:lnTo>
                    <a:pt x="29" y="93"/>
                  </a:lnTo>
                  <a:lnTo>
                    <a:pt x="34" y="92"/>
                  </a:lnTo>
                  <a:lnTo>
                    <a:pt x="39" y="90"/>
                  </a:lnTo>
                  <a:lnTo>
                    <a:pt x="42" y="88"/>
                  </a:lnTo>
                  <a:lnTo>
                    <a:pt x="49" y="87"/>
                  </a:lnTo>
                  <a:lnTo>
                    <a:pt x="54" y="83"/>
                  </a:lnTo>
                  <a:lnTo>
                    <a:pt x="59" y="82"/>
                  </a:lnTo>
                  <a:lnTo>
                    <a:pt x="65" y="80"/>
                  </a:lnTo>
                  <a:lnTo>
                    <a:pt x="73" y="78"/>
                  </a:lnTo>
                  <a:lnTo>
                    <a:pt x="78" y="75"/>
                  </a:lnTo>
                  <a:lnTo>
                    <a:pt x="83" y="71"/>
                  </a:lnTo>
                  <a:lnTo>
                    <a:pt x="90" y="70"/>
                  </a:lnTo>
                  <a:lnTo>
                    <a:pt x="97" y="68"/>
                  </a:lnTo>
                  <a:lnTo>
                    <a:pt x="102" y="65"/>
                  </a:lnTo>
                  <a:lnTo>
                    <a:pt x="109" y="63"/>
                  </a:lnTo>
                  <a:lnTo>
                    <a:pt x="115" y="60"/>
                  </a:lnTo>
                  <a:lnTo>
                    <a:pt x="122" y="58"/>
                  </a:lnTo>
                  <a:lnTo>
                    <a:pt x="129" y="54"/>
                  </a:lnTo>
                  <a:lnTo>
                    <a:pt x="134" y="53"/>
                  </a:lnTo>
                  <a:lnTo>
                    <a:pt x="141" y="49"/>
                  </a:lnTo>
                  <a:lnTo>
                    <a:pt x="148" y="48"/>
                  </a:lnTo>
                  <a:lnTo>
                    <a:pt x="154" y="46"/>
                  </a:lnTo>
                  <a:lnTo>
                    <a:pt x="161" y="43"/>
                  </a:lnTo>
                  <a:lnTo>
                    <a:pt x="168" y="41"/>
                  </a:lnTo>
                  <a:lnTo>
                    <a:pt x="175" y="38"/>
                  </a:lnTo>
                  <a:lnTo>
                    <a:pt x="181" y="36"/>
                  </a:lnTo>
                  <a:lnTo>
                    <a:pt x="187" y="32"/>
                  </a:lnTo>
                  <a:lnTo>
                    <a:pt x="193" y="31"/>
                  </a:lnTo>
                  <a:lnTo>
                    <a:pt x="198" y="29"/>
                  </a:lnTo>
                  <a:lnTo>
                    <a:pt x="205" y="26"/>
                  </a:lnTo>
                  <a:lnTo>
                    <a:pt x="210" y="24"/>
                  </a:lnTo>
                  <a:lnTo>
                    <a:pt x="217" y="21"/>
                  </a:lnTo>
                  <a:lnTo>
                    <a:pt x="224" y="21"/>
                  </a:lnTo>
                  <a:lnTo>
                    <a:pt x="229" y="17"/>
                  </a:lnTo>
                  <a:lnTo>
                    <a:pt x="234" y="15"/>
                  </a:lnTo>
                  <a:lnTo>
                    <a:pt x="239" y="14"/>
                  </a:lnTo>
                  <a:lnTo>
                    <a:pt x="244" y="12"/>
                  </a:lnTo>
                  <a:lnTo>
                    <a:pt x="248" y="10"/>
                  </a:lnTo>
                  <a:lnTo>
                    <a:pt x="253" y="9"/>
                  </a:lnTo>
                  <a:lnTo>
                    <a:pt x="258" y="7"/>
                  </a:lnTo>
                  <a:lnTo>
                    <a:pt x="263" y="7"/>
                  </a:lnTo>
                  <a:lnTo>
                    <a:pt x="271" y="4"/>
                  </a:lnTo>
                  <a:lnTo>
                    <a:pt x="278" y="2"/>
                  </a:lnTo>
                  <a:lnTo>
                    <a:pt x="283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5" y="5"/>
                  </a:lnTo>
                  <a:lnTo>
                    <a:pt x="292" y="7"/>
                  </a:lnTo>
                  <a:lnTo>
                    <a:pt x="290" y="10"/>
                  </a:lnTo>
                  <a:lnTo>
                    <a:pt x="285" y="14"/>
                  </a:lnTo>
                  <a:lnTo>
                    <a:pt x="281" y="19"/>
                  </a:lnTo>
                  <a:lnTo>
                    <a:pt x="276" y="22"/>
                  </a:lnTo>
                  <a:lnTo>
                    <a:pt x="273" y="27"/>
                  </a:lnTo>
                  <a:lnTo>
                    <a:pt x="266" y="32"/>
                  </a:lnTo>
                  <a:lnTo>
                    <a:pt x="261" y="38"/>
                  </a:lnTo>
                  <a:lnTo>
                    <a:pt x="254" y="43"/>
                  </a:lnTo>
                  <a:lnTo>
                    <a:pt x="248" y="48"/>
                  </a:lnTo>
                  <a:lnTo>
                    <a:pt x="241" y="54"/>
                  </a:lnTo>
                  <a:lnTo>
                    <a:pt x="236" y="60"/>
                  </a:lnTo>
                  <a:lnTo>
                    <a:pt x="229" y="65"/>
                  </a:lnTo>
                  <a:lnTo>
                    <a:pt x="222" y="71"/>
                  </a:lnTo>
                  <a:lnTo>
                    <a:pt x="215" y="76"/>
                  </a:lnTo>
                  <a:lnTo>
                    <a:pt x="209" y="83"/>
                  </a:lnTo>
                  <a:lnTo>
                    <a:pt x="202" y="88"/>
                  </a:lnTo>
                  <a:lnTo>
                    <a:pt x="195" y="93"/>
                  </a:lnTo>
                  <a:lnTo>
                    <a:pt x="190" y="99"/>
                  </a:lnTo>
                  <a:lnTo>
                    <a:pt x="183" y="104"/>
                  </a:lnTo>
                  <a:lnTo>
                    <a:pt x="178" y="107"/>
                  </a:lnTo>
                  <a:lnTo>
                    <a:pt x="173" y="112"/>
                  </a:lnTo>
                  <a:lnTo>
                    <a:pt x="168" y="115"/>
                  </a:lnTo>
                  <a:lnTo>
                    <a:pt x="164" y="119"/>
                  </a:lnTo>
                  <a:lnTo>
                    <a:pt x="156" y="124"/>
                  </a:lnTo>
                  <a:lnTo>
                    <a:pt x="153" y="126"/>
                  </a:lnTo>
                  <a:lnTo>
                    <a:pt x="149" y="126"/>
                  </a:lnTo>
                  <a:lnTo>
                    <a:pt x="153" y="124"/>
                  </a:lnTo>
                  <a:lnTo>
                    <a:pt x="156" y="119"/>
                  </a:lnTo>
                  <a:lnTo>
                    <a:pt x="163" y="114"/>
                  </a:lnTo>
                  <a:lnTo>
                    <a:pt x="168" y="107"/>
                  </a:lnTo>
                  <a:lnTo>
                    <a:pt x="175" y="100"/>
                  </a:lnTo>
                  <a:lnTo>
                    <a:pt x="181" y="92"/>
                  </a:lnTo>
                  <a:lnTo>
                    <a:pt x="190" y="85"/>
                  </a:lnTo>
                  <a:lnTo>
                    <a:pt x="197" y="76"/>
                  </a:lnTo>
                  <a:lnTo>
                    <a:pt x="203" y="70"/>
                  </a:lnTo>
                  <a:lnTo>
                    <a:pt x="209" y="61"/>
                  </a:lnTo>
                  <a:lnTo>
                    <a:pt x="214" y="54"/>
                  </a:lnTo>
                  <a:lnTo>
                    <a:pt x="217" y="49"/>
                  </a:lnTo>
                  <a:lnTo>
                    <a:pt x="222" y="46"/>
                  </a:lnTo>
                  <a:lnTo>
                    <a:pt x="224" y="41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7" y="41"/>
                  </a:lnTo>
                  <a:lnTo>
                    <a:pt x="214" y="43"/>
                  </a:lnTo>
                  <a:lnTo>
                    <a:pt x="210" y="44"/>
                  </a:lnTo>
                  <a:lnTo>
                    <a:pt x="207" y="46"/>
                  </a:lnTo>
                  <a:lnTo>
                    <a:pt x="202" y="48"/>
                  </a:lnTo>
                  <a:lnTo>
                    <a:pt x="197" y="49"/>
                  </a:lnTo>
                  <a:lnTo>
                    <a:pt x="190" y="51"/>
                  </a:lnTo>
                  <a:lnTo>
                    <a:pt x="185" y="54"/>
                  </a:lnTo>
                  <a:lnTo>
                    <a:pt x="180" y="56"/>
                  </a:lnTo>
                  <a:lnTo>
                    <a:pt x="173" y="60"/>
                  </a:lnTo>
                  <a:lnTo>
                    <a:pt x="164" y="61"/>
                  </a:lnTo>
                  <a:lnTo>
                    <a:pt x="158" y="65"/>
                  </a:lnTo>
                  <a:lnTo>
                    <a:pt x="151" y="68"/>
                  </a:lnTo>
                  <a:lnTo>
                    <a:pt x="144" y="71"/>
                  </a:lnTo>
                  <a:lnTo>
                    <a:pt x="137" y="73"/>
                  </a:lnTo>
                  <a:lnTo>
                    <a:pt x="131" y="76"/>
                  </a:lnTo>
                  <a:lnTo>
                    <a:pt x="122" y="80"/>
                  </a:lnTo>
                  <a:lnTo>
                    <a:pt x="115" y="83"/>
                  </a:lnTo>
                  <a:lnTo>
                    <a:pt x="107" y="87"/>
                  </a:lnTo>
                  <a:lnTo>
                    <a:pt x="100" y="88"/>
                  </a:lnTo>
                  <a:lnTo>
                    <a:pt x="93" y="92"/>
                  </a:lnTo>
                  <a:lnTo>
                    <a:pt x="87" y="93"/>
                  </a:lnTo>
                  <a:lnTo>
                    <a:pt x="80" y="97"/>
                  </a:lnTo>
                  <a:lnTo>
                    <a:pt x="73" y="99"/>
                  </a:lnTo>
                  <a:lnTo>
                    <a:pt x="68" y="102"/>
                  </a:lnTo>
                  <a:lnTo>
                    <a:pt x="61" y="104"/>
                  </a:lnTo>
                  <a:lnTo>
                    <a:pt x="56" y="107"/>
                  </a:lnTo>
                  <a:lnTo>
                    <a:pt x="51" y="109"/>
                  </a:lnTo>
                  <a:lnTo>
                    <a:pt x="48" y="110"/>
                  </a:lnTo>
                  <a:lnTo>
                    <a:pt x="39" y="114"/>
                  </a:lnTo>
                  <a:lnTo>
                    <a:pt x="34" y="115"/>
                  </a:lnTo>
                  <a:lnTo>
                    <a:pt x="26" y="115"/>
                  </a:lnTo>
                  <a:lnTo>
                    <a:pt x="20" y="115"/>
                  </a:lnTo>
                  <a:lnTo>
                    <a:pt x="14" y="114"/>
                  </a:lnTo>
                  <a:lnTo>
                    <a:pt x="9" y="112"/>
                  </a:lnTo>
                  <a:lnTo>
                    <a:pt x="2" y="107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50"/>
            <p:cNvSpPr>
              <a:spLocks/>
            </p:cNvSpPr>
            <p:nvPr/>
          </p:nvSpPr>
          <p:spPr bwMode="auto">
            <a:xfrm>
              <a:off x="3294063" y="2284413"/>
              <a:ext cx="285750" cy="1158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5" y="13"/>
                </a:cxn>
                <a:cxn ang="0">
                  <a:pos x="9" y="22"/>
                </a:cxn>
                <a:cxn ang="0">
                  <a:pos x="14" y="27"/>
                </a:cxn>
                <a:cxn ang="0">
                  <a:pos x="20" y="34"/>
                </a:cxn>
                <a:cxn ang="0">
                  <a:pos x="24" y="39"/>
                </a:cxn>
                <a:cxn ang="0">
                  <a:pos x="31" y="44"/>
                </a:cxn>
                <a:cxn ang="0">
                  <a:pos x="37" y="49"/>
                </a:cxn>
                <a:cxn ang="0">
                  <a:pos x="44" y="52"/>
                </a:cxn>
                <a:cxn ang="0">
                  <a:pos x="49" y="56"/>
                </a:cxn>
                <a:cxn ang="0">
                  <a:pos x="58" y="59"/>
                </a:cxn>
                <a:cxn ang="0">
                  <a:pos x="64" y="62"/>
                </a:cxn>
                <a:cxn ang="0">
                  <a:pos x="71" y="66"/>
                </a:cxn>
                <a:cxn ang="0">
                  <a:pos x="78" y="67"/>
                </a:cxn>
                <a:cxn ang="0">
                  <a:pos x="85" y="67"/>
                </a:cxn>
                <a:cxn ang="0">
                  <a:pos x="92" y="69"/>
                </a:cxn>
                <a:cxn ang="0">
                  <a:pos x="100" y="71"/>
                </a:cxn>
                <a:cxn ang="0">
                  <a:pos x="105" y="71"/>
                </a:cxn>
                <a:cxn ang="0">
                  <a:pos x="112" y="73"/>
                </a:cxn>
                <a:cxn ang="0">
                  <a:pos x="119" y="73"/>
                </a:cxn>
                <a:cxn ang="0">
                  <a:pos x="125" y="73"/>
                </a:cxn>
                <a:cxn ang="0">
                  <a:pos x="132" y="71"/>
                </a:cxn>
                <a:cxn ang="0">
                  <a:pos x="137" y="71"/>
                </a:cxn>
                <a:cxn ang="0">
                  <a:pos x="142" y="71"/>
                </a:cxn>
                <a:cxn ang="0">
                  <a:pos x="149" y="69"/>
                </a:cxn>
                <a:cxn ang="0">
                  <a:pos x="154" y="67"/>
                </a:cxn>
                <a:cxn ang="0">
                  <a:pos x="158" y="67"/>
                </a:cxn>
                <a:cxn ang="0">
                  <a:pos x="163" y="66"/>
                </a:cxn>
                <a:cxn ang="0">
                  <a:pos x="168" y="66"/>
                </a:cxn>
                <a:cxn ang="0">
                  <a:pos x="175" y="62"/>
                </a:cxn>
                <a:cxn ang="0">
                  <a:pos x="180" y="59"/>
                </a:cxn>
                <a:cxn ang="0">
                  <a:pos x="180" y="57"/>
                </a:cxn>
                <a:cxn ang="0">
                  <a:pos x="178" y="56"/>
                </a:cxn>
                <a:cxn ang="0">
                  <a:pos x="175" y="56"/>
                </a:cxn>
                <a:cxn ang="0">
                  <a:pos x="168" y="56"/>
                </a:cxn>
                <a:cxn ang="0">
                  <a:pos x="164" y="56"/>
                </a:cxn>
                <a:cxn ang="0">
                  <a:pos x="159" y="56"/>
                </a:cxn>
                <a:cxn ang="0">
                  <a:pos x="154" y="56"/>
                </a:cxn>
                <a:cxn ang="0">
                  <a:pos x="149" y="57"/>
                </a:cxn>
                <a:cxn ang="0">
                  <a:pos x="142" y="57"/>
                </a:cxn>
                <a:cxn ang="0">
                  <a:pos x="137" y="57"/>
                </a:cxn>
                <a:cxn ang="0">
                  <a:pos x="131" y="57"/>
                </a:cxn>
                <a:cxn ang="0">
                  <a:pos x="125" y="57"/>
                </a:cxn>
                <a:cxn ang="0">
                  <a:pos x="119" y="57"/>
                </a:cxn>
                <a:cxn ang="0">
                  <a:pos x="112" y="56"/>
                </a:cxn>
                <a:cxn ang="0">
                  <a:pos x="105" y="54"/>
                </a:cxn>
                <a:cxn ang="0">
                  <a:pos x="98" y="54"/>
                </a:cxn>
                <a:cxn ang="0">
                  <a:pos x="90" y="50"/>
                </a:cxn>
                <a:cxn ang="0">
                  <a:pos x="83" y="49"/>
                </a:cxn>
                <a:cxn ang="0">
                  <a:pos x="76" y="47"/>
                </a:cxn>
                <a:cxn ang="0">
                  <a:pos x="70" y="44"/>
                </a:cxn>
                <a:cxn ang="0">
                  <a:pos x="63" y="40"/>
                </a:cxn>
                <a:cxn ang="0">
                  <a:pos x="56" y="37"/>
                </a:cxn>
                <a:cxn ang="0">
                  <a:pos x="49" y="32"/>
                </a:cxn>
                <a:cxn ang="0">
                  <a:pos x="46" y="27"/>
                </a:cxn>
                <a:cxn ang="0">
                  <a:pos x="39" y="20"/>
                </a:cxn>
                <a:cxn ang="0">
                  <a:pos x="34" y="13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0" h="73">
                  <a:moveTo>
                    <a:pt x="0" y="6"/>
                  </a:moveTo>
                  <a:lnTo>
                    <a:pt x="5" y="13"/>
                  </a:lnTo>
                  <a:lnTo>
                    <a:pt x="9" y="22"/>
                  </a:lnTo>
                  <a:lnTo>
                    <a:pt x="14" y="27"/>
                  </a:lnTo>
                  <a:lnTo>
                    <a:pt x="20" y="34"/>
                  </a:lnTo>
                  <a:lnTo>
                    <a:pt x="24" y="39"/>
                  </a:lnTo>
                  <a:lnTo>
                    <a:pt x="31" y="44"/>
                  </a:lnTo>
                  <a:lnTo>
                    <a:pt x="37" y="49"/>
                  </a:lnTo>
                  <a:lnTo>
                    <a:pt x="44" y="52"/>
                  </a:lnTo>
                  <a:lnTo>
                    <a:pt x="49" y="56"/>
                  </a:lnTo>
                  <a:lnTo>
                    <a:pt x="58" y="59"/>
                  </a:lnTo>
                  <a:lnTo>
                    <a:pt x="64" y="62"/>
                  </a:lnTo>
                  <a:lnTo>
                    <a:pt x="71" y="66"/>
                  </a:lnTo>
                  <a:lnTo>
                    <a:pt x="78" y="67"/>
                  </a:lnTo>
                  <a:lnTo>
                    <a:pt x="85" y="67"/>
                  </a:lnTo>
                  <a:lnTo>
                    <a:pt x="92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2" y="73"/>
                  </a:lnTo>
                  <a:lnTo>
                    <a:pt x="119" y="73"/>
                  </a:lnTo>
                  <a:lnTo>
                    <a:pt x="125" y="73"/>
                  </a:lnTo>
                  <a:lnTo>
                    <a:pt x="132" y="71"/>
                  </a:lnTo>
                  <a:lnTo>
                    <a:pt x="137" y="71"/>
                  </a:lnTo>
                  <a:lnTo>
                    <a:pt x="142" y="71"/>
                  </a:lnTo>
                  <a:lnTo>
                    <a:pt x="149" y="69"/>
                  </a:lnTo>
                  <a:lnTo>
                    <a:pt x="154" y="67"/>
                  </a:lnTo>
                  <a:lnTo>
                    <a:pt x="158" y="67"/>
                  </a:lnTo>
                  <a:lnTo>
                    <a:pt x="163" y="66"/>
                  </a:lnTo>
                  <a:lnTo>
                    <a:pt x="168" y="66"/>
                  </a:lnTo>
                  <a:lnTo>
                    <a:pt x="175" y="62"/>
                  </a:lnTo>
                  <a:lnTo>
                    <a:pt x="180" y="59"/>
                  </a:lnTo>
                  <a:lnTo>
                    <a:pt x="180" y="57"/>
                  </a:lnTo>
                  <a:lnTo>
                    <a:pt x="178" y="56"/>
                  </a:lnTo>
                  <a:lnTo>
                    <a:pt x="175" y="56"/>
                  </a:lnTo>
                  <a:lnTo>
                    <a:pt x="168" y="56"/>
                  </a:lnTo>
                  <a:lnTo>
                    <a:pt x="164" y="56"/>
                  </a:lnTo>
                  <a:lnTo>
                    <a:pt x="159" y="56"/>
                  </a:lnTo>
                  <a:lnTo>
                    <a:pt x="154" y="56"/>
                  </a:lnTo>
                  <a:lnTo>
                    <a:pt x="149" y="57"/>
                  </a:lnTo>
                  <a:lnTo>
                    <a:pt x="142" y="57"/>
                  </a:lnTo>
                  <a:lnTo>
                    <a:pt x="137" y="57"/>
                  </a:lnTo>
                  <a:lnTo>
                    <a:pt x="131" y="57"/>
                  </a:lnTo>
                  <a:lnTo>
                    <a:pt x="125" y="57"/>
                  </a:lnTo>
                  <a:lnTo>
                    <a:pt x="119" y="57"/>
                  </a:lnTo>
                  <a:lnTo>
                    <a:pt x="112" y="56"/>
                  </a:lnTo>
                  <a:lnTo>
                    <a:pt x="105" y="54"/>
                  </a:lnTo>
                  <a:lnTo>
                    <a:pt x="98" y="54"/>
                  </a:lnTo>
                  <a:lnTo>
                    <a:pt x="90" y="50"/>
                  </a:lnTo>
                  <a:lnTo>
                    <a:pt x="83" y="49"/>
                  </a:lnTo>
                  <a:lnTo>
                    <a:pt x="76" y="47"/>
                  </a:lnTo>
                  <a:lnTo>
                    <a:pt x="70" y="44"/>
                  </a:lnTo>
                  <a:lnTo>
                    <a:pt x="63" y="40"/>
                  </a:lnTo>
                  <a:lnTo>
                    <a:pt x="56" y="37"/>
                  </a:lnTo>
                  <a:lnTo>
                    <a:pt x="49" y="32"/>
                  </a:lnTo>
                  <a:lnTo>
                    <a:pt x="46" y="27"/>
                  </a:lnTo>
                  <a:lnTo>
                    <a:pt x="39" y="20"/>
                  </a:lnTo>
                  <a:lnTo>
                    <a:pt x="34" y="13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51"/>
            <p:cNvSpPr>
              <a:spLocks/>
            </p:cNvSpPr>
            <p:nvPr/>
          </p:nvSpPr>
          <p:spPr bwMode="auto">
            <a:xfrm>
              <a:off x="3598863" y="2257425"/>
              <a:ext cx="112713" cy="144463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5" y="74"/>
                </a:cxn>
                <a:cxn ang="0">
                  <a:pos x="11" y="67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32" y="47"/>
                </a:cxn>
                <a:cxn ang="0">
                  <a:pos x="38" y="40"/>
                </a:cxn>
                <a:cxn ang="0">
                  <a:pos x="44" y="34"/>
                </a:cxn>
                <a:cxn ang="0">
                  <a:pos x="50" y="27"/>
                </a:cxn>
                <a:cxn ang="0">
                  <a:pos x="55" y="20"/>
                </a:cxn>
                <a:cxn ang="0">
                  <a:pos x="59" y="15"/>
                </a:cxn>
                <a:cxn ang="0">
                  <a:pos x="64" y="10"/>
                </a:cxn>
                <a:cxn ang="0">
                  <a:pos x="67" y="6"/>
                </a:cxn>
                <a:cxn ang="0">
                  <a:pos x="71" y="0"/>
                </a:cxn>
                <a:cxn ang="0">
                  <a:pos x="71" y="1"/>
                </a:cxn>
                <a:cxn ang="0">
                  <a:pos x="69" y="3"/>
                </a:cxn>
                <a:cxn ang="0">
                  <a:pos x="67" y="8"/>
                </a:cxn>
                <a:cxn ang="0">
                  <a:pos x="66" y="12"/>
                </a:cxn>
                <a:cxn ang="0">
                  <a:pos x="64" y="18"/>
                </a:cxn>
                <a:cxn ang="0">
                  <a:pos x="59" y="25"/>
                </a:cxn>
                <a:cxn ang="0">
                  <a:pos x="57" y="32"/>
                </a:cxn>
                <a:cxn ang="0">
                  <a:pos x="54" y="40"/>
                </a:cxn>
                <a:cxn ang="0">
                  <a:pos x="50" y="47"/>
                </a:cxn>
                <a:cxn ang="0">
                  <a:pos x="45" y="54"/>
                </a:cxn>
                <a:cxn ang="0">
                  <a:pos x="42" y="61"/>
                </a:cxn>
                <a:cxn ang="0">
                  <a:pos x="38" y="67"/>
                </a:cxn>
                <a:cxn ang="0">
                  <a:pos x="33" y="74"/>
                </a:cxn>
                <a:cxn ang="0">
                  <a:pos x="30" y="79"/>
                </a:cxn>
                <a:cxn ang="0">
                  <a:pos x="27" y="84"/>
                </a:cxn>
                <a:cxn ang="0">
                  <a:pos x="23" y="86"/>
                </a:cxn>
                <a:cxn ang="0">
                  <a:pos x="20" y="90"/>
                </a:cxn>
                <a:cxn ang="0">
                  <a:pos x="13" y="91"/>
                </a:cxn>
                <a:cxn ang="0">
                  <a:pos x="8" y="91"/>
                </a:cxn>
                <a:cxn ang="0">
                  <a:pos x="5" y="88"/>
                </a:cxn>
                <a:cxn ang="0">
                  <a:pos x="1" y="86"/>
                </a:cxn>
                <a:cxn ang="0">
                  <a:pos x="0" y="81"/>
                </a:cxn>
                <a:cxn ang="0">
                  <a:pos x="0" y="79"/>
                </a:cxn>
                <a:cxn ang="0">
                  <a:pos x="0" y="79"/>
                </a:cxn>
              </a:cxnLst>
              <a:rect l="0" t="0" r="r" b="b"/>
              <a:pathLst>
                <a:path w="71" h="91">
                  <a:moveTo>
                    <a:pt x="0" y="79"/>
                  </a:moveTo>
                  <a:lnTo>
                    <a:pt x="5" y="74"/>
                  </a:lnTo>
                  <a:lnTo>
                    <a:pt x="11" y="67"/>
                  </a:lnTo>
                  <a:lnTo>
                    <a:pt x="18" y="61"/>
                  </a:lnTo>
                  <a:lnTo>
                    <a:pt x="25" y="56"/>
                  </a:lnTo>
                  <a:lnTo>
                    <a:pt x="32" y="47"/>
                  </a:lnTo>
                  <a:lnTo>
                    <a:pt x="38" y="40"/>
                  </a:lnTo>
                  <a:lnTo>
                    <a:pt x="44" y="34"/>
                  </a:lnTo>
                  <a:lnTo>
                    <a:pt x="50" y="27"/>
                  </a:lnTo>
                  <a:lnTo>
                    <a:pt x="55" y="20"/>
                  </a:lnTo>
                  <a:lnTo>
                    <a:pt x="59" y="15"/>
                  </a:lnTo>
                  <a:lnTo>
                    <a:pt x="64" y="10"/>
                  </a:lnTo>
                  <a:lnTo>
                    <a:pt x="67" y="6"/>
                  </a:lnTo>
                  <a:lnTo>
                    <a:pt x="71" y="0"/>
                  </a:lnTo>
                  <a:lnTo>
                    <a:pt x="71" y="1"/>
                  </a:lnTo>
                  <a:lnTo>
                    <a:pt x="69" y="3"/>
                  </a:lnTo>
                  <a:lnTo>
                    <a:pt x="67" y="8"/>
                  </a:lnTo>
                  <a:lnTo>
                    <a:pt x="66" y="12"/>
                  </a:lnTo>
                  <a:lnTo>
                    <a:pt x="64" y="18"/>
                  </a:lnTo>
                  <a:lnTo>
                    <a:pt x="59" y="25"/>
                  </a:lnTo>
                  <a:lnTo>
                    <a:pt x="57" y="32"/>
                  </a:lnTo>
                  <a:lnTo>
                    <a:pt x="54" y="40"/>
                  </a:lnTo>
                  <a:lnTo>
                    <a:pt x="50" y="47"/>
                  </a:lnTo>
                  <a:lnTo>
                    <a:pt x="45" y="54"/>
                  </a:lnTo>
                  <a:lnTo>
                    <a:pt x="42" y="61"/>
                  </a:lnTo>
                  <a:lnTo>
                    <a:pt x="38" y="67"/>
                  </a:lnTo>
                  <a:lnTo>
                    <a:pt x="33" y="74"/>
                  </a:lnTo>
                  <a:lnTo>
                    <a:pt x="30" y="79"/>
                  </a:lnTo>
                  <a:lnTo>
                    <a:pt x="27" y="84"/>
                  </a:lnTo>
                  <a:lnTo>
                    <a:pt x="23" y="86"/>
                  </a:lnTo>
                  <a:lnTo>
                    <a:pt x="20" y="90"/>
                  </a:lnTo>
                  <a:lnTo>
                    <a:pt x="13" y="91"/>
                  </a:lnTo>
                  <a:lnTo>
                    <a:pt x="8" y="91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52"/>
            <p:cNvSpPr>
              <a:spLocks/>
            </p:cNvSpPr>
            <p:nvPr/>
          </p:nvSpPr>
          <p:spPr bwMode="auto">
            <a:xfrm>
              <a:off x="3638550" y="2286000"/>
              <a:ext cx="155575" cy="174625"/>
            </a:xfrm>
            <a:custGeom>
              <a:avLst/>
              <a:gdLst/>
              <a:ahLst/>
              <a:cxnLst>
                <a:cxn ang="0">
                  <a:pos x="2" y="92"/>
                </a:cxn>
                <a:cxn ang="0">
                  <a:pos x="5" y="95"/>
                </a:cxn>
                <a:cxn ang="0">
                  <a:pos x="8" y="100"/>
                </a:cxn>
                <a:cxn ang="0">
                  <a:pos x="12" y="102"/>
                </a:cxn>
                <a:cxn ang="0">
                  <a:pos x="15" y="105"/>
                </a:cxn>
                <a:cxn ang="0">
                  <a:pos x="22" y="109"/>
                </a:cxn>
                <a:cxn ang="0">
                  <a:pos x="29" y="110"/>
                </a:cxn>
                <a:cxn ang="0">
                  <a:pos x="36" y="110"/>
                </a:cxn>
                <a:cxn ang="0">
                  <a:pos x="42" y="110"/>
                </a:cxn>
                <a:cxn ang="0">
                  <a:pos x="47" y="109"/>
                </a:cxn>
                <a:cxn ang="0">
                  <a:pos x="54" y="107"/>
                </a:cxn>
                <a:cxn ang="0">
                  <a:pos x="59" y="104"/>
                </a:cxn>
                <a:cxn ang="0">
                  <a:pos x="68" y="97"/>
                </a:cxn>
                <a:cxn ang="0">
                  <a:pos x="71" y="92"/>
                </a:cxn>
                <a:cxn ang="0">
                  <a:pos x="74" y="88"/>
                </a:cxn>
                <a:cxn ang="0">
                  <a:pos x="80" y="83"/>
                </a:cxn>
                <a:cxn ang="0">
                  <a:pos x="83" y="80"/>
                </a:cxn>
                <a:cxn ang="0">
                  <a:pos x="86" y="73"/>
                </a:cxn>
                <a:cxn ang="0">
                  <a:pos x="90" y="68"/>
                </a:cxn>
                <a:cxn ang="0">
                  <a:pos x="91" y="63"/>
                </a:cxn>
                <a:cxn ang="0">
                  <a:pos x="95" y="58"/>
                </a:cxn>
                <a:cxn ang="0">
                  <a:pos x="97" y="51"/>
                </a:cxn>
                <a:cxn ang="0">
                  <a:pos x="98" y="46"/>
                </a:cxn>
                <a:cxn ang="0">
                  <a:pos x="98" y="41"/>
                </a:cxn>
                <a:cxn ang="0">
                  <a:pos x="97" y="38"/>
                </a:cxn>
                <a:cxn ang="0">
                  <a:pos x="95" y="33"/>
                </a:cxn>
                <a:cxn ang="0">
                  <a:pos x="91" y="27"/>
                </a:cxn>
                <a:cxn ang="0">
                  <a:pos x="90" y="24"/>
                </a:cxn>
                <a:cxn ang="0">
                  <a:pos x="86" y="21"/>
                </a:cxn>
                <a:cxn ang="0">
                  <a:pos x="81" y="14"/>
                </a:cxn>
                <a:cxn ang="0">
                  <a:pos x="74" y="9"/>
                </a:cxn>
                <a:cxn ang="0">
                  <a:pos x="69" y="5"/>
                </a:cxn>
                <a:cxn ang="0">
                  <a:pos x="66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63" y="5"/>
                </a:cxn>
                <a:cxn ang="0">
                  <a:pos x="66" y="11"/>
                </a:cxn>
                <a:cxn ang="0">
                  <a:pos x="68" y="17"/>
                </a:cxn>
                <a:cxn ang="0">
                  <a:pos x="71" y="24"/>
                </a:cxn>
                <a:cxn ang="0">
                  <a:pos x="74" y="33"/>
                </a:cxn>
                <a:cxn ang="0">
                  <a:pos x="74" y="41"/>
                </a:cxn>
                <a:cxn ang="0">
                  <a:pos x="76" y="49"/>
                </a:cxn>
                <a:cxn ang="0">
                  <a:pos x="76" y="55"/>
                </a:cxn>
                <a:cxn ang="0">
                  <a:pos x="74" y="63"/>
                </a:cxn>
                <a:cxn ang="0">
                  <a:pos x="69" y="70"/>
                </a:cxn>
                <a:cxn ang="0">
                  <a:pos x="64" y="78"/>
                </a:cxn>
                <a:cxn ang="0">
                  <a:pos x="58" y="85"/>
                </a:cxn>
                <a:cxn ang="0">
                  <a:pos x="52" y="92"/>
                </a:cxn>
                <a:cxn ang="0">
                  <a:pos x="46" y="95"/>
                </a:cxn>
                <a:cxn ang="0">
                  <a:pos x="41" y="99"/>
                </a:cxn>
                <a:cxn ang="0">
                  <a:pos x="34" y="97"/>
                </a:cxn>
                <a:cxn ang="0">
                  <a:pos x="29" y="95"/>
                </a:cxn>
                <a:cxn ang="0">
                  <a:pos x="20" y="92"/>
                </a:cxn>
                <a:cxn ang="0">
                  <a:pos x="13" y="90"/>
                </a:cxn>
                <a:cxn ang="0">
                  <a:pos x="7" y="88"/>
                </a:cxn>
                <a:cxn ang="0">
                  <a:pos x="3" y="87"/>
                </a:cxn>
                <a:cxn ang="0">
                  <a:pos x="0" y="88"/>
                </a:cxn>
                <a:cxn ang="0">
                  <a:pos x="2" y="92"/>
                </a:cxn>
                <a:cxn ang="0">
                  <a:pos x="2" y="92"/>
                </a:cxn>
              </a:cxnLst>
              <a:rect l="0" t="0" r="r" b="b"/>
              <a:pathLst>
                <a:path w="98" h="110">
                  <a:moveTo>
                    <a:pt x="2" y="92"/>
                  </a:moveTo>
                  <a:lnTo>
                    <a:pt x="5" y="95"/>
                  </a:lnTo>
                  <a:lnTo>
                    <a:pt x="8" y="100"/>
                  </a:lnTo>
                  <a:lnTo>
                    <a:pt x="12" y="102"/>
                  </a:lnTo>
                  <a:lnTo>
                    <a:pt x="15" y="105"/>
                  </a:lnTo>
                  <a:lnTo>
                    <a:pt x="22" y="109"/>
                  </a:lnTo>
                  <a:lnTo>
                    <a:pt x="29" y="110"/>
                  </a:lnTo>
                  <a:lnTo>
                    <a:pt x="36" y="110"/>
                  </a:lnTo>
                  <a:lnTo>
                    <a:pt x="42" y="110"/>
                  </a:lnTo>
                  <a:lnTo>
                    <a:pt x="47" y="109"/>
                  </a:lnTo>
                  <a:lnTo>
                    <a:pt x="54" y="107"/>
                  </a:lnTo>
                  <a:lnTo>
                    <a:pt x="59" y="104"/>
                  </a:lnTo>
                  <a:lnTo>
                    <a:pt x="68" y="97"/>
                  </a:lnTo>
                  <a:lnTo>
                    <a:pt x="71" y="92"/>
                  </a:lnTo>
                  <a:lnTo>
                    <a:pt x="74" y="88"/>
                  </a:lnTo>
                  <a:lnTo>
                    <a:pt x="80" y="83"/>
                  </a:lnTo>
                  <a:lnTo>
                    <a:pt x="83" y="80"/>
                  </a:lnTo>
                  <a:lnTo>
                    <a:pt x="86" y="73"/>
                  </a:lnTo>
                  <a:lnTo>
                    <a:pt x="90" y="68"/>
                  </a:lnTo>
                  <a:lnTo>
                    <a:pt x="91" y="63"/>
                  </a:lnTo>
                  <a:lnTo>
                    <a:pt x="95" y="58"/>
                  </a:lnTo>
                  <a:lnTo>
                    <a:pt x="97" y="51"/>
                  </a:lnTo>
                  <a:lnTo>
                    <a:pt x="98" y="46"/>
                  </a:lnTo>
                  <a:lnTo>
                    <a:pt x="98" y="41"/>
                  </a:lnTo>
                  <a:lnTo>
                    <a:pt x="97" y="38"/>
                  </a:lnTo>
                  <a:lnTo>
                    <a:pt x="95" y="33"/>
                  </a:lnTo>
                  <a:lnTo>
                    <a:pt x="91" y="27"/>
                  </a:lnTo>
                  <a:lnTo>
                    <a:pt x="90" y="24"/>
                  </a:lnTo>
                  <a:lnTo>
                    <a:pt x="86" y="21"/>
                  </a:lnTo>
                  <a:lnTo>
                    <a:pt x="81" y="14"/>
                  </a:lnTo>
                  <a:lnTo>
                    <a:pt x="74" y="9"/>
                  </a:lnTo>
                  <a:lnTo>
                    <a:pt x="69" y="5"/>
                  </a:lnTo>
                  <a:lnTo>
                    <a:pt x="66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5"/>
                  </a:lnTo>
                  <a:lnTo>
                    <a:pt x="66" y="11"/>
                  </a:lnTo>
                  <a:lnTo>
                    <a:pt x="68" y="17"/>
                  </a:lnTo>
                  <a:lnTo>
                    <a:pt x="71" y="24"/>
                  </a:lnTo>
                  <a:lnTo>
                    <a:pt x="74" y="33"/>
                  </a:lnTo>
                  <a:lnTo>
                    <a:pt x="74" y="41"/>
                  </a:lnTo>
                  <a:lnTo>
                    <a:pt x="76" y="49"/>
                  </a:lnTo>
                  <a:lnTo>
                    <a:pt x="76" y="55"/>
                  </a:lnTo>
                  <a:lnTo>
                    <a:pt x="74" y="63"/>
                  </a:lnTo>
                  <a:lnTo>
                    <a:pt x="69" y="70"/>
                  </a:lnTo>
                  <a:lnTo>
                    <a:pt x="64" y="78"/>
                  </a:lnTo>
                  <a:lnTo>
                    <a:pt x="58" y="85"/>
                  </a:lnTo>
                  <a:lnTo>
                    <a:pt x="52" y="92"/>
                  </a:lnTo>
                  <a:lnTo>
                    <a:pt x="46" y="95"/>
                  </a:lnTo>
                  <a:lnTo>
                    <a:pt x="41" y="99"/>
                  </a:lnTo>
                  <a:lnTo>
                    <a:pt x="34" y="97"/>
                  </a:lnTo>
                  <a:lnTo>
                    <a:pt x="29" y="95"/>
                  </a:lnTo>
                  <a:lnTo>
                    <a:pt x="20" y="92"/>
                  </a:lnTo>
                  <a:lnTo>
                    <a:pt x="13" y="90"/>
                  </a:lnTo>
                  <a:lnTo>
                    <a:pt x="7" y="88"/>
                  </a:lnTo>
                  <a:lnTo>
                    <a:pt x="3" y="87"/>
                  </a:lnTo>
                  <a:lnTo>
                    <a:pt x="0" y="88"/>
                  </a:lnTo>
                  <a:lnTo>
                    <a:pt x="2" y="92"/>
                  </a:lnTo>
                  <a:lnTo>
                    <a:pt x="2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68"/>
            <p:cNvSpPr>
              <a:spLocks/>
            </p:cNvSpPr>
            <p:nvPr/>
          </p:nvSpPr>
          <p:spPr bwMode="auto">
            <a:xfrm>
              <a:off x="3479800" y="3078163"/>
              <a:ext cx="119063" cy="342900"/>
            </a:xfrm>
            <a:custGeom>
              <a:avLst/>
              <a:gdLst/>
              <a:ahLst/>
              <a:cxnLst>
                <a:cxn ang="0">
                  <a:pos x="5" y="79"/>
                </a:cxn>
                <a:cxn ang="0">
                  <a:pos x="10" y="67"/>
                </a:cxn>
                <a:cxn ang="0">
                  <a:pos x="15" y="55"/>
                </a:cxn>
                <a:cxn ang="0">
                  <a:pos x="22" y="45"/>
                </a:cxn>
                <a:cxn ang="0">
                  <a:pos x="27" y="35"/>
                </a:cxn>
                <a:cxn ang="0">
                  <a:pos x="32" y="25"/>
                </a:cxn>
                <a:cxn ang="0">
                  <a:pos x="41" y="15"/>
                </a:cxn>
                <a:cxn ang="0">
                  <a:pos x="52" y="3"/>
                </a:cxn>
                <a:cxn ang="0">
                  <a:pos x="61" y="0"/>
                </a:cxn>
                <a:cxn ang="0">
                  <a:pos x="66" y="1"/>
                </a:cxn>
                <a:cxn ang="0">
                  <a:pos x="71" y="8"/>
                </a:cxn>
                <a:cxn ang="0">
                  <a:pos x="73" y="16"/>
                </a:cxn>
                <a:cxn ang="0">
                  <a:pos x="73" y="25"/>
                </a:cxn>
                <a:cxn ang="0">
                  <a:pos x="73" y="37"/>
                </a:cxn>
                <a:cxn ang="0">
                  <a:pos x="71" y="50"/>
                </a:cxn>
                <a:cxn ang="0">
                  <a:pos x="68" y="66"/>
                </a:cxn>
                <a:cxn ang="0">
                  <a:pos x="64" y="81"/>
                </a:cxn>
                <a:cxn ang="0">
                  <a:pos x="59" y="94"/>
                </a:cxn>
                <a:cxn ang="0">
                  <a:pos x="58" y="103"/>
                </a:cxn>
                <a:cxn ang="0">
                  <a:pos x="56" y="111"/>
                </a:cxn>
                <a:cxn ang="0">
                  <a:pos x="52" y="120"/>
                </a:cxn>
                <a:cxn ang="0">
                  <a:pos x="51" y="127"/>
                </a:cxn>
                <a:cxn ang="0">
                  <a:pos x="49" y="135"/>
                </a:cxn>
                <a:cxn ang="0">
                  <a:pos x="44" y="149"/>
                </a:cxn>
                <a:cxn ang="0">
                  <a:pos x="39" y="162"/>
                </a:cxn>
                <a:cxn ang="0">
                  <a:pos x="32" y="177"/>
                </a:cxn>
                <a:cxn ang="0">
                  <a:pos x="27" y="189"/>
                </a:cxn>
                <a:cxn ang="0">
                  <a:pos x="22" y="199"/>
                </a:cxn>
                <a:cxn ang="0">
                  <a:pos x="17" y="208"/>
                </a:cxn>
                <a:cxn ang="0">
                  <a:pos x="12" y="215"/>
                </a:cxn>
                <a:cxn ang="0">
                  <a:pos x="3" y="211"/>
                </a:cxn>
                <a:cxn ang="0">
                  <a:pos x="0" y="205"/>
                </a:cxn>
                <a:cxn ang="0">
                  <a:pos x="5" y="194"/>
                </a:cxn>
                <a:cxn ang="0">
                  <a:pos x="8" y="184"/>
                </a:cxn>
                <a:cxn ang="0">
                  <a:pos x="12" y="176"/>
                </a:cxn>
                <a:cxn ang="0">
                  <a:pos x="17" y="164"/>
                </a:cxn>
                <a:cxn ang="0">
                  <a:pos x="22" y="152"/>
                </a:cxn>
                <a:cxn ang="0">
                  <a:pos x="25" y="140"/>
                </a:cxn>
                <a:cxn ang="0">
                  <a:pos x="30" y="127"/>
                </a:cxn>
                <a:cxn ang="0">
                  <a:pos x="36" y="113"/>
                </a:cxn>
                <a:cxn ang="0">
                  <a:pos x="41" y="99"/>
                </a:cxn>
                <a:cxn ang="0">
                  <a:pos x="44" y="86"/>
                </a:cxn>
                <a:cxn ang="0">
                  <a:pos x="47" y="74"/>
                </a:cxn>
                <a:cxn ang="0">
                  <a:pos x="51" y="64"/>
                </a:cxn>
                <a:cxn ang="0">
                  <a:pos x="52" y="54"/>
                </a:cxn>
                <a:cxn ang="0">
                  <a:pos x="56" y="44"/>
                </a:cxn>
                <a:cxn ang="0">
                  <a:pos x="52" y="38"/>
                </a:cxn>
                <a:cxn ang="0">
                  <a:pos x="47" y="42"/>
                </a:cxn>
                <a:cxn ang="0">
                  <a:pos x="37" y="49"/>
                </a:cxn>
                <a:cxn ang="0">
                  <a:pos x="27" y="61"/>
                </a:cxn>
                <a:cxn ang="0">
                  <a:pos x="17" y="72"/>
                </a:cxn>
                <a:cxn ang="0">
                  <a:pos x="8" y="83"/>
                </a:cxn>
                <a:cxn ang="0">
                  <a:pos x="2" y="89"/>
                </a:cxn>
                <a:cxn ang="0">
                  <a:pos x="0" y="89"/>
                </a:cxn>
                <a:cxn ang="0">
                  <a:pos x="3" y="86"/>
                </a:cxn>
              </a:cxnLst>
              <a:rect l="0" t="0" r="r" b="b"/>
              <a:pathLst>
                <a:path w="75" h="216">
                  <a:moveTo>
                    <a:pt x="3" y="86"/>
                  </a:moveTo>
                  <a:lnTo>
                    <a:pt x="5" y="79"/>
                  </a:lnTo>
                  <a:lnTo>
                    <a:pt x="7" y="74"/>
                  </a:lnTo>
                  <a:lnTo>
                    <a:pt x="10" y="67"/>
                  </a:lnTo>
                  <a:lnTo>
                    <a:pt x="14" y="62"/>
                  </a:lnTo>
                  <a:lnTo>
                    <a:pt x="15" y="55"/>
                  </a:lnTo>
                  <a:lnTo>
                    <a:pt x="19" y="50"/>
                  </a:lnTo>
                  <a:lnTo>
                    <a:pt x="22" y="45"/>
                  </a:lnTo>
                  <a:lnTo>
                    <a:pt x="25" y="40"/>
                  </a:lnTo>
                  <a:lnTo>
                    <a:pt x="27" y="35"/>
                  </a:lnTo>
                  <a:lnTo>
                    <a:pt x="30" y="30"/>
                  </a:lnTo>
                  <a:lnTo>
                    <a:pt x="32" y="25"/>
                  </a:lnTo>
                  <a:lnTo>
                    <a:pt x="36" y="22"/>
                  </a:lnTo>
                  <a:lnTo>
                    <a:pt x="41" y="15"/>
                  </a:lnTo>
                  <a:lnTo>
                    <a:pt x="47" y="8"/>
                  </a:lnTo>
                  <a:lnTo>
                    <a:pt x="52" y="3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6" y="1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3" y="16"/>
                  </a:lnTo>
                  <a:lnTo>
                    <a:pt x="75" y="22"/>
                  </a:lnTo>
                  <a:lnTo>
                    <a:pt x="73" y="25"/>
                  </a:lnTo>
                  <a:lnTo>
                    <a:pt x="73" y="32"/>
                  </a:lnTo>
                  <a:lnTo>
                    <a:pt x="73" y="37"/>
                  </a:lnTo>
                  <a:lnTo>
                    <a:pt x="73" y="44"/>
                  </a:lnTo>
                  <a:lnTo>
                    <a:pt x="71" y="50"/>
                  </a:lnTo>
                  <a:lnTo>
                    <a:pt x="69" y="57"/>
                  </a:lnTo>
                  <a:lnTo>
                    <a:pt x="68" y="66"/>
                  </a:lnTo>
                  <a:lnTo>
                    <a:pt x="66" y="74"/>
                  </a:lnTo>
                  <a:lnTo>
                    <a:pt x="64" y="81"/>
                  </a:lnTo>
                  <a:lnTo>
                    <a:pt x="61" y="89"/>
                  </a:lnTo>
                  <a:lnTo>
                    <a:pt x="59" y="94"/>
                  </a:lnTo>
                  <a:lnTo>
                    <a:pt x="59" y="98"/>
                  </a:lnTo>
                  <a:lnTo>
                    <a:pt x="58" y="103"/>
                  </a:lnTo>
                  <a:lnTo>
                    <a:pt x="58" y="106"/>
                  </a:lnTo>
                  <a:lnTo>
                    <a:pt x="56" y="111"/>
                  </a:lnTo>
                  <a:lnTo>
                    <a:pt x="54" y="115"/>
                  </a:lnTo>
                  <a:lnTo>
                    <a:pt x="52" y="120"/>
                  </a:lnTo>
                  <a:lnTo>
                    <a:pt x="52" y="123"/>
                  </a:lnTo>
                  <a:lnTo>
                    <a:pt x="51" y="127"/>
                  </a:lnTo>
                  <a:lnTo>
                    <a:pt x="49" y="132"/>
                  </a:lnTo>
                  <a:lnTo>
                    <a:pt x="49" y="135"/>
                  </a:lnTo>
                  <a:lnTo>
                    <a:pt x="47" y="140"/>
                  </a:lnTo>
                  <a:lnTo>
                    <a:pt x="44" y="149"/>
                  </a:lnTo>
                  <a:lnTo>
                    <a:pt x="41" y="155"/>
                  </a:lnTo>
                  <a:lnTo>
                    <a:pt x="39" y="162"/>
                  </a:lnTo>
                  <a:lnTo>
                    <a:pt x="36" y="171"/>
                  </a:lnTo>
                  <a:lnTo>
                    <a:pt x="32" y="177"/>
                  </a:lnTo>
                  <a:lnTo>
                    <a:pt x="30" y="184"/>
                  </a:lnTo>
                  <a:lnTo>
                    <a:pt x="27" y="189"/>
                  </a:lnTo>
                  <a:lnTo>
                    <a:pt x="25" y="196"/>
                  </a:lnTo>
                  <a:lnTo>
                    <a:pt x="22" y="199"/>
                  </a:lnTo>
                  <a:lnTo>
                    <a:pt x="20" y="205"/>
                  </a:lnTo>
                  <a:lnTo>
                    <a:pt x="17" y="208"/>
                  </a:lnTo>
                  <a:lnTo>
                    <a:pt x="15" y="211"/>
                  </a:lnTo>
                  <a:lnTo>
                    <a:pt x="12" y="215"/>
                  </a:lnTo>
                  <a:lnTo>
                    <a:pt x="10" y="216"/>
                  </a:lnTo>
                  <a:lnTo>
                    <a:pt x="3" y="211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3" y="198"/>
                  </a:lnTo>
                  <a:lnTo>
                    <a:pt x="5" y="194"/>
                  </a:lnTo>
                  <a:lnTo>
                    <a:pt x="7" y="188"/>
                  </a:lnTo>
                  <a:lnTo>
                    <a:pt x="8" y="184"/>
                  </a:lnTo>
                  <a:lnTo>
                    <a:pt x="10" y="179"/>
                  </a:lnTo>
                  <a:lnTo>
                    <a:pt x="12" y="176"/>
                  </a:lnTo>
                  <a:lnTo>
                    <a:pt x="15" y="171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2" y="152"/>
                  </a:lnTo>
                  <a:lnTo>
                    <a:pt x="24" y="147"/>
                  </a:lnTo>
                  <a:lnTo>
                    <a:pt x="25" y="140"/>
                  </a:lnTo>
                  <a:lnTo>
                    <a:pt x="29" y="133"/>
                  </a:lnTo>
                  <a:lnTo>
                    <a:pt x="30" y="127"/>
                  </a:lnTo>
                  <a:lnTo>
                    <a:pt x="34" y="120"/>
                  </a:lnTo>
                  <a:lnTo>
                    <a:pt x="36" y="113"/>
                  </a:lnTo>
                  <a:lnTo>
                    <a:pt x="37" y="106"/>
                  </a:lnTo>
                  <a:lnTo>
                    <a:pt x="41" y="99"/>
                  </a:lnTo>
                  <a:lnTo>
                    <a:pt x="42" y="94"/>
                  </a:lnTo>
                  <a:lnTo>
                    <a:pt x="44" y="86"/>
                  </a:lnTo>
                  <a:lnTo>
                    <a:pt x="46" y="81"/>
                  </a:lnTo>
                  <a:lnTo>
                    <a:pt x="47" y="74"/>
                  </a:lnTo>
                  <a:lnTo>
                    <a:pt x="49" y="69"/>
                  </a:lnTo>
                  <a:lnTo>
                    <a:pt x="51" y="64"/>
                  </a:lnTo>
                  <a:lnTo>
                    <a:pt x="52" y="59"/>
                  </a:lnTo>
                  <a:lnTo>
                    <a:pt x="52" y="54"/>
                  </a:lnTo>
                  <a:lnTo>
                    <a:pt x="54" y="50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2" y="38"/>
                  </a:lnTo>
                  <a:lnTo>
                    <a:pt x="51" y="40"/>
                  </a:lnTo>
                  <a:lnTo>
                    <a:pt x="47" y="42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32" y="55"/>
                  </a:lnTo>
                  <a:lnTo>
                    <a:pt x="27" y="61"/>
                  </a:lnTo>
                  <a:lnTo>
                    <a:pt x="24" y="67"/>
                  </a:lnTo>
                  <a:lnTo>
                    <a:pt x="17" y="72"/>
                  </a:lnTo>
                  <a:lnTo>
                    <a:pt x="14" y="77"/>
                  </a:lnTo>
                  <a:lnTo>
                    <a:pt x="8" y="83"/>
                  </a:lnTo>
                  <a:lnTo>
                    <a:pt x="5" y="88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0" y="89"/>
                  </a:lnTo>
                  <a:lnTo>
                    <a:pt x="3" y="86"/>
                  </a:lnTo>
                  <a:lnTo>
                    <a:pt x="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69"/>
            <p:cNvSpPr>
              <a:spLocks/>
            </p:cNvSpPr>
            <p:nvPr/>
          </p:nvSpPr>
          <p:spPr bwMode="auto">
            <a:xfrm>
              <a:off x="3522663" y="3233738"/>
              <a:ext cx="193675" cy="303213"/>
            </a:xfrm>
            <a:custGeom>
              <a:avLst/>
              <a:gdLst/>
              <a:ahLst/>
              <a:cxnLst>
                <a:cxn ang="0">
                  <a:pos x="5" y="169"/>
                </a:cxn>
                <a:cxn ang="0">
                  <a:pos x="15" y="157"/>
                </a:cxn>
                <a:cxn ang="0">
                  <a:pos x="27" y="144"/>
                </a:cxn>
                <a:cxn ang="0">
                  <a:pos x="39" y="130"/>
                </a:cxn>
                <a:cxn ang="0">
                  <a:pos x="48" y="118"/>
                </a:cxn>
                <a:cxn ang="0">
                  <a:pos x="53" y="110"/>
                </a:cxn>
                <a:cxn ang="0">
                  <a:pos x="61" y="98"/>
                </a:cxn>
                <a:cxn ang="0">
                  <a:pos x="71" y="81"/>
                </a:cxn>
                <a:cxn ang="0">
                  <a:pos x="81" y="64"/>
                </a:cxn>
                <a:cxn ang="0">
                  <a:pos x="90" y="51"/>
                </a:cxn>
                <a:cxn ang="0">
                  <a:pos x="98" y="35"/>
                </a:cxn>
                <a:cxn ang="0">
                  <a:pos x="105" y="24"/>
                </a:cxn>
                <a:cxn ang="0">
                  <a:pos x="112" y="13"/>
                </a:cxn>
                <a:cxn ang="0">
                  <a:pos x="119" y="3"/>
                </a:cxn>
                <a:cxn ang="0">
                  <a:pos x="122" y="0"/>
                </a:cxn>
                <a:cxn ang="0">
                  <a:pos x="120" y="8"/>
                </a:cxn>
                <a:cxn ang="0">
                  <a:pos x="117" y="17"/>
                </a:cxn>
                <a:cxn ang="0">
                  <a:pos x="112" y="29"/>
                </a:cxn>
                <a:cxn ang="0">
                  <a:pos x="107" y="40"/>
                </a:cxn>
                <a:cxn ang="0">
                  <a:pos x="100" y="54"/>
                </a:cxn>
                <a:cxn ang="0">
                  <a:pos x="95" y="69"/>
                </a:cxn>
                <a:cxn ang="0">
                  <a:pos x="88" y="85"/>
                </a:cxn>
                <a:cxn ang="0">
                  <a:pos x="81" y="100"/>
                </a:cxn>
                <a:cxn ang="0">
                  <a:pos x="73" y="115"/>
                </a:cxn>
                <a:cxn ang="0">
                  <a:pos x="64" y="132"/>
                </a:cxn>
                <a:cxn ang="0">
                  <a:pos x="58" y="146"/>
                </a:cxn>
                <a:cxn ang="0">
                  <a:pos x="51" y="157"/>
                </a:cxn>
                <a:cxn ang="0">
                  <a:pos x="44" y="169"/>
                </a:cxn>
                <a:cxn ang="0">
                  <a:pos x="37" y="178"/>
                </a:cxn>
                <a:cxn ang="0">
                  <a:pos x="29" y="190"/>
                </a:cxn>
                <a:cxn ang="0">
                  <a:pos x="20" y="191"/>
                </a:cxn>
                <a:cxn ang="0">
                  <a:pos x="14" y="191"/>
                </a:cxn>
                <a:cxn ang="0">
                  <a:pos x="5" y="188"/>
                </a:cxn>
                <a:cxn ang="0">
                  <a:pos x="0" y="179"/>
                </a:cxn>
                <a:cxn ang="0">
                  <a:pos x="0" y="176"/>
                </a:cxn>
              </a:cxnLst>
              <a:rect l="0" t="0" r="r" b="b"/>
              <a:pathLst>
                <a:path w="122" h="191">
                  <a:moveTo>
                    <a:pt x="0" y="176"/>
                  </a:moveTo>
                  <a:lnTo>
                    <a:pt x="5" y="169"/>
                  </a:lnTo>
                  <a:lnTo>
                    <a:pt x="10" y="164"/>
                  </a:lnTo>
                  <a:lnTo>
                    <a:pt x="15" y="157"/>
                  </a:lnTo>
                  <a:lnTo>
                    <a:pt x="22" y="152"/>
                  </a:lnTo>
                  <a:lnTo>
                    <a:pt x="27" y="144"/>
                  </a:lnTo>
                  <a:lnTo>
                    <a:pt x="32" y="137"/>
                  </a:lnTo>
                  <a:lnTo>
                    <a:pt x="39" y="130"/>
                  </a:lnTo>
                  <a:lnTo>
                    <a:pt x="44" y="123"/>
                  </a:lnTo>
                  <a:lnTo>
                    <a:pt x="48" y="118"/>
                  </a:lnTo>
                  <a:lnTo>
                    <a:pt x="49" y="115"/>
                  </a:lnTo>
                  <a:lnTo>
                    <a:pt x="53" y="110"/>
                  </a:lnTo>
                  <a:lnTo>
                    <a:pt x="56" y="107"/>
                  </a:lnTo>
                  <a:lnTo>
                    <a:pt x="61" y="98"/>
                  </a:lnTo>
                  <a:lnTo>
                    <a:pt x="66" y="90"/>
                  </a:lnTo>
                  <a:lnTo>
                    <a:pt x="71" y="81"/>
                  </a:lnTo>
                  <a:lnTo>
                    <a:pt x="76" y="73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2"/>
                  </a:lnTo>
                  <a:lnTo>
                    <a:pt x="98" y="35"/>
                  </a:lnTo>
                  <a:lnTo>
                    <a:pt x="102" y="30"/>
                  </a:lnTo>
                  <a:lnTo>
                    <a:pt x="105" y="24"/>
                  </a:lnTo>
                  <a:lnTo>
                    <a:pt x="109" y="18"/>
                  </a:lnTo>
                  <a:lnTo>
                    <a:pt x="112" y="13"/>
                  </a:lnTo>
                  <a:lnTo>
                    <a:pt x="114" y="10"/>
                  </a:lnTo>
                  <a:lnTo>
                    <a:pt x="119" y="3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2" y="5"/>
                  </a:lnTo>
                  <a:lnTo>
                    <a:pt x="120" y="8"/>
                  </a:lnTo>
                  <a:lnTo>
                    <a:pt x="119" y="13"/>
                  </a:lnTo>
                  <a:lnTo>
                    <a:pt x="117" y="17"/>
                  </a:lnTo>
                  <a:lnTo>
                    <a:pt x="115" y="22"/>
                  </a:lnTo>
                  <a:lnTo>
                    <a:pt x="112" y="29"/>
                  </a:lnTo>
                  <a:lnTo>
                    <a:pt x="110" y="34"/>
                  </a:lnTo>
                  <a:lnTo>
                    <a:pt x="107" y="40"/>
                  </a:lnTo>
                  <a:lnTo>
                    <a:pt x="105" y="47"/>
                  </a:lnTo>
                  <a:lnTo>
                    <a:pt x="100" y="54"/>
                  </a:lnTo>
                  <a:lnTo>
                    <a:pt x="97" y="62"/>
                  </a:lnTo>
                  <a:lnTo>
                    <a:pt x="95" y="69"/>
                  </a:lnTo>
                  <a:lnTo>
                    <a:pt x="92" y="78"/>
                  </a:lnTo>
                  <a:lnTo>
                    <a:pt x="88" y="85"/>
                  </a:lnTo>
                  <a:lnTo>
                    <a:pt x="85" y="93"/>
                  </a:lnTo>
                  <a:lnTo>
                    <a:pt x="81" y="100"/>
                  </a:lnTo>
                  <a:lnTo>
                    <a:pt x="78" y="108"/>
                  </a:lnTo>
                  <a:lnTo>
                    <a:pt x="73" y="115"/>
                  </a:lnTo>
                  <a:lnTo>
                    <a:pt x="70" y="123"/>
                  </a:lnTo>
                  <a:lnTo>
                    <a:pt x="64" y="132"/>
                  </a:lnTo>
                  <a:lnTo>
                    <a:pt x="63" y="139"/>
                  </a:lnTo>
                  <a:lnTo>
                    <a:pt x="58" y="146"/>
                  </a:lnTo>
                  <a:lnTo>
                    <a:pt x="54" y="152"/>
                  </a:lnTo>
                  <a:lnTo>
                    <a:pt x="51" y="157"/>
                  </a:lnTo>
                  <a:lnTo>
                    <a:pt x="48" y="164"/>
                  </a:lnTo>
                  <a:lnTo>
                    <a:pt x="44" y="169"/>
                  </a:lnTo>
                  <a:lnTo>
                    <a:pt x="41" y="174"/>
                  </a:lnTo>
                  <a:lnTo>
                    <a:pt x="37" y="178"/>
                  </a:lnTo>
                  <a:lnTo>
                    <a:pt x="36" y="183"/>
                  </a:lnTo>
                  <a:lnTo>
                    <a:pt x="29" y="190"/>
                  </a:lnTo>
                  <a:lnTo>
                    <a:pt x="25" y="191"/>
                  </a:lnTo>
                  <a:lnTo>
                    <a:pt x="20" y="191"/>
                  </a:lnTo>
                  <a:lnTo>
                    <a:pt x="17" y="191"/>
                  </a:lnTo>
                  <a:lnTo>
                    <a:pt x="14" y="191"/>
                  </a:lnTo>
                  <a:lnTo>
                    <a:pt x="10" y="191"/>
                  </a:lnTo>
                  <a:lnTo>
                    <a:pt x="5" y="188"/>
                  </a:lnTo>
                  <a:lnTo>
                    <a:pt x="3" y="186"/>
                  </a:lnTo>
                  <a:lnTo>
                    <a:pt x="0" y="179"/>
                  </a:lnTo>
                  <a:lnTo>
                    <a:pt x="0" y="176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70"/>
            <p:cNvSpPr>
              <a:spLocks/>
            </p:cNvSpPr>
            <p:nvPr/>
          </p:nvSpPr>
          <p:spPr bwMode="auto">
            <a:xfrm>
              <a:off x="2852738" y="3322638"/>
              <a:ext cx="960438" cy="1228725"/>
            </a:xfrm>
            <a:custGeom>
              <a:avLst/>
              <a:gdLst/>
              <a:ahLst/>
              <a:cxnLst>
                <a:cxn ang="0">
                  <a:pos x="24" y="755"/>
                </a:cxn>
                <a:cxn ang="0">
                  <a:pos x="53" y="730"/>
                </a:cxn>
                <a:cxn ang="0">
                  <a:pos x="88" y="700"/>
                </a:cxn>
                <a:cxn ang="0">
                  <a:pos x="124" y="661"/>
                </a:cxn>
                <a:cxn ang="0">
                  <a:pos x="164" y="620"/>
                </a:cxn>
                <a:cxn ang="0">
                  <a:pos x="205" y="576"/>
                </a:cxn>
                <a:cxn ang="0">
                  <a:pos x="246" y="530"/>
                </a:cxn>
                <a:cxn ang="0">
                  <a:pos x="285" y="486"/>
                </a:cxn>
                <a:cxn ang="0">
                  <a:pos x="322" y="445"/>
                </a:cxn>
                <a:cxn ang="0">
                  <a:pos x="354" y="410"/>
                </a:cxn>
                <a:cxn ang="0">
                  <a:pos x="381" y="381"/>
                </a:cxn>
                <a:cxn ang="0">
                  <a:pos x="402" y="356"/>
                </a:cxn>
                <a:cxn ang="0">
                  <a:pos x="424" y="332"/>
                </a:cxn>
                <a:cxn ang="0">
                  <a:pos x="449" y="301"/>
                </a:cxn>
                <a:cxn ang="0">
                  <a:pos x="471" y="271"/>
                </a:cxn>
                <a:cxn ang="0">
                  <a:pos x="492" y="240"/>
                </a:cxn>
                <a:cxn ang="0">
                  <a:pos x="505" y="218"/>
                </a:cxn>
                <a:cxn ang="0">
                  <a:pos x="519" y="195"/>
                </a:cxn>
                <a:cxn ang="0">
                  <a:pos x="534" y="169"/>
                </a:cxn>
                <a:cxn ang="0">
                  <a:pos x="546" y="142"/>
                </a:cxn>
                <a:cxn ang="0">
                  <a:pos x="558" y="117"/>
                </a:cxn>
                <a:cxn ang="0">
                  <a:pos x="569" y="88"/>
                </a:cxn>
                <a:cxn ang="0">
                  <a:pos x="578" y="62"/>
                </a:cxn>
                <a:cxn ang="0">
                  <a:pos x="586" y="37"/>
                </a:cxn>
                <a:cxn ang="0">
                  <a:pos x="598" y="10"/>
                </a:cxn>
                <a:cxn ang="0">
                  <a:pos x="605" y="1"/>
                </a:cxn>
                <a:cxn ang="0">
                  <a:pos x="603" y="22"/>
                </a:cxn>
                <a:cxn ang="0">
                  <a:pos x="597" y="52"/>
                </a:cxn>
                <a:cxn ang="0">
                  <a:pos x="592" y="79"/>
                </a:cxn>
                <a:cxn ang="0">
                  <a:pos x="583" y="101"/>
                </a:cxn>
                <a:cxn ang="0">
                  <a:pos x="569" y="132"/>
                </a:cxn>
                <a:cxn ang="0">
                  <a:pos x="554" y="162"/>
                </a:cxn>
                <a:cxn ang="0">
                  <a:pos x="536" y="196"/>
                </a:cxn>
                <a:cxn ang="0">
                  <a:pos x="514" y="232"/>
                </a:cxn>
                <a:cxn ang="0">
                  <a:pos x="490" y="267"/>
                </a:cxn>
                <a:cxn ang="0">
                  <a:pos x="466" y="301"/>
                </a:cxn>
                <a:cxn ang="0">
                  <a:pos x="442" y="335"/>
                </a:cxn>
                <a:cxn ang="0">
                  <a:pos x="419" y="366"/>
                </a:cxn>
                <a:cxn ang="0">
                  <a:pos x="397" y="395"/>
                </a:cxn>
                <a:cxn ang="0">
                  <a:pos x="378" y="418"/>
                </a:cxn>
                <a:cxn ang="0">
                  <a:pos x="353" y="452"/>
                </a:cxn>
                <a:cxn ang="0">
                  <a:pos x="325" y="483"/>
                </a:cxn>
                <a:cxn ang="0">
                  <a:pos x="305" y="505"/>
                </a:cxn>
                <a:cxn ang="0">
                  <a:pos x="283" y="528"/>
                </a:cxn>
                <a:cxn ang="0">
                  <a:pos x="259" y="557"/>
                </a:cxn>
                <a:cxn ang="0">
                  <a:pos x="234" y="584"/>
                </a:cxn>
                <a:cxn ang="0">
                  <a:pos x="209" y="613"/>
                </a:cxn>
                <a:cxn ang="0">
                  <a:pos x="181" y="640"/>
                </a:cxn>
                <a:cxn ang="0">
                  <a:pos x="158" y="666"/>
                </a:cxn>
                <a:cxn ang="0">
                  <a:pos x="136" y="688"/>
                </a:cxn>
                <a:cxn ang="0">
                  <a:pos x="110" y="713"/>
                </a:cxn>
                <a:cxn ang="0">
                  <a:pos x="85" y="735"/>
                </a:cxn>
                <a:cxn ang="0">
                  <a:pos x="48" y="754"/>
                </a:cxn>
                <a:cxn ang="0">
                  <a:pos x="14" y="767"/>
                </a:cxn>
              </a:cxnLst>
              <a:rect l="0" t="0" r="r" b="b"/>
              <a:pathLst>
                <a:path w="605" h="774">
                  <a:moveTo>
                    <a:pt x="0" y="774"/>
                  </a:moveTo>
                  <a:lnTo>
                    <a:pt x="7" y="769"/>
                  </a:lnTo>
                  <a:lnTo>
                    <a:pt x="15" y="762"/>
                  </a:lnTo>
                  <a:lnTo>
                    <a:pt x="20" y="759"/>
                  </a:lnTo>
                  <a:lnTo>
                    <a:pt x="24" y="755"/>
                  </a:lnTo>
                  <a:lnTo>
                    <a:pt x="31" y="752"/>
                  </a:lnTo>
                  <a:lnTo>
                    <a:pt x="36" y="747"/>
                  </a:lnTo>
                  <a:lnTo>
                    <a:pt x="41" y="742"/>
                  </a:lnTo>
                  <a:lnTo>
                    <a:pt x="48" y="737"/>
                  </a:lnTo>
                  <a:lnTo>
                    <a:pt x="53" y="730"/>
                  </a:lnTo>
                  <a:lnTo>
                    <a:pt x="59" y="725"/>
                  </a:lnTo>
                  <a:lnTo>
                    <a:pt x="66" y="720"/>
                  </a:lnTo>
                  <a:lnTo>
                    <a:pt x="73" y="713"/>
                  </a:lnTo>
                  <a:lnTo>
                    <a:pt x="80" y="706"/>
                  </a:lnTo>
                  <a:lnTo>
                    <a:pt x="88" y="700"/>
                  </a:lnTo>
                  <a:lnTo>
                    <a:pt x="95" y="693"/>
                  </a:lnTo>
                  <a:lnTo>
                    <a:pt x="102" y="684"/>
                  </a:lnTo>
                  <a:lnTo>
                    <a:pt x="109" y="677"/>
                  </a:lnTo>
                  <a:lnTo>
                    <a:pt x="117" y="669"/>
                  </a:lnTo>
                  <a:lnTo>
                    <a:pt x="124" y="661"/>
                  </a:lnTo>
                  <a:lnTo>
                    <a:pt x="132" y="652"/>
                  </a:lnTo>
                  <a:lnTo>
                    <a:pt x="141" y="644"/>
                  </a:lnTo>
                  <a:lnTo>
                    <a:pt x="149" y="637"/>
                  </a:lnTo>
                  <a:lnTo>
                    <a:pt x="156" y="628"/>
                  </a:lnTo>
                  <a:lnTo>
                    <a:pt x="164" y="620"/>
                  </a:lnTo>
                  <a:lnTo>
                    <a:pt x="173" y="611"/>
                  </a:lnTo>
                  <a:lnTo>
                    <a:pt x="181" y="603"/>
                  </a:lnTo>
                  <a:lnTo>
                    <a:pt x="188" y="593"/>
                  </a:lnTo>
                  <a:lnTo>
                    <a:pt x="198" y="584"/>
                  </a:lnTo>
                  <a:lnTo>
                    <a:pt x="205" y="576"/>
                  </a:lnTo>
                  <a:lnTo>
                    <a:pt x="215" y="567"/>
                  </a:lnTo>
                  <a:lnTo>
                    <a:pt x="222" y="557"/>
                  </a:lnTo>
                  <a:lnTo>
                    <a:pt x="231" y="549"/>
                  </a:lnTo>
                  <a:lnTo>
                    <a:pt x="237" y="539"/>
                  </a:lnTo>
                  <a:lnTo>
                    <a:pt x="246" y="530"/>
                  </a:lnTo>
                  <a:lnTo>
                    <a:pt x="254" y="520"/>
                  </a:lnTo>
                  <a:lnTo>
                    <a:pt x="263" y="511"/>
                  </a:lnTo>
                  <a:lnTo>
                    <a:pt x="270" y="503"/>
                  </a:lnTo>
                  <a:lnTo>
                    <a:pt x="278" y="494"/>
                  </a:lnTo>
                  <a:lnTo>
                    <a:pt x="285" y="486"/>
                  </a:lnTo>
                  <a:lnTo>
                    <a:pt x="293" y="478"/>
                  </a:lnTo>
                  <a:lnTo>
                    <a:pt x="302" y="469"/>
                  </a:lnTo>
                  <a:lnTo>
                    <a:pt x="309" y="461"/>
                  </a:lnTo>
                  <a:lnTo>
                    <a:pt x="315" y="452"/>
                  </a:lnTo>
                  <a:lnTo>
                    <a:pt x="322" y="445"/>
                  </a:lnTo>
                  <a:lnTo>
                    <a:pt x="329" y="439"/>
                  </a:lnTo>
                  <a:lnTo>
                    <a:pt x="336" y="432"/>
                  </a:lnTo>
                  <a:lnTo>
                    <a:pt x="342" y="423"/>
                  </a:lnTo>
                  <a:lnTo>
                    <a:pt x="348" y="417"/>
                  </a:lnTo>
                  <a:lnTo>
                    <a:pt x="354" y="410"/>
                  </a:lnTo>
                  <a:lnTo>
                    <a:pt x="361" y="403"/>
                  </a:lnTo>
                  <a:lnTo>
                    <a:pt x="366" y="396"/>
                  </a:lnTo>
                  <a:lnTo>
                    <a:pt x="371" y="391"/>
                  </a:lnTo>
                  <a:lnTo>
                    <a:pt x="376" y="384"/>
                  </a:lnTo>
                  <a:lnTo>
                    <a:pt x="381" y="381"/>
                  </a:lnTo>
                  <a:lnTo>
                    <a:pt x="385" y="374"/>
                  </a:lnTo>
                  <a:lnTo>
                    <a:pt x="390" y="371"/>
                  </a:lnTo>
                  <a:lnTo>
                    <a:pt x="393" y="366"/>
                  </a:lnTo>
                  <a:lnTo>
                    <a:pt x="397" y="362"/>
                  </a:lnTo>
                  <a:lnTo>
                    <a:pt x="402" y="356"/>
                  </a:lnTo>
                  <a:lnTo>
                    <a:pt x="409" y="352"/>
                  </a:lnTo>
                  <a:lnTo>
                    <a:pt x="410" y="347"/>
                  </a:lnTo>
                  <a:lnTo>
                    <a:pt x="415" y="342"/>
                  </a:lnTo>
                  <a:lnTo>
                    <a:pt x="419" y="337"/>
                  </a:lnTo>
                  <a:lnTo>
                    <a:pt x="424" y="332"/>
                  </a:lnTo>
                  <a:lnTo>
                    <a:pt x="429" y="327"/>
                  </a:lnTo>
                  <a:lnTo>
                    <a:pt x="434" y="322"/>
                  </a:lnTo>
                  <a:lnTo>
                    <a:pt x="439" y="315"/>
                  </a:lnTo>
                  <a:lnTo>
                    <a:pt x="444" y="308"/>
                  </a:lnTo>
                  <a:lnTo>
                    <a:pt x="449" y="301"/>
                  </a:lnTo>
                  <a:lnTo>
                    <a:pt x="454" y="295"/>
                  </a:lnTo>
                  <a:lnTo>
                    <a:pt x="461" y="286"/>
                  </a:lnTo>
                  <a:lnTo>
                    <a:pt x="466" y="279"/>
                  </a:lnTo>
                  <a:lnTo>
                    <a:pt x="470" y="274"/>
                  </a:lnTo>
                  <a:lnTo>
                    <a:pt x="471" y="271"/>
                  </a:lnTo>
                  <a:lnTo>
                    <a:pt x="475" y="266"/>
                  </a:lnTo>
                  <a:lnTo>
                    <a:pt x="478" y="262"/>
                  </a:lnTo>
                  <a:lnTo>
                    <a:pt x="483" y="254"/>
                  </a:lnTo>
                  <a:lnTo>
                    <a:pt x="490" y="245"/>
                  </a:lnTo>
                  <a:lnTo>
                    <a:pt x="492" y="240"/>
                  </a:lnTo>
                  <a:lnTo>
                    <a:pt x="495" y="237"/>
                  </a:lnTo>
                  <a:lnTo>
                    <a:pt x="497" y="232"/>
                  </a:lnTo>
                  <a:lnTo>
                    <a:pt x="500" y="227"/>
                  </a:lnTo>
                  <a:lnTo>
                    <a:pt x="503" y="222"/>
                  </a:lnTo>
                  <a:lnTo>
                    <a:pt x="505" y="218"/>
                  </a:lnTo>
                  <a:lnTo>
                    <a:pt x="508" y="213"/>
                  </a:lnTo>
                  <a:lnTo>
                    <a:pt x="512" y="208"/>
                  </a:lnTo>
                  <a:lnTo>
                    <a:pt x="514" y="203"/>
                  </a:lnTo>
                  <a:lnTo>
                    <a:pt x="517" y="198"/>
                  </a:lnTo>
                  <a:lnTo>
                    <a:pt x="519" y="195"/>
                  </a:lnTo>
                  <a:lnTo>
                    <a:pt x="522" y="189"/>
                  </a:lnTo>
                  <a:lnTo>
                    <a:pt x="525" y="184"/>
                  </a:lnTo>
                  <a:lnTo>
                    <a:pt x="527" y="179"/>
                  </a:lnTo>
                  <a:lnTo>
                    <a:pt x="531" y="174"/>
                  </a:lnTo>
                  <a:lnTo>
                    <a:pt x="534" y="169"/>
                  </a:lnTo>
                  <a:lnTo>
                    <a:pt x="536" y="164"/>
                  </a:lnTo>
                  <a:lnTo>
                    <a:pt x="539" y="159"/>
                  </a:lnTo>
                  <a:lnTo>
                    <a:pt x="541" y="152"/>
                  </a:lnTo>
                  <a:lnTo>
                    <a:pt x="544" y="147"/>
                  </a:lnTo>
                  <a:lnTo>
                    <a:pt x="546" y="142"/>
                  </a:lnTo>
                  <a:lnTo>
                    <a:pt x="549" y="137"/>
                  </a:lnTo>
                  <a:lnTo>
                    <a:pt x="551" y="132"/>
                  </a:lnTo>
                  <a:lnTo>
                    <a:pt x="554" y="127"/>
                  </a:lnTo>
                  <a:lnTo>
                    <a:pt x="556" y="120"/>
                  </a:lnTo>
                  <a:lnTo>
                    <a:pt x="558" y="117"/>
                  </a:lnTo>
                  <a:lnTo>
                    <a:pt x="561" y="110"/>
                  </a:lnTo>
                  <a:lnTo>
                    <a:pt x="563" y="105"/>
                  </a:lnTo>
                  <a:lnTo>
                    <a:pt x="564" y="100"/>
                  </a:lnTo>
                  <a:lnTo>
                    <a:pt x="568" y="95"/>
                  </a:lnTo>
                  <a:lnTo>
                    <a:pt x="569" y="88"/>
                  </a:lnTo>
                  <a:lnTo>
                    <a:pt x="571" y="83"/>
                  </a:lnTo>
                  <a:lnTo>
                    <a:pt x="573" y="78"/>
                  </a:lnTo>
                  <a:lnTo>
                    <a:pt x="575" y="73"/>
                  </a:lnTo>
                  <a:lnTo>
                    <a:pt x="576" y="67"/>
                  </a:lnTo>
                  <a:lnTo>
                    <a:pt x="578" y="62"/>
                  </a:lnTo>
                  <a:lnTo>
                    <a:pt x="580" y="57"/>
                  </a:lnTo>
                  <a:lnTo>
                    <a:pt x="581" y="52"/>
                  </a:lnTo>
                  <a:lnTo>
                    <a:pt x="583" y="49"/>
                  </a:lnTo>
                  <a:lnTo>
                    <a:pt x="585" y="45"/>
                  </a:lnTo>
                  <a:lnTo>
                    <a:pt x="586" y="37"/>
                  </a:lnTo>
                  <a:lnTo>
                    <a:pt x="590" y="30"/>
                  </a:lnTo>
                  <a:lnTo>
                    <a:pt x="592" y="23"/>
                  </a:lnTo>
                  <a:lnTo>
                    <a:pt x="595" y="18"/>
                  </a:lnTo>
                  <a:lnTo>
                    <a:pt x="597" y="13"/>
                  </a:lnTo>
                  <a:lnTo>
                    <a:pt x="598" y="10"/>
                  </a:lnTo>
                  <a:lnTo>
                    <a:pt x="600" y="6"/>
                  </a:lnTo>
                  <a:lnTo>
                    <a:pt x="602" y="3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05" y="1"/>
                  </a:lnTo>
                  <a:lnTo>
                    <a:pt x="605" y="6"/>
                  </a:lnTo>
                  <a:lnTo>
                    <a:pt x="603" y="8"/>
                  </a:lnTo>
                  <a:lnTo>
                    <a:pt x="603" y="12"/>
                  </a:lnTo>
                  <a:lnTo>
                    <a:pt x="603" y="17"/>
                  </a:lnTo>
                  <a:lnTo>
                    <a:pt x="603" y="22"/>
                  </a:lnTo>
                  <a:lnTo>
                    <a:pt x="602" y="25"/>
                  </a:lnTo>
                  <a:lnTo>
                    <a:pt x="602" y="32"/>
                  </a:lnTo>
                  <a:lnTo>
                    <a:pt x="600" y="39"/>
                  </a:lnTo>
                  <a:lnTo>
                    <a:pt x="598" y="45"/>
                  </a:lnTo>
                  <a:lnTo>
                    <a:pt x="597" y="52"/>
                  </a:lnTo>
                  <a:lnTo>
                    <a:pt x="595" y="61"/>
                  </a:lnTo>
                  <a:lnTo>
                    <a:pt x="593" y="66"/>
                  </a:lnTo>
                  <a:lnTo>
                    <a:pt x="593" y="69"/>
                  </a:lnTo>
                  <a:lnTo>
                    <a:pt x="592" y="74"/>
                  </a:lnTo>
                  <a:lnTo>
                    <a:pt x="592" y="79"/>
                  </a:lnTo>
                  <a:lnTo>
                    <a:pt x="590" y="83"/>
                  </a:lnTo>
                  <a:lnTo>
                    <a:pt x="588" y="88"/>
                  </a:lnTo>
                  <a:lnTo>
                    <a:pt x="586" y="91"/>
                  </a:lnTo>
                  <a:lnTo>
                    <a:pt x="585" y="98"/>
                  </a:lnTo>
                  <a:lnTo>
                    <a:pt x="583" y="101"/>
                  </a:lnTo>
                  <a:lnTo>
                    <a:pt x="580" y="108"/>
                  </a:lnTo>
                  <a:lnTo>
                    <a:pt x="578" y="113"/>
                  </a:lnTo>
                  <a:lnTo>
                    <a:pt x="576" y="120"/>
                  </a:lnTo>
                  <a:lnTo>
                    <a:pt x="573" y="125"/>
                  </a:lnTo>
                  <a:lnTo>
                    <a:pt x="569" y="132"/>
                  </a:lnTo>
                  <a:lnTo>
                    <a:pt x="568" y="137"/>
                  </a:lnTo>
                  <a:lnTo>
                    <a:pt x="564" y="144"/>
                  </a:lnTo>
                  <a:lnTo>
                    <a:pt x="561" y="151"/>
                  </a:lnTo>
                  <a:lnTo>
                    <a:pt x="558" y="156"/>
                  </a:lnTo>
                  <a:lnTo>
                    <a:pt x="554" y="162"/>
                  </a:lnTo>
                  <a:lnTo>
                    <a:pt x="551" y="169"/>
                  </a:lnTo>
                  <a:lnTo>
                    <a:pt x="546" y="176"/>
                  </a:lnTo>
                  <a:lnTo>
                    <a:pt x="542" y="183"/>
                  </a:lnTo>
                  <a:lnTo>
                    <a:pt x="539" y="189"/>
                  </a:lnTo>
                  <a:lnTo>
                    <a:pt x="536" y="196"/>
                  </a:lnTo>
                  <a:lnTo>
                    <a:pt x="531" y="203"/>
                  </a:lnTo>
                  <a:lnTo>
                    <a:pt x="527" y="210"/>
                  </a:lnTo>
                  <a:lnTo>
                    <a:pt x="522" y="218"/>
                  </a:lnTo>
                  <a:lnTo>
                    <a:pt x="519" y="225"/>
                  </a:lnTo>
                  <a:lnTo>
                    <a:pt x="514" y="232"/>
                  </a:lnTo>
                  <a:lnTo>
                    <a:pt x="508" y="239"/>
                  </a:lnTo>
                  <a:lnTo>
                    <a:pt x="503" y="245"/>
                  </a:lnTo>
                  <a:lnTo>
                    <a:pt x="500" y="252"/>
                  </a:lnTo>
                  <a:lnTo>
                    <a:pt x="495" y="259"/>
                  </a:lnTo>
                  <a:lnTo>
                    <a:pt x="490" y="267"/>
                  </a:lnTo>
                  <a:lnTo>
                    <a:pt x="486" y="274"/>
                  </a:lnTo>
                  <a:lnTo>
                    <a:pt x="481" y="281"/>
                  </a:lnTo>
                  <a:lnTo>
                    <a:pt x="476" y="288"/>
                  </a:lnTo>
                  <a:lnTo>
                    <a:pt x="471" y="295"/>
                  </a:lnTo>
                  <a:lnTo>
                    <a:pt x="466" y="301"/>
                  </a:lnTo>
                  <a:lnTo>
                    <a:pt x="461" y="308"/>
                  </a:lnTo>
                  <a:lnTo>
                    <a:pt x="456" y="315"/>
                  </a:lnTo>
                  <a:lnTo>
                    <a:pt x="451" y="322"/>
                  </a:lnTo>
                  <a:lnTo>
                    <a:pt x="446" y="328"/>
                  </a:lnTo>
                  <a:lnTo>
                    <a:pt x="442" y="335"/>
                  </a:lnTo>
                  <a:lnTo>
                    <a:pt x="437" y="340"/>
                  </a:lnTo>
                  <a:lnTo>
                    <a:pt x="432" y="347"/>
                  </a:lnTo>
                  <a:lnTo>
                    <a:pt x="427" y="354"/>
                  </a:lnTo>
                  <a:lnTo>
                    <a:pt x="424" y="361"/>
                  </a:lnTo>
                  <a:lnTo>
                    <a:pt x="419" y="366"/>
                  </a:lnTo>
                  <a:lnTo>
                    <a:pt x="414" y="372"/>
                  </a:lnTo>
                  <a:lnTo>
                    <a:pt x="410" y="378"/>
                  </a:lnTo>
                  <a:lnTo>
                    <a:pt x="405" y="384"/>
                  </a:lnTo>
                  <a:lnTo>
                    <a:pt x="402" y="389"/>
                  </a:lnTo>
                  <a:lnTo>
                    <a:pt x="397" y="395"/>
                  </a:lnTo>
                  <a:lnTo>
                    <a:pt x="393" y="400"/>
                  </a:lnTo>
                  <a:lnTo>
                    <a:pt x="388" y="405"/>
                  </a:lnTo>
                  <a:lnTo>
                    <a:pt x="385" y="410"/>
                  </a:lnTo>
                  <a:lnTo>
                    <a:pt x="381" y="415"/>
                  </a:lnTo>
                  <a:lnTo>
                    <a:pt x="378" y="418"/>
                  </a:lnTo>
                  <a:lnTo>
                    <a:pt x="375" y="423"/>
                  </a:lnTo>
                  <a:lnTo>
                    <a:pt x="368" y="432"/>
                  </a:lnTo>
                  <a:lnTo>
                    <a:pt x="363" y="439"/>
                  </a:lnTo>
                  <a:lnTo>
                    <a:pt x="358" y="445"/>
                  </a:lnTo>
                  <a:lnTo>
                    <a:pt x="353" y="452"/>
                  </a:lnTo>
                  <a:lnTo>
                    <a:pt x="348" y="457"/>
                  </a:lnTo>
                  <a:lnTo>
                    <a:pt x="342" y="462"/>
                  </a:lnTo>
                  <a:lnTo>
                    <a:pt x="336" y="469"/>
                  </a:lnTo>
                  <a:lnTo>
                    <a:pt x="331" y="478"/>
                  </a:lnTo>
                  <a:lnTo>
                    <a:pt x="325" y="483"/>
                  </a:lnTo>
                  <a:lnTo>
                    <a:pt x="322" y="486"/>
                  </a:lnTo>
                  <a:lnTo>
                    <a:pt x="319" y="491"/>
                  </a:lnTo>
                  <a:lnTo>
                    <a:pt x="314" y="494"/>
                  </a:lnTo>
                  <a:lnTo>
                    <a:pt x="310" y="500"/>
                  </a:lnTo>
                  <a:lnTo>
                    <a:pt x="305" y="505"/>
                  </a:lnTo>
                  <a:lnTo>
                    <a:pt x="302" y="510"/>
                  </a:lnTo>
                  <a:lnTo>
                    <a:pt x="298" y="515"/>
                  </a:lnTo>
                  <a:lnTo>
                    <a:pt x="293" y="518"/>
                  </a:lnTo>
                  <a:lnTo>
                    <a:pt x="288" y="523"/>
                  </a:lnTo>
                  <a:lnTo>
                    <a:pt x="283" y="528"/>
                  </a:lnTo>
                  <a:lnTo>
                    <a:pt x="278" y="533"/>
                  </a:lnTo>
                  <a:lnTo>
                    <a:pt x="273" y="540"/>
                  </a:lnTo>
                  <a:lnTo>
                    <a:pt x="268" y="545"/>
                  </a:lnTo>
                  <a:lnTo>
                    <a:pt x="264" y="550"/>
                  </a:lnTo>
                  <a:lnTo>
                    <a:pt x="259" y="557"/>
                  </a:lnTo>
                  <a:lnTo>
                    <a:pt x="254" y="562"/>
                  </a:lnTo>
                  <a:lnTo>
                    <a:pt x="249" y="567"/>
                  </a:lnTo>
                  <a:lnTo>
                    <a:pt x="244" y="574"/>
                  </a:lnTo>
                  <a:lnTo>
                    <a:pt x="239" y="579"/>
                  </a:lnTo>
                  <a:lnTo>
                    <a:pt x="234" y="584"/>
                  </a:lnTo>
                  <a:lnTo>
                    <a:pt x="229" y="591"/>
                  </a:lnTo>
                  <a:lnTo>
                    <a:pt x="224" y="596"/>
                  </a:lnTo>
                  <a:lnTo>
                    <a:pt x="219" y="603"/>
                  </a:lnTo>
                  <a:lnTo>
                    <a:pt x="214" y="608"/>
                  </a:lnTo>
                  <a:lnTo>
                    <a:pt x="209" y="613"/>
                  </a:lnTo>
                  <a:lnTo>
                    <a:pt x="202" y="618"/>
                  </a:lnTo>
                  <a:lnTo>
                    <a:pt x="198" y="625"/>
                  </a:lnTo>
                  <a:lnTo>
                    <a:pt x="193" y="628"/>
                  </a:lnTo>
                  <a:lnTo>
                    <a:pt x="187" y="635"/>
                  </a:lnTo>
                  <a:lnTo>
                    <a:pt x="181" y="640"/>
                  </a:lnTo>
                  <a:lnTo>
                    <a:pt x="176" y="645"/>
                  </a:lnTo>
                  <a:lnTo>
                    <a:pt x="171" y="650"/>
                  </a:lnTo>
                  <a:lnTo>
                    <a:pt x="168" y="655"/>
                  </a:lnTo>
                  <a:lnTo>
                    <a:pt x="163" y="661"/>
                  </a:lnTo>
                  <a:lnTo>
                    <a:pt x="158" y="666"/>
                  </a:lnTo>
                  <a:lnTo>
                    <a:pt x="153" y="671"/>
                  </a:lnTo>
                  <a:lnTo>
                    <a:pt x="149" y="676"/>
                  </a:lnTo>
                  <a:lnTo>
                    <a:pt x="144" y="679"/>
                  </a:lnTo>
                  <a:lnTo>
                    <a:pt x="141" y="684"/>
                  </a:lnTo>
                  <a:lnTo>
                    <a:pt x="136" y="688"/>
                  </a:lnTo>
                  <a:lnTo>
                    <a:pt x="132" y="693"/>
                  </a:lnTo>
                  <a:lnTo>
                    <a:pt x="127" y="696"/>
                  </a:lnTo>
                  <a:lnTo>
                    <a:pt x="126" y="700"/>
                  </a:lnTo>
                  <a:lnTo>
                    <a:pt x="117" y="706"/>
                  </a:lnTo>
                  <a:lnTo>
                    <a:pt x="110" y="713"/>
                  </a:lnTo>
                  <a:lnTo>
                    <a:pt x="105" y="720"/>
                  </a:lnTo>
                  <a:lnTo>
                    <a:pt x="100" y="725"/>
                  </a:lnTo>
                  <a:lnTo>
                    <a:pt x="95" y="728"/>
                  </a:lnTo>
                  <a:lnTo>
                    <a:pt x="93" y="732"/>
                  </a:lnTo>
                  <a:lnTo>
                    <a:pt x="85" y="735"/>
                  </a:lnTo>
                  <a:lnTo>
                    <a:pt x="78" y="740"/>
                  </a:lnTo>
                  <a:lnTo>
                    <a:pt x="70" y="744"/>
                  </a:lnTo>
                  <a:lnTo>
                    <a:pt x="63" y="749"/>
                  </a:lnTo>
                  <a:lnTo>
                    <a:pt x="54" y="752"/>
                  </a:lnTo>
                  <a:lnTo>
                    <a:pt x="48" y="754"/>
                  </a:lnTo>
                  <a:lnTo>
                    <a:pt x="41" y="757"/>
                  </a:lnTo>
                  <a:lnTo>
                    <a:pt x="32" y="762"/>
                  </a:lnTo>
                  <a:lnTo>
                    <a:pt x="26" y="764"/>
                  </a:lnTo>
                  <a:lnTo>
                    <a:pt x="20" y="766"/>
                  </a:lnTo>
                  <a:lnTo>
                    <a:pt x="14" y="767"/>
                  </a:lnTo>
                  <a:lnTo>
                    <a:pt x="10" y="771"/>
                  </a:lnTo>
                  <a:lnTo>
                    <a:pt x="0" y="774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71"/>
            <p:cNvSpPr>
              <a:spLocks/>
            </p:cNvSpPr>
            <p:nvPr/>
          </p:nvSpPr>
          <p:spPr bwMode="auto">
            <a:xfrm>
              <a:off x="2767013" y="3975100"/>
              <a:ext cx="193675" cy="1619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" y="75"/>
                </a:cxn>
                <a:cxn ang="0">
                  <a:pos x="8" y="72"/>
                </a:cxn>
                <a:cxn ang="0">
                  <a:pos x="13" y="68"/>
                </a:cxn>
                <a:cxn ang="0">
                  <a:pos x="19" y="65"/>
                </a:cxn>
                <a:cxn ang="0">
                  <a:pos x="24" y="61"/>
                </a:cxn>
                <a:cxn ang="0">
                  <a:pos x="30" y="56"/>
                </a:cxn>
                <a:cxn ang="0">
                  <a:pos x="35" y="53"/>
                </a:cxn>
                <a:cxn ang="0">
                  <a:pos x="42" y="50"/>
                </a:cxn>
                <a:cxn ang="0">
                  <a:pos x="47" y="45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4" y="33"/>
                </a:cxn>
                <a:cxn ang="0">
                  <a:pos x="69" y="29"/>
                </a:cxn>
                <a:cxn ang="0">
                  <a:pos x="76" y="26"/>
                </a:cxn>
                <a:cxn ang="0">
                  <a:pos x="81" y="21"/>
                </a:cxn>
                <a:cxn ang="0">
                  <a:pos x="88" y="19"/>
                </a:cxn>
                <a:cxn ang="0">
                  <a:pos x="93" y="16"/>
                </a:cxn>
                <a:cxn ang="0">
                  <a:pos x="96" y="12"/>
                </a:cxn>
                <a:cxn ang="0">
                  <a:pos x="102" y="11"/>
                </a:cxn>
                <a:cxn ang="0">
                  <a:pos x="105" y="7"/>
                </a:cxn>
                <a:cxn ang="0">
                  <a:pos x="113" y="4"/>
                </a:cxn>
                <a:cxn ang="0">
                  <a:pos x="119" y="2"/>
                </a:cxn>
                <a:cxn ang="0">
                  <a:pos x="122" y="0"/>
                </a:cxn>
                <a:cxn ang="0">
                  <a:pos x="122" y="2"/>
                </a:cxn>
                <a:cxn ang="0">
                  <a:pos x="120" y="4"/>
                </a:cxn>
                <a:cxn ang="0">
                  <a:pos x="115" y="11"/>
                </a:cxn>
                <a:cxn ang="0">
                  <a:pos x="108" y="17"/>
                </a:cxn>
                <a:cxn ang="0">
                  <a:pos x="102" y="24"/>
                </a:cxn>
                <a:cxn ang="0">
                  <a:pos x="93" y="33"/>
                </a:cxn>
                <a:cxn ang="0">
                  <a:pos x="86" y="41"/>
                </a:cxn>
                <a:cxn ang="0">
                  <a:pos x="78" y="48"/>
                </a:cxn>
                <a:cxn ang="0">
                  <a:pos x="71" y="56"/>
                </a:cxn>
                <a:cxn ang="0">
                  <a:pos x="64" y="63"/>
                </a:cxn>
                <a:cxn ang="0">
                  <a:pos x="58" y="72"/>
                </a:cxn>
                <a:cxn ang="0">
                  <a:pos x="51" y="78"/>
                </a:cxn>
                <a:cxn ang="0">
                  <a:pos x="46" y="85"/>
                </a:cxn>
                <a:cxn ang="0">
                  <a:pos x="39" y="90"/>
                </a:cxn>
                <a:cxn ang="0">
                  <a:pos x="34" y="95"/>
                </a:cxn>
                <a:cxn ang="0">
                  <a:pos x="29" y="99"/>
                </a:cxn>
                <a:cxn ang="0">
                  <a:pos x="25" y="100"/>
                </a:cxn>
                <a:cxn ang="0">
                  <a:pos x="22" y="102"/>
                </a:cxn>
                <a:cxn ang="0">
                  <a:pos x="20" y="102"/>
                </a:cxn>
                <a:cxn ang="0">
                  <a:pos x="12" y="97"/>
                </a:cxn>
                <a:cxn ang="0">
                  <a:pos x="5" y="89"/>
                </a:cxn>
                <a:cxn ang="0">
                  <a:pos x="2" y="82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122" h="102">
                  <a:moveTo>
                    <a:pt x="0" y="80"/>
                  </a:moveTo>
                  <a:lnTo>
                    <a:pt x="3" y="75"/>
                  </a:lnTo>
                  <a:lnTo>
                    <a:pt x="8" y="72"/>
                  </a:lnTo>
                  <a:lnTo>
                    <a:pt x="13" y="68"/>
                  </a:lnTo>
                  <a:lnTo>
                    <a:pt x="19" y="65"/>
                  </a:lnTo>
                  <a:lnTo>
                    <a:pt x="24" y="61"/>
                  </a:lnTo>
                  <a:lnTo>
                    <a:pt x="30" y="56"/>
                  </a:lnTo>
                  <a:lnTo>
                    <a:pt x="35" y="53"/>
                  </a:lnTo>
                  <a:lnTo>
                    <a:pt x="42" y="50"/>
                  </a:lnTo>
                  <a:lnTo>
                    <a:pt x="47" y="45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4" y="33"/>
                  </a:lnTo>
                  <a:lnTo>
                    <a:pt x="69" y="29"/>
                  </a:lnTo>
                  <a:lnTo>
                    <a:pt x="76" y="26"/>
                  </a:lnTo>
                  <a:lnTo>
                    <a:pt x="81" y="21"/>
                  </a:lnTo>
                  <a:lnTo>
                    <a:pt x="88" y="19"/>
                  </a:lnTo>
                  <a:lnTo>
                    <a:pt x="93" y="16"/>
                  </a:lnTo>
                  <a:lnTo>
                    <a:pt x="96" y="12"/>
                  </a:lnTo>
                  <a:lnTo>
                    <a:pt x="102" y="11"/>
                  </a:lnTo>
                  <a:lnTo>
                    <a:pt x="105" y="7"/>
                  </a:lnTo>
                  <a:lnTo>
                    <a:pt x="113" y="4"/>
                  </a:lnTo>
                  <a:lnTo>
                    <a:pt x="119" y="2"/>
                  </a:lnTo>
                  <a:lnTo>
                    <a:pt x="122" y="0"/>
                  </a:lnTo>
                  <a:lnTo>
                    <a:pt x="122" y="2"/>
                  </a:lnTo>
                  <a:lnTo>
                    <a:pt x="120" y="4"/>
                  </a:lnTo>
                  <a:lnTo>
                    <a:pt x="115" y="11"/>
                  </a:lnTo>
                  <a:lnTo>
                    <a:pt x="108" y="17"/>
                  </a:lnTo>
                  <a:lnTo>
                    <a:pt x="102" y="24"/>
                  </a:lnTo>
                  <a:lnTo>
                    <a:pt x="93" y="33"/>
                  </a:lnTo>
                  <a:lnTo>
                    <a:pt x="86" y="41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4" y="63"/>
                  </a:lnTo>
                  <a:lnTo>
                    <a:pt x="58" y="72"/>
                  </a:lnTo>
                  <a:lnTo>
                    <a:pt x="51" y="78"/>
                  </a:lnTo>
                  <a:lnTo>
                    <a:pt x="46" y="85"/>
                  </a:lnTo>
                  <a:lnTo>
                    <a:pt x="39" y="90"/>
                  </a:lnTo>
                  <a:lnTo>
                    <a:pt x="34" y="95"/>
                  </a:lnTo>
                  <a:lnTo>
                    <a:pt x="29" y="99"/>
                  </a:lnTo>
                  <a:lnTo>
                    <a:pt x="25" y="100"/>
                  </a:lnTo>
                  <a:lnTo>
                    <a:pt x="22" y="102"/>
                  </a:lnTo>
                  <a:lnTo>
                    <a:pt x="20" y="102"/>
                  </a:lnTo>
                  <a:lnTo>
                    <a:pt x="12" y="97"/>
                  </a:lnTo>
                  <a:lnTo>
                    <a:pt x="5" y="89"/>
                  </a:lnTo>
                  <a:lnTo>
                    <a:pt x="2" y="82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72"/>
            <p:cNvSpPr>
              <a:spLocks/>
            </p:cNvSpPr>
            <p:nvPr/>
          </p:nvSpPr>
          <p:spPr bwMode="auto">
            <a:xfrm>
              <a:off x="2468563" y="3659188"/>
              <a:ext cx="163513" cy="677863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25" y="33"/>
                </a:cxn>
                <a:cxn ang="0">
                  <a:pos x="35" y="52"/>
                </a:cxn>
                <a:cxn ang="0">
                  <a:pos x="44" y="71"/>
                </a:cxn>
                <a:cxn ang="0">
                  <a:pos x="54" y="88"/>
                </a:cxn>
                <a:cxn ang="0">
                  <a:pos x="64" y="106"/>
                </a:cxn>
                <a:cxn ang="0">
                  <a:pos x="73" y="123"/>
                </a:cxn>
                <a:cxn ang="0">
                  <a:pos x="81" y="140"/>
                </a:cxn>
                <a:cxn ang="0">
                  <a:pos x="90" y="159"/>
                </a:cxn>
                <a:cxn ang="0">
                  <a:pos x="95" y="177"/>
                </a:cxn>
                <a:cxn ang="0">
                  <a:pos x="101" y="198"/>
                </a:cxn>
                <a:cxn ang="0">
                  <a:pos x="103" y="216"/>
                </a:cxn>
                <a:cxn ang="0">
                  <a:pos x="103" y="230"/>
                </a:cxn>
                <a:cxn ang="0">
                  <a:pos x="101" y="244"/>
                </a:cxn>
                <a:cxn ang="0">
                  <a:pos x="101" y="259"/>
                </a:cxn>
                <a:cxn ang="0">
                  <a:pos x="100" y="274"/>
                </a:cxn>
                <a:cxn ang="0">
                  <a:pos x="96" y="289"/>
                </a:cxn>
                <a:cxn ang="0">
                  <a:pos x="93" y="306"/>
                </a:cxn>
                <a:cxn ang="0">
                  <a:pos x="91" y="321"/>
                </a:cxn>
                <a:cxn ang="0">
                  <a:pos x="86" y="338"/>
                </a:cxn>
                <a:cxn ang="0">
                  <a:pos x="85" y="354"/>
                </a:cxn>
                <a:cxn ang="0">
                  <a:pos x="79" y="367"/>
                </a:cxn>
                <a:cxn ang="0">
                  <a:pos x="76" y="381"/>
                </a:cxn>
                <a:cxn ang="0">
                  <a:pos x="71" y="396"/>
                </a:cxn>
                <a:cxn ang="0">
                  <a:pos x="66" y="416"/>
                </a:cxn>
                <a:cxn ang="0">
                  <a:pos x="59" y="425"/>
                </a:cxn>
                <a:cxn ang="0">
                  <a:pos x="57" y="425"/>
                </a:cxn>
                <a:cxn ang="0">
                  <a:pos x="57" y="415"/>
                </a:cxn>
                <a:cxn ang="0">
                  <a:pos x="59" y="399"/>
                </a:cxn>
                <a:cxn ang="0">
                  <a:pos x="63" y="381"/>
                </a:cxn>
                <a:cxn ang="0">
                  <a:pos x="68" y="362"/>
                </a:cxn>
                <a:cxn ang="0">
                  <a:pos x="74" y="342"/>
                </a:cxn>
                <a:cxn ang="0">
                  <a:pos x="81" y="321"/>
                </a:cxn>
                <a:cxn ang="0">
                  <a:pos x="85" y="301"/>
                </a:cxn>
                <a:cxn ang="0">
                  <a:pos x="90" y="279"/>
                </a:cxn>
                <a:cxn ang="0">
                  <a:pos x="91" y="260"/>
                </a:cxn>
                <a:cxn ang="0">
                  <a:pos x="93" y="240"/>
                </a:cxn>
                <a:cxn ang="0">
                  <a:pos x="91" y="221"/>
                </a:cxn>
                <a:cxn ang="0">
                  <a:pos x="86" y="203"/>
                </a:cxn>
                <a:cxn ang="0">
                  <a:pos x="79" y="186"/>
                </a:cxn>
                <a:cxn ang="0">
                  <a:pos x="73" y="167"/>
                </a:cxn>
                <a:cxn ang="0">
                  <a:pos x="63" y="149"/>
                </a:cxn>
                <a:cxn ang="0">
                  <a:pos x="56" y="132"/>
                </a:cxn>
                <a:cxn ang="0">
                  <a:pos x="46" y="115"/>
                </a:cxn>
                <a:cxn ang="0">
                  <a:pos x="37" y="99"/>
                </a:cxn>
                <a:cxn ang="0">
                  <a:pos x="29" y="84"/>
                </a:cxn>
                <a:cxn ang="0">
                  <a:pos x="20" y="69"/>
                </a:cxn>
                <a:cxn ang="0">
                  <a:pos x="12" y="54"/>
                </a:cxn>
                <a:cxn ang="0">
                  <a:pos x="3" y="33"/>
                </a:cxn>
                <a:cxn ang="0">
                  <a:pos x="0" y="20"/>
                </a:cxn>
                <a:cxn ang="0">
                  <a:pos x="5" y="10"/>
                </a:cxn>
                <a:cxn ang="0">
                  <a:pos x="13" y="0"/>
                </a:cxn>
              </a:cxnLst>
              <a:rect l="0" t="0" r="r" b="b"/>
              <a:pathLst>
                <a:path w="103" h="427">
                  <a:moveTo>
                    <a:pt x="15" y="0"/>
                  </a:moveTo>
                  <a:lnTo>
                    <a:pt x="17" y="6"/>
                  </a:lnTo>
                  <a:lnTo>
                    <a:pt x="18" y="13"/>
                  </a:lnTo>
                  <a:lnTo>
                    <a:pt x="22" y="20"/>
                  </a:lnTo>
                  <a:lnTo>
                    <a:pt x="24" y="27"/>
                  </a:lnTo>
                  <a:lnTo>
                    <a:pt x="25" y="33"/>
                  </a:lnTo>
                  <a:lnTo>
                    <a:pt x="29" y="40"/>
                  </a:lnTo>
                  <a:lnTo>
                    <a:pt x="32" y="45"/>
                  </a:lnTo>
                  <a:lnTo>
                    <a:pt x="35" y="52"/>
                  </a:lnTo>
                  <a:lnTo>
                    <a:pt x="39" y="59"/>
                  </a:lnTo>
                  <a:lnTo>
                    <a:pt x="40" y="64"/>
                  </a:lnTo>
                  <a:lnTo>
                    <a:pt x="44" y="71"/>
                  </a:lnTo>
                  <a:lnTo>
                    <a:pt x="49" y="76"/>
                  </a:lnTo>
                  <a:lnTo>
                    <a:pt x="51" y="83"/>
                  </a:lnTo>
                  <a:lnTo>
                    <a:pt x="54" y="88"/>
                  </a:lnTo>
                  <a:lnTo>
                    <a:pt x="57" y="94"/>
                  </a:lnTo>
                  <a:lnTo>
                    <a:pt x="61" y="99"/>
                  </a:lnTo>
                  <a:lnTo>
                    <a:pt x="64" y="106"/>
                  </a:lnTo>
                  <a:lnTo>
                    <a:pt x="66" y="111"/>
                  </a:lnTo>
                  <a:lnTo>
                    <a:pt x="69" y="118"/>
                  </a:lnTo>
                  <a:lnTo>
                    <a:pt x="73" y="123"/>
                  </a:lnTo>
                  <a:lnTo>
                    <a:pt x="74" y="128"/>
                  </a:lnTo>
                  <a:lnTo>
                    <a:pt x="78" y="135"/>
                  </a:lnTo>
                  <a:lnTo>
                    <a:pt x="81" y="140"/>
                  </a:lnTo>
                  <a:lnTo>
                    <a:pt x="85" y="147"/>
                  </a:lnTo>
                  <a:lnTo>
                    <a:pt x="86" y="152"/>
                  </a:lnTo>
                  <a:lnTo>
                    <a:pt x="90" y="159"/>
                  </a:lnTo>
                  <a:lnTo>
                    <a:pt x="91" y="164"/>
                  </a:lnTo>
                  <a:lnTo>
                    <a:pt x="93" y="171"/>
                  </a:lnTo>
                  <a:lnTo>
                    <a:pt x="95" y="177"/>
                  </a:lnTo>
                  <a:lnTo>
                    <a:pt x="98" y="184"/>
                  </a:lnTo>
                  <a:lnTo>
                    <a:pt x="100" y="191"/>
                  </a:lnTo>
                  <a:lnTo>
                    <a:pt x="101" y="198"/>
                  </a:lnTo>
                  <a:lnTo>
                    <a:pt x="103" y="205"/>
                  </a:lnTo>
                  <a:lnTo>
                    <a:pt x="103" y="211"/>
                  </a:lnTo>
                  <a:lnTo>
                    <a:pt x="103" y="216"/>
                  </a:lnTo>
                  <a:lnTo>
                    <a:pt x="103" y="220"/>
                  </a:lnTo>
                  <a:lnTo>
                    <a:pt x="103" y="225"/>
                  </a:lnTo>
                  <a:lnTo>
                    <a:pt x="103" y="230"/>
                  </a:lnTo>
                  <a:lnTo>
                    <a:pt x="103" y="233"/>
                  </a:lnTo>
                  <a:lnTo>
                    <a:pt x="103" y="238"/>
                  </a:lnTo>
                  <a:lnTo>
                    <a:pt x="101" y="244"/>
                  </a:lnTo>
                  <a:lnTo>
                    <a:pt x="101" y="249"/>
                  </a:lnTo>
                  <a:lnTo>
                    <a:pt x="101" y="254"/>
                  </a:lnTo>
                  <a:lnTo>
                    <a:pt x="101" y="259"/>
                  </a:lnTo>
                  <a:lnTo>
                    <a:pt x="100" y="264"/>
                  </a:lnTo>
                  <a:lnTo>
                    <a:pt x="100" y="269"/>
                  </a:lnTo>
                  <a:lnTo>
                    <a:pt x="100" y="274"/>
                  </a:lnTo>
                  <a:lnTo>
                    <a:pt x="98" y="279"/>
                  </a:lnTo>
                  <a:lnTo>
                    <a:pt x="98" y="284"/>
                  </a:lnTo>
                  <a:lnTo>
                    <a:pt x="96" y="289"/>
                  </a:lnTo>
                  <a:lnTo>
                    <a:pt x="95" y="294"/>
                  </a:lnTo>
                  <a:lnTo>
                    <a:pt x="95" y="299"/>
                  </a:lnTo>
                  <a:lnTo>
                    <a:pt x="93" y="306"/>
                  </a:lnTo>
                  <a:lnTo>
                    <a:pt x="93" y="311"/>
                  </a:lnTo>
                  <a:lnTo>
                    <a:pt x="91" y="316"/>
                  </a:lnTo>
                  <a:lnTo>
                    <a:pt x="91" y="321"/>
                  </a:lnTo>
                  <a:lnTo>
                    <a:pt x="90" y="327"/>
                  </a:lnTo>
                  <a:lnTo>
                    <a:pt x="88" y="332"/>
                  </a:lnTo>
                  <a:lnTo>
                    <a:pt x="86" y="338"/>
                  </a:lnTo>
                  <a:lnTo>
                    <a:pt x="86" y="343"/>
                  </a:lnTo>
                  <a:lnTo>
                    <a:pt x="85" y="349"/>
                  </a:lnTo>
                  <a:lnTo>
                    <a:pt x="85" y="354"/>
                  </a:lnTo>
                  <a:lnTo>
                    <a:pt x="83" y="359"/>
                  </a:lnTo>
                  <a:lnTo>
                    <a:pt x="81" y="364"/>
                  </a:lnTo>
                  <a:lnTo>
                    <a:pt x="79" y="367"/>
                  </a:lnTo>
                  <a:lnTo>
                    <a:pt x="79" y="372"/>
                  </a:lnTo>
                  <a:lnTo>
                    <a:pt x="76" y="376"/>
                  </a:lnTo>
                  <a:lnTo>
                    <a:pt x="76" y="381"/>
                  </a:lnTo>
                  <a:lnTo>
                    <a:pt x="74" y="384"/>
                  </a:lnTo>
                  <a:lnTo>
                    <a:pt x="74" y="389"/>
                  </a:lnTo>
                  <a:lnTo>
                    <a:pt x="71" y="396"/>
                  </a:lnTo>
                  <a:lnTo>
                    <a:pt x="69" y="403"/>
                  </a:lnTo>
                  <a:lnTo>
                    <a:pt x="66" y="410"/>
                  </a:lnTo>
                  <a:lnTo>
                    <a:pt x="66" y="416"/>
                  </a:lnTo>
                  <a:lnTo>
                    <a:pt x="63" y="420"/>
                  </a:lnTo>
                  <a:lnTo>
                    <a:pt x="61" y="423"/>
                  </a:lnTo>
                  <a:lnTo>
                    <a:pt x="59" y="425"/>
                  </a:lnTo>
                  <a:lnTo>
                    <a:pt x="59" y="427"/>
                  </a:lnTo>
                  <a:lnTo>
                    <a:pt x="57" y="425"/>
                  </a:lnTo>
                  <a:lnTo>
                    <a:pt x="57" y="425"/>
                  </a:lnTo>
                  <a:lnTo>
                    <a:pt x="57" y="423"/>
                  </a:lnTo>
                  <a:lnTo>
                    <a:pt x="57" y="420"/>
                  </a:lnTo>
                  <a:lnTo>
                    <a:pt x="57" y="415"/>
                  </a:lnTo>
                  <a:lnTo>
                    <a:pt x="57" y="410"/>
                  </a:lnTo>
                  <a:lnTo>
                    <a:pt x="57" y="404"/>
                  </a:lnTo>
                  <a:lnTo>
                    <a:pt x="59" y="399"/>
                  </a:lnTo>
                  <a:lnTo>
                    <a:pt x="59" y="393"/>
                  </a:lnTo>
                  <a:lnTo>
                    <a:pt x="61" y="388"/>
                  </a:lnTo>
                  <a:lnTo>
                    <a:pt x="63" y="381"/>
                  </a:lnTo>
                  <a:lnTo>
                    <a:pt x="66" y="376"/>
                  </a:lnTo>
                  <a:lnTo>
                    <a:pt x="66" y="369"/>
                  </a:lnTo>
                  <a:lnTo>
                    <a:pt x="68" y="362"/>
                  </a:lnTo>
                  <a:lnTo>
                    <a:pt x="69" y="355"/>
                  </a:lnTo>
                  <a:lnTo>
                    <a:pt x="73" y="349"/>
                  </a:lnTo>
                  <a:lnTo>
                    <a:pt x="74" y="342"/>
                  </a:lnTo>
                  <a:lnTo>
                    <a:pt x="76" y="335"/>
                  </a:lnTo>
                  <a:lnTo>
                    <a:pt x="78" y="328"/>
                  </a:lnTo>
                  <a:lnTo>
                    <a:pt x="81" y="321"/>
                  </a:lnTo>
                  <a:lnTo>
                    <a:pt x="83" y="315"/>
                  </a:lnTo>
                  <a:lnTo>
                    <a:pt x="83" y="308"/>
                  </a:lnTo>
                  <a:lnTo>
                    <a:pt x="85" y="301"/>
                  </a:lnTo>
                  <a:lnTo>
                    <a:pt x="88" y="294"/>
                  </a:lnTo>
                  <a:lnTo>
                    <a:pt x="88" y="288"/>
                  </a:lnTo>
                  <a:lnTo>
                    <a:pt x="90" y="279"/>
                  </a:lnTo>
                  <a:lnTo>
                    <a:pt x="91" y="272"/>
                  </a:lnTo>
                  <a:lnTo>
                    <a:pt x="91" y="267"/>
                  </a:lnTo>
                  <a:lnTo>
                    <a:pt x="91" y="260"/>
                  </a:lnTo>
                  <a:lnTo>
                    <a:pt x="93" y="254"/>
                  </a:lnTo>
                  <a:lnTo>
                    <a:pt x="93" y="245"/>
                  </a:lnTo>
                  <a:lnTo>
                    <a:pt x="93" y="240"/>
                  </a:lnTo>
                  <a:lnTo>
                    <a:pt x="93" y="233"/>
                  </a:lnTo>
                  <a:lnTo>
                    <a:pt x="91" y="228"/>
                  </a:lnTo>
                  <a:lnTo>
                    <a:pt x="91" y="221"/>
                  </a:lnTo>
                  <a:lnTo>
                    <a:pt x="91" y="216"/>
                  </a:lnTo>
                  <a:lnTo>
                    <a:pt x="88" y="210"/>
                  </a:lnTo>
                  <a:lnTo>
                    <a:pt x="86" y="203"/>
                  </a:lnTo>
                  <a:lnTo>
                    <a:pt x="83" y="196"/>
                  </a:lnTo>
                  <a:lnTo>
                    <a:pt x="83" y="191"/>
                  </a:lnTo>
                  <a:lnTo>
                    <a:pt x="79" y="186"/>
                  </a:lnTo>
                  <a:lnTo>
                    <a:pt x="76" y="179"/>
                  </a:lnTo>
                  <a:lnTo>
                    <a:pt x="74" y="172"/>
                  </a:lnTo>
                  <a:lnTo>
                    <a:pt x="73" y="167"/>
                  </a:lnTo>
                  <a:lnTo>
                    <a:pt x="69" y="160"/>
                  </a:lnTo>
                  <a:lnTo>
                    <a:pt x="66" y="155"/>
                  </a:lnTo>
                  <a:lnTo>
                    <a:pt x="63" y="149"/>
                  </a:lnTo>
                  <a:lnTo>
                    <a:pt x="61" y="144"/>
                  </a:lnTo>
                  <a:lnTo>
                    <a:pt x="57" y="137"/>
                  </a:lnTo>
                  <a:lnTo>
                    <a:pt x="56" y="132"/>
                  </a:lnTo>
                  <a:lnTo>
                    <a:pt x="52" y="127"/>
                  </a:lnTo>
                  <a:lnTo>
                    <a:pt x="49" y="122"/>
                  </a:lnTo>
                  <a:lnTo>
                    <a:pt x="46" y="115"/>
                  </a:lnTo>
                  <a:lnTo>
                    <a:pt x="42" y="110"/>
                  </a:lnTo>
                  <a:lnTo>
                    <a:pt x="40" y="103"/>
                  </a:lnTo>
                  <a:lnTo>
                    <a:pt x="37" y="99"/>
                  </a:lnTo>
                  <a:lnTo>
                    <a:pt x="34" y="93"/>
                  </a:lnTo>
                  <a:lnTo>
                    <a:pt x="32" y="89"/>
                  </a:lnTo>
                  <a:lnTo>
                    <a:pt x="29" y="84"/>
                  </a:lnTo>
                  <a:lnTo>
                    <a:pt x="25" y="79"/>
                  </a:lnTo>
                  <a:lnTo>
                    <a:pt x="24" y="74"/>
                  </a:lnTo>
                  <a:lnTo>
                    <a:pt x="20" y="69"/>
                  </a:lnTo>
                  <a:lnTo>
                    <a:pt x="18" y="66"/>
                  </a:lnTo>
                  <a:lnTo>
                    <a:pt x="15" y="61"/>
                  </a:lnTo>
                  <a:lnTo>
                    <a:pt x="12" y="54"/>
                  </a:lnTo>
                  <a:lnTo>
                    <a:pt x="8" y="47"/>
                  </a:lnTo>
                  <a:lnTo>
                    <a:pt x="5" y="40"/>
                  </a:lnTo>
                  <a:lnTo>
                    <a:pt x="3" y="33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5" y="10"/>
                  </a:lnTo>
                  <a:lnTo>
                    <a:pt x="7" y="5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74"/>
            <p:cNvSpPr>
              <a:spLocks/>
            </p:cNvSpPr>
            <p:nvPr/>
          </p:nvSpPr>
          <p:spPr bwMode="auto">
            <a:xfrm>
              <a:off x="2840038" y="3381375"/>
              <a:ext cx="160338" cy="1889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96" y="2"/>
                </a:cxn>
                <a:cxn ang="0">
                  <a:pos x="93" y="3"/>
                </a:cxn>
                <a:cxn ang="0">
                  <a:pos x="88" y="5"/>
                </a:cxn>
                <a:cxn ang="0">
                  <a:pos x="84" y="7"/>
                </a:cxn>
                <a:cxn ang="0">
                  <a:pos x="79" y="8"/>
                </a:cxn>
                <a:cxn ang="0">
                  <a:pos x="76" y="12"/>
                </a:cxn>
                <a:cxn ang="0">
                  <a:pos x="71" y="14"/>
                </a:cxn>
                <a:cxn ang="0">
                  <a:pos x="67" y="15"/>
                </a:cxn>
                <a:cxn ang="0">
                  <a:pos x="61" y="20"/>
                </a:cxn>
                <a:cxn ang="0">
                  <a:pos x="54" y="24"/>
                </a:cxn>
                <a:cxn ang="0">
                  <a:pos x="47" y="29"/>
                </a:cxn>
                <a:cxn ang="0">
                  <a:pos x="42" y="32"/>
                </a:cxn>
                <a:cxn ang="0">
                  <a:pos x="37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3" y="49"/>
                </a:cxn>
                <a:cxn ang="0">
                  <a:pos x="17" y="56"/>
                </a:cxn>
                <a:cxn ang="0">
                  <a:pos x="12" y="64"/>
                </a:cxn>
                <a:cxn ang="0">
                  <a:pos x="6" y="71"/>
                </a:cxn>
                <a:cxn ang="0">
                  <a:pos x="3" y="80"/>
                </a:cxn>
                <a:cxn ang="0">
                  <a:pos x="1" y="85"/>
                </a:cxn>
                <a:cxn ang="0">
                  <a:pos x="0" y="90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5"/>
                </a:cxn>
                <a:cxn ang="0">
                  <a:pos x="8" y="110"/>
                </a:cxn>
                <a:cxn ang="0">
                  <a:pos x="17" y="117"/>
                </a:cxn>
                <a:cxn ang="0">
                  <a:pos x="22" y="119"/>
                </a:cxn>
                <a:cxn ang="0">
                  <a:pos x="23" y="117"/>
                </a:cxn>
                <a:cxn ang="0">
                  <a:pos x="23" y="114"/>
                </a:cxn>
                <a:cxn ang="0">
                  <a:pos x="23" y="110"/>
                </a:cxn>
                <a:cxn ang="0">
                  <a:pos x="23" y="105"/>
                </a:cxn>
                <a:cxn ang="0">
                  <a:pos x="27" y="100"/>
                </a:cxn>
                <a:cxn ang="0">
                  <a:pos x="28" y="93"/>
                </a:cxn>
                <a:cxn ang="0">
                  <a:pos x="30" y="88"/>
                </a:cxn>
                <a:cxn ang="0">
                  <a:pos x="32" y="81"/>
                </a:cxn>
                <a:cxn ang="0">
                  <a:pos x="37" y="75"/>
                </a:cxn>
                <a:cxn ang="0">
                  <a:pos x="40" y="66"/>
                </a:cxn>
                <a:cxn ang="0">
                  <a:pos x="44" y="59"/>
                </a:cxn>
                <a:cxn ang="0">
                  <a:pos x="47" y="53"/>
                </a:cxn>
                <a:cxn ang="0">
                  <a:pos x="52" y="46"/>
                </a:cxn>
                <a:cxn ang="0">
                  <a:pos x="56" y="41"/>
                </a:cxn>
                <a:cxn ang="0">
                  <a:pos x="61" y="36"/>
                </a:cxn>
                <a:cxn ang="0">
                  <a:pos x="66" y="30"/>
                </a:cxn>
                <a:cxn ang="0">
                  <a:pos x="69" y="29"/>
                </a:cxn>
                <a:cxn ang="0">
                  <a:pos x="76" y="22"/>
                </a:cxn>
                <a:cxn ang="0">
                  <a:pos x="84" y="15"/>
                </a:cxn>
                <a:cxn ang="0">
                  <a:pos x="88" y="12"/>
                </a:cxn>
                <a:cxn ang="0">
                  <a:pos x="93" y="7"/>
                </a:cxn>
                <a:cxn ang="0">
                  <a:pos x="100" y="2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01" h="119">
                  <a:moveTo>
                    <a:pt x="101" y="0"/>
                  </a:moveTo>
                  <a:lnTo>
                    <a:pt x="96" y="2"/>
                  </a:lnTo>
                  <a:lnTo>
                    <a:pt x="93" y="3"/>
                  </a:lnTo>
                  <a:lnTo>
                    <a:pt x="88" y="5"/>
                  </a:lnTo>
                  <a:lnTo>
                    <a:pt x="84" y="7"/>
                  </a:lnTo>
                  <a:lnTo>
                    <a:pt x="79" y="8"/>
                  </a:lnTo>
                  <a:lnTo>
                    <a:pt x="76" y="12"/>
                  </a:lnTo>
                  <a:lnTo>
                    <a:pt x="71" y="14"/>
                  </a:lnTo>
                  <a:lnTo>
                    <a:pt x="67" y="15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7" y="29"/>
                  </a:lnTo>
                  <a:lnTo>
                    <a:pt x="42" y="32"/>
                  </a:lnTo>
                  <a:lnTo>
                    <a:pt x="37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3" y="49"/>
                  </a:lnTo>
                  <a:lnTo>
                    <a:pt x="17" y="56"/>
                  </a:lnTo>
                  <a:lnTo>
                    <a:pt x="12" y="64"/>
                  </a:lnTo>
                  <a:lnTo>
                    <a:pt x="6" y="71"/>
                  </a:lnTo>
                  <a:lnTo>
                    <a:pt x="3" y="80"/>
                  </a:lnTo>
                  <a:lnTo>
                    <a:pt x="1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5"/>
                  </a:lnTo>
                  <a:lnTo>
                    <a:pt x="8" y="110"/>
                  </a:lnTo>
                  <a:lnTo>
                    <a:pt x="17" y="117"/>
                  </a:lnTo>
                  <a:lnTo>
                    <a:pt x="22" y="119"/>
                  </a:lnTo>
                  <a:lnTo>
                    <a:pt x="23" y="117"/>
                  </a:lnTo>
                  <a:lnTo>
                    <a:pt x="23" y="114"/>
                  </a:lnTo>
                  <a:lnTo>
                    <a:pt x="23" y="110"/>
                  </a:lnTo>
                  <a:lnTo>
                    <a:pt x="23" y="105"/>
                  </a:lnTo>
                  <a:lnTo>
                    <a:pt x="27" y="100"/>
                  </a:lnTo>
                  <a:lnTo>
                    <a:pt x="28" y="93"/>
                  </a:lnTo>
                  <a:lnTo>
                    <a:pt x="30" y="88"/>
                  </a:lnTo>
                  <a:lnTo>
                    <a:pt x="32" y="81"/>
                  </a:lnTo>
                  <a:lnTo>
                    <a:pt x="37" y="75"/>
                  </a:lnTo>
                  <a:lnTo>
                    <a:pt x="40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52" y="46"/>
                  </a:lnTo>
                  <a:lnTo>
                    <a:pt x="56" y="41"/>
                  </a:lnTo>
                  <a:lnTo>
                    <a:pt x="61" y="36"/>
                  </a:lnTo>
                  <a:lnTo>
                    <a:pt x="66" y="30"/>
                  </a:lnTo>
                  <a:lnTo>
                    <a:pt x="69" y="29"/>
                  </a:lnTo>
                  <a:lnTo>
                    <a:pt x="76" y="22"/>
                  </a:lnTo>
                  <a:lnTo>
                    <a:pt x="84" y="15"/>
                  </a:lnTo>
                  <a:lnTo>
                    <a:pt x="88" y="12"/>
                  </a:lnTo>
                  <a:lnTo>
                    <a:pt x="93" y="7"/>
                  </a:lnTo>
                  <a:lnTo>
                    <a:pt x="100" y="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75"/>
            <p:cNvSpPr>
              <a:spLocks/>
            </p:cNvSpPr>
            <p:nvPr/>
          </p:nvSpPr>
          <p:spPr bwMode="auto">
            <a:xfrm>
              <a:off x="2852738" y="3644900"/>
              <a:ext cx="161925" cy="188913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97" y="2"/>
                </a:cxn>
                <a:cxn ang="0">
                  <a:pos x="92" y="3"/>
                </a:cxn>
                <a:cxn ang="0">
                  <a:pos x="87" y="5"/>
                </a:cxn>
                <a:cxn ang="0">
                  <a:pos x="83" y="7"/>
                </a:cxn>
                <a:cxn ang="0">
                  <a:pos x="78" y="9"/>
                </a:cxn>
                <a:cxn ang="0">
                  <a:pos x="75" y="12"/>
                </a:cxn>
                <a:cxn ang="0">
                  <a:pos x="71" y="14"/>
                </a:cxn>
                <a:cxn ang="0">
                  <a:pos x="68" y="17"/>
                </a:cxn>
                <a:cxn ang="0">
                  <a:pos x="59" y="20"/>
                </a:cxn>
                <a:cxn ang="0">
                  <a:pos x="54" y="24"/>
                </a:cxn>
                <a:cxn ang="0">
                  <a:pos x="48" y="29"/>
                </a:cxn>
                <a:cxn ang="0">
                  <a:pos x="42" y="34"/>
                </a:cxn>
                <a:cxn ang="0">
                  <a:pos x="36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4" y="49"/>
                </a:cxn>
                <a:cxn ang="0">
                  <a:pos x="15" y="58"/>
                </a:cxn>
                <a:cxn ang="0">
                  <a:pos x="12" y="66"/>
                </a:cxn>
                <a:cxn ang="0">
                  <a:pos x="7" y="73"/>
                </a:cxn>
                <a:cxn ang="0">
                  <a:pos x="4" y="80"/>
                </a:cxn>
                <a:cxn ang="0">
                  <a:pos x="0" y="85"/>
                </a:cxn>
                <a:cxn ang="0">
                  <a:pos x="0" y="92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2" y="105"/>
                </a:cxn>
                <a:cxn ang="0">
                  <a:pos x="7" y="110"/>
                </a:cxn>
                <a:cxn ang="0">
                  <a:pos x="15" y="117"/>
                </a:cxn>
                <a:cxn ang="0">
                  <a:pos x="20" y="119"/>
                </a:cxn>
                <a:cxn ang="0">
                  <a:pos x="22" y="115"/>
                </a:cxn>
                <a:cxn ang="0">
                  <a:pos x="22" y="112"/>
                </a:cxn>
                <a:cxn ang="0">
                  <a:pos x="22" y="108"/>
                </a:cxn>
                <a:cxn ang="0">
                  <a:pos x="22" y="105"/>
                </a:cxn>
                <a:cxn ang="0">
                  <a:pos x="24" y="100"/>
                </a:cxn>
                <a:cxn ang="0">
                  <a:pos x="26" y="93"/>
                </a:cxn>
                <a:cxn ang="0">
                  <a:pos x="29" y="88"/>
                </a:cxn>
                <a:cxn ang="0">
                  <a:pos x="32" y="81"/>
                </a:cxn>
                <a:cxn ang="0">
                  <a:pos x="36" y="75"/>
                </a:cxn>
                <a:cxn ang="0">
                  <a:pos x="39" y="68"/>
                </a:cxn>
                <a:cxn ang="0">
                  <a:pos x="42" y="59"/>
                </a:cxn>
                <a:cxn ang="0">
                  <a:pos x="46" y="53"/>
                </a:cxn>
                <a:cxn ang="0">
                  <a:pos x="51" y="47"/>
                </a:cxn>
                <a:cxn ang="0">
                  <a:pos x="54" y="41"/>
                </a:cxn>
                <a:cxn ang="0">
                  <a:pos x="59" y="36"/>
                </a:cxn>
                <a:cxn ang="0">
                  <a:pos x="63" y="32"/>
                </a:cxn>
                <a:cxn ang="0">
                  <a:pos x="68" y="29"/>
                </a:cxn>
                <a:cxn ang="0">
                  <a:pos x="75" y="22"/>
                </a:cxn>
                <a:cxn ang="0">
                  <a:pos x="83" y="17"/>
                </a:cxn>
                <a:cxn ang="0">
                  <a:pos x="87" y="10"/>
                </a:cxn>
                <a:cxn ang="0">
                  <a:pos x="93" y="7"/>
                </a:cxn>
                <a:cxn ang="0">
                  <a:pos x="98" y="2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97" y="2"/>
                  </a:lnTo>
                  <a:lnTo>
                    <a:pt x="92" y="3"/>
                  </a:lnTo>
                  <a:lnTo>
                    <a:pt x="87" y="5"/>
                  </a:lnTo>
                  <a:lnTo>
                    <a:pt x="83" y="7"/>
                  </a:lnTo>
                  <a:lnTo>
                    <a:pt x="78" y="9"/>
                  </a:lnTo>
                  <a:lnTo>
                    <a:pt x="75" y="12"/>
                  </a:lnTo>
                  <a:lnTo>
                    <a:pt x="71" y="14"/>
                  </a:lnTo>
                  <a:lnTo>
                    <a:pt x="68" y="17"/>
                  </a:lnTo>
                  <a:lnTo>
                    <a:pt x="59" y="20"/>
                  </a:lnTo>
                  <a:lnTo>
                    <a:pt x="54" y="24"/>
                  </a:lnTo>
                  <a:lnTo>
                    <a:pt x="48" y="29"/>
                  </a:lnTo>
                  <a:lnTo>
                    <a:pt x="42" y="34"/>
                  </a:lnTo>
                  <a:lnTo>
                    <a:pt x="36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4" y="49"/>
                  </a:lnTo>
                  <a:lnTo>
                    <a:pt x="15" y="58"/>
                  </a:lnTo>
                  <a:lnTo>
                    <a:pt x="12" y="66"/>
                  </a:lnTo>
                  <a:lnTo>
                    <a:pt x="7" y="73"/>
                  </a:lnTo>
                  <a:lnTo>
                    <a:pt x="4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2" y="105"/>
                  </a:lnTo>
                  <a:lnTo>
                    <a:pt x="7" y="110"/>
                  </a:lnTo>
                  <a:lnTo>
                    <a:pt x="15" y="117"/>
                  </a:lnTo>
                  <a:lnTo>
                    <a:pt x="20" y="119"/>
                  </a:lnTo>
                  <a:lnTo>
                    <a:pt x="22" y="115"/>
                  </a:lnTo>
                  <a:lnTo>
                    <a:pt x="22" y="112"/>
                  </a:lnTo>
                  <a:lnTo>
                    <a:pt x="22" y="108"/>
                  </a:lnTo>
                  <a:lnTo>
                    <a:pt x="22" y="105"/>
                  </a:lnTo>
                  <a:lnTo>
                    <a:pt x="24" y="100"/>
                  </a:lnTo>
                  <a:lnTo>
                    <a:pt x="26" y="93"/>
                  </a:lnTo>
                  <a:lnTo>
                    <a:pt x="29" y="88"/>
                  </a:lnTo>
                  <a:lnTo>
                    <a:pt x="32" y="81"/>
                  </a:lnTo>
                  <a:lnTo>
                    <a:pt x="36" y="75"/>
                  </a:lnTo>
                  <a:lnTo>
                    <a:pt x="39" y="68"/>
                  </a:lnTo>
                  <a:lnTo>
                    <a:pt x="42" y="59"/>
                  </a:lnTo>
                  <a:lnTo>
                    <a:pt x="46" y="53"/>
                  </a:lnTo>
                  <a:lnTo>
                    <a:pt x="51" y="47"/>
                  </a:lnTo>
                  <a:lnTo>
                    <a:pt x="54" y="41"/>
                  </a:lnTo>
                  <a:lnTo>
                    <a:pt x="59" y="36"/>
                  </a:lnTo>
                  <a:lnTo>
                    <a:pt x="63" y="32"/>
                  </a:lnTo>
                  <a:lnTo>
                    <a:pt x="68" y="29"/>
                  </a:lnTo>
                  <a:lnTo>
                    <a:pt x="75" y="22"/>
                  </a:lnTo>
                  <a:lnTo>
                    <a:pt x="83" y="17"/>
                  </a:lnTo>
                  <a:lnTo>
                    <a:pt x="87" y="10"/>
                  </a:lnTo>
                  <a:lnTo>
                    <a:pt x="93" y="7"/>
                  </a:lnTo>
                  <a:lnTo>
                    <a:pt x="98" y="2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76"/>
            <p:cNvSpPr>
              <a:spLocks/>
            </p:cNvSpPr>
            <p:nvPr/>
          </p:nvSpPr>
          <p:spPr bwMode="auto">
            <a:xfrm>
              <a:off x="3065463" y="3284538"/>
              <a:ext cx="306388" cy="166688"/>
            </a:xfrm>
            <a:custGeom>
              <a:avLst/>
              <a:gdLst/>
              <a:ahLst/>
              <a:cxnLst>
                <a:cxn ang="0">
                  <a:pos x="8" y="90"/>
                </a:cxn>
                <a:cxn ang="0">
                  <a:pos x="24" y="86"/>
                </a:cxn>
                <a:cxn ang="0">
                  <a:pos x="41" y="81"/>
                </a:cxn>
                <a:cxn ang="0">
                  <a:pos x="53" y="76"/>
                </a:cxn>
                <a:cxn ang="0">
                  <a:pos x="61" y="73"/>
                </a:cxn>
                <a:cxn ang="0">
                  <a:pos x="69" y="69"/>
                </a:cxn>
                <a:cxn ang="0">
                  <a:pos x="78" y="64"/>
                </a:cxn>
                <a:cxn ang="0">
                  <a:pos x="86" y="61"/>
                </a:cxn>
                <a:cxn ang="0">
                  <a:pos x="95" y="56"/>
                </a:cxn>
                <a:cxn ang="0">
                  <a:pos x="108" y="49"/>
                </a:cxn>
                <a:cxn ang="0">
                  <a:pos x="124" y="41"/>
                </a:cxn>
                <a:cxn ang="0">
                  <a:pos x="139" y="32"/>
                </a:cxn>
                <a:cxn ang="0">
                  <a:pos x="153" y="24"/>
                </a:cxn>
                <a:cxn ang="0">
                  <a:pos x="166" y="15"/>
                </a:cxn>
                <a:cxn ang="0">
                  <a:pos x="176" y="10"/>
                </a:cxn>
                <a:cxn ang="0">
                  <a:pos x="188" y="3"/>
                </a:cxn>
                <a:cxn ang="0">
                  <a:pos x="193" y="0"/>
                </a:cxn>
                <a:cxn ang="0">
                  <a:pos x="188" y="7"/>
                </a:cxn>
                <a:cxn ang="0">
                  <a:pos x="178" y="15"/>
                </a:cxn>
                <a:cxn ang="0">
                  <a:pos x="169" y="22"/>
                </a:cxn>
                <a:cxn ang="0">
                  <a:pos x="159" y="30"/>
                </a:cxn>
                <a:cxn ang="0">
                  <a:pos x="151" y="39"/>
                </a:cxn>
                <a:cxn ang="0">
                  <a:pos x="139" y="47"/>
                </a:cxn>
                <a:cxn ang="0">
                  <a:pos x="127" y="56"/>
                </a:cxn>
                <a:cxn ang="0">
                  <a:pos x="115" y="64"/>
                </a:cxn>
                <a:cxn ang="0">
                  <a:pos x="102" y="71"/>
                </a:cxn>
                <a:cxn ang="0">
                  <a:pos x="90" y="78"/>
                </a:cxn>
                <a:cxn ang="0">
                  <a:pos x="78" y="86"/>
                </a:cxn>
                <a:cxn ang="0">
                  <a:pos x="68" y="91"/>
                </a:cxn>
                <a:cxn ang="0">
                  <a:pos x="56" y="98"/>
                </a:cxn>
                <a:cxn ang="0">
                  <a:pos x="47" y="102"/>
                </a:cxn>
                <a:cxn ang="0">
                  <a:pos x="39" y="103"/>
                </a:cxn>
                <a:cxn ang="0">
                  <a:pos x="27" y="105"/>
                </a:cxn>
                <a:cxn ang="0">
                  <a:pos x="17" y="105"/>
                </a:cxn>
                <a:cxn ang="0">
                  <a:pos x="7" y="102"/>
                </a:cxn>
                <a:cxn ang="0">
                  <a:pos x="0" y="93"/>
                </a:cxn>
                <a:cxn ang="0">
                  <a:pos x="2" y="91"/>
                </a:cxn>
              </a:cxnLst>
              <a:rect l="0" t="0" r="r" b="b"/>
              <a:pathLst>
                <a:path w="193" h="105">
                  <a:moveTo>
                    <a:pt x="2" y="91"/>
                  </a:moveTo>
                  <a:lnTo>
                    <a:pt x="8" y="90"/>
                  </a:lnTo>
                  <a:lnTo>
                    <a:pt x="17" y="88"/>
                  </a:lnTo>
                  <a:lnTo>
                    <a:pt x="24" y="86"/>
                  </a:lnTo>
                  <a:lnTo>
                    <a:pt x="32" y="83"/>
                  </a:lnTo>
                  <a:lnTo>
                    <a:pt x="41" y="81"/>
                  </a:lnTo>
                  <a:lnTo>
                    <a:pt x="49" y="78"/>
                  </a:lnTo>
                  <a:lnTo>
                    <a:pt x="53" y="76"/>
                  </a:lnTo>
                  <a:lnTo>
                    <a:pt x="58" y="75"/>
                  </a:lnTo>
                  <a:lnTo>
                    <a:pt x="61" y="73"/>
                  </a:lnTo>
                  <a:lnTo>
                    <a:pt x="66" y="71"/>
                  </a:lnTo>
                  <a:lnTo>
                    <a:pt x="69" y="69"/>
                  </a:lnTo>
                  <a:lnTo>
                    <a:pt x="75" y="66"/>
                  </a:lnTo>
                  <a:lnTo>
                    <a:pt x="78" y="64"/>
                  </a:lnTo>
                  <a:lnTo>
                    <a:pt x="83" y="63"/>
                  </a:lnTo>
                  <a:lnTo>
                    <a:pt x="86" y="61"/>
                  </a:lnTo>
                  <a:lnTo>
                    <a:pt x="92" y="58"/>
                  </a:lnTo>
                  <a:lnTo>
                    <a:pt x="95" y="56"/>
                  </a:lnTo>
                  <a:lnTo>
                    <a:pt x="100" y="54"/>
                  </a:lnTo>
                  <a:lnTo>
                    <a:pt x="108" y="49"/>
                  </a:lnTo>
                  <a:lnTo>
                    <a:pt x="117" y="46"/>
                  </a:lnTo>
                  <a:lnTo>
                    <a:pt x="124" y="41"/>
                  </a:lnTo>
                  <a:lnTo>
                    <a:pt x="132" y="37"/>
                  </a:lnTo>
                  <a:lnTo>
                    <a:pt x="139" y="32"/>
                  </a:lnTo>
                  <a:lnTo>
                    <a:pt x="146" y="27"/>
                  </a:lnTo>
                  <a:lnTo>
                    <a:pt x="153" y="24"/>
                  </a:lnTo>
                  <a:lnTo>
                    <a:pt x="159" y="20"/>
                  </a:lnTo>
                  <a:lnTo>
                    <a:pt x="166" y="15"/>
                  </a:lnTo>
                  <a:lnTo>
                    <a:pt x="171" y="14"/>
                  </a:lnTo>
                  <a:lnTo>
                    <a:pt x="176" y="10"/>
                  </a:lnTo>
                  <a:lnTo>
                    <a:pt x="181" y="7"/>
                  </a:lnTo>
                  <a:lnTo>
                    <a:pt x="188" y="3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3" y="3"/>
                  </a:lnTo>
                  <a:lnTo>
                    <a:pt x="188" y="7"/>
                  </a:lnTo>
                  <a:lnTo>
                    <a:pt x="183" y="14"/>
                  </a:lnTo>
                  <a:lnTo>
                    <a:pt x="178" y="15"/>
                  </a:lnTo>
                  <a:lnTo>
                    <a:pt x="175" y="19"/>
                  </a:lnTo>
                  <a:lnTo>
                    <a:pt x="169" y="22"/>
                  </a:lnTo>
                  <a:lnTo>
                    <a:pt x="166" y="27"/>
                  </a:lnTo>
                  <a:lnTo>
                    <a:pt x="159" y="30"/>
                  </a:lnTo>
                  <a:lnTo>
                    <a:pt x="156" y="34"/>
                  </a:lnTo>
                  <a:lnTo>
                    <a:pt x="151" y="39"/>
                  </a:lnTo>
                  <a:lnTo>
                    <a:pt x="144" y="42"/>
                  </a:lnTo>
                  <a:lnTo>
                    <a:pt x="139" y="47"/>
                  </a:lnTo>
                  <a:lnTo>
                    <a:pt x="134" y="51"/>
                  </a:lnTo>
                  <a:lnTo>
                    <a:pt x="127" y="56"/>
                  </a:lnTo>
                  <a:lnTo>
                    <a:pt x="122" y="59"/>
                  </a:lnTo>
                  <a:lnTo>
                    <a:pt x="115" y="64"/>
                  </a:lnTo>
                  <a:lnTo>
                    <a:pt x="108" y="68"/>
                  </a:lnTo>
                  <a:lnTo>
                    <a:pt x="102" y="71"/>
                  </a:lnTo>
                  <a:lnTo>
                    <a:pt x="97" y="75"/>
                  </a:lnTo>
                  <a:lnTo>
                    <a:pt x="90" y="78"/>
                  </a:lnTo>
                  <a:lnTo>
                    <a:pt x="85" y="83"/>
                  </a:lnTo>
                  <a:lnTo>
                    <a:pt x="78" y="86"/>
                  </a:lnTo>
                  <a:lnTo>
                    <a:pt x="73" y="90"/>
                  </a:lnTo>
                  <a:lnTo>
                    <a:pt x="68" y="91"/>
                  </a:lnTo>
                  <a:lnTo>
                    <a:pt x="61" y="95"/>
                  </a:lnTo>
                  <a:lnTo>
                    <a:pt x="56" y="98"/>
                  </a:lnTo>
                  <a:lnTo>
                    <a:pt x="51" y="100"/>
                  </a:lnTo>
                  <a:lnTo>
                    <a:pt x="47" y="102"/>
                  </a:lnTo>
                  <a:lnTo>
                    <a:pt x="42" y="103"/>
                  </a:lnTo>
                  <a:lnTo>
                    <a:pt x="39" y="103"/>
                  </a:lnTo>
                  <a:lnTo>
                    <a:pt x="36" y="105"/>
                  </a:lnTo>
                  <a:lnTo>
                    <a:pt x="27" y="105"/>
                  </a:lnTo>
                  <a:lnTo>
                    <a:pt x="22" y="105"/>
                  </a:lnTo>
                  <a:lnTo>
                    <a:pt x="17" y="105"/>
                  </a:lnTo>
                  <a:lnTo>
                    <a:pt x="14" y="105"/>
                  </a:lnTo>
                  <a:lnTo>
                    <a:pt x="7" y="102"/>
                  </a:lnTo>
                  <a:lnTo>
                    <a:pt x="3" y="100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77"/>
            <p:cNvSpPr>
              <a:spLocks/>
            </p:cNvSpPr>
            <p:nvPr/>
          </p:nvSpPr>
          <p:spPr bwMode="auto">
            <a:xfrm>
              <a:off x="3038475" y="3481388"/>
              <a:ext cx="355600" cy="160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13"/>
                </a:cxn>
                <a:cxn ang="0">
                  <a:pos x="5" y="23"/>
                </a:cxn>
                <a:cxn ang="0">
                  <a:pos x="9" y="32"/>
                </a:cxn>
                <a:cxn ang="0">
                  <a:pos x="9" y="40"/>
                </a:cxn>
                <a:cxn ang="0">
                  <a:pos x="10" y="51"/>
                </a:cxn>
                <a:cxn ang="0">
                  <a:pos x="12" y="62"/>
                </a:cxn>
                <a:cxn ang="0">
                  <a:pos x="14" y="78"/>
                </a:cxn>
                <a:cxn ang="0">
                  <a:pos x="15" y="89"/>
                </a:cxn>
                <a:cxn ang="0">
                  <a:pos x="20" y="101"/>
                </a:cxn>
                <a:cxn ang="0">
                  <a:pos x="32" y="101"/>
                </a:cxn>
                <a:cxn ang="0">
                  <a:pos x="42" y="98"/>
                </a:cxn>
                <a:cxn ang="0">
                  <a:pos x="53" y="96"/>
                </a:cxn>
                <a:cxn ang="0">
                  <a:pos x="64" y="95"/>
                </a:cxn>
                <a:cxn ang="0">
                  <a:pos x="76" y="93"/>
                </a:cxn>
                <a:cxn ang="0">
                  <a:pos x="92" y="91"/>
                </a:cxn>
                <a:cxn ang="0">
                  <a:pos x="105" y="88"/>
                </a:cxn>
                <a:cxn ang="0">
                  <a:pos x="120" y="86"/>
                </a:cxn>
                <a:cxn ang="0">
                  <a:pos x="134" y="81"/>
                </a:cxn>
                <a:cxn ang="0">
                  <a:pos x="149" y="78"/>
                </a:cxn>
                <a:cxn ang="0">
                  <a:pos x="164" y="74"/>
                </a:cxn>
                <a:cxn ang="0">
                  <a:pos x="178" y="69"/>
                </a:cxn>
                <a:cxn ang="0">
                  <a:pos x="192" y="64"/>
                </a:cxn>
                <a:cxn ang="0">
                  <a:pos x="202" y="59"/>
                </a:cxn>
                <a:cxn ang="0">
                  <a:pos x="212" y="54"/>
                </a:cxn>
                <a:cxn ang="0">
                  <a:pos x="222" y="45"/>
                </a:cxn>
                <a:cxn ang="0">
                  <a:pos x="222" y="44"/>
                </a:cxn>
                <a:cxn ang="0">
                  <a:pos x="217" y="44"/>
                </a:cxn>
                <a:cxn ang="0">
                  <a:pos x="207" y="47"/>
                </a:cxn>
                <a:cxn ang="0">
                  <a:pos x="193" y="51"/>
                </a:cxn>
                <a:cxn ang="0">
                  <a:pos x="180" y="56"/>
                </a:cxn>
                <a:cxn ang="0">
                  <a:pos x="164" y="61"/>
                </a:cxn>
                <a:cxn ang="0">
                  <a:pos x="151" y="66"/>
                </a:cxn>
                <a:cxn ang="0">
                  <a:pos x="142" y="69"/>
                </a:cxn>
                <a:cxn ang="0">
                  <a:pos x="134" y="71"/>
                </a:cxn>
                <a:cxn ang="0">
                  <a:pos x="124" y="74"/>
                </a:cxn>
                <a:cxn ang="0">
                  <a:pos x="115" y="76"/>
                </a:cxn>
                <a:cxn ang="0">
                  <a:pos x="107" y="78"/>
                </a:cxn>
                <a:cxn ang="0">
                  <a:pos x="93" y="83"/>
                </a:cxn>
                <a:cxn ang="0">
                  <a:pos x="81" y="86"/>
                </a:cxn>
                <a:cxn ang="0">
                  <a:pos x="73" y="86"/>
                </a:cxn>
                <a:cxn ang="0">
                  <a:pos x="61" y="89"/>
                </a:cxn>
                <a:cxn ang="0">
                  <a:pos x="49" y="89"/>
                </a:cxn>
                <a:cxn ang="0">
                  <a:pos x="41" y="89"/>
                </a:cxn>
                <a:cxn ang="0">
                  <a:pos x="36" y="86"/>
                </a:cxn>
                <a:cxn ang="0">
                  <a:pos x="34" y="79"/>
                </a:cxn>
                <a:cxn ang="0">
                  <a:pos x="31" y="69"/>
                </a:cxn>
                <a:cxn ang="0">
                  <a:pos x="27" y="59"/>
                </a:cxn>
                <a:cxn ang="0">
                  <a:pos x="24" y="49"/>
                </a:cxn>
                <a:cxn ang="0">
                  <a:pos x="20" y="37"/>
                </a:cxn>
                <a:cxn ang="0">
                  <a:pos x="15" y="23"/>
                </a:cxn>
                <a:cxn ang="0">
                  <a:pos x="10" y="15"/>
                </a:cxn>
                <a:cxn ang="0">
                  <a:pos x="5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4" h="101">
                  <a:moveTo>
                    <a:pt x="0" y="0"/>
                  </a:moveTo>
                  <a:lnTo>
                    <a:pt x="0" y="5"/>
                  </a:lnTo>
                  <a:lnTo>
                    <a:pt x="2" y="8"/>
                  </a:lnTo>
                  <a:lnTo>
                    <a:pt x="3" y="13"/>
                  </a:lnTo>
                  <a:lnTo>
                    <a:pt x="5" y="18"/>
                  </a:lnTo>
                  <a:lnTo>
                    <a:pt x="5" y="23"/>
                  </a:lnTo>
                  <a:lnTo>
                    <a:pt x="7" y="27"/>
                  </a:lnTo>
                  <a:lnTo>
                    <a:pt x="9" y="32"/>
                  </a:lnTo>
                  <a:lnTo>
                    <a:pt x="9" y="37"/>
                  </a:lnTo>
                  <a:lnTo>
                    <a:pt x="9" y="40"/>
                  </a:lnTo>
                  <a:lnTo>
                    <a:pt x="10" y="45"/>
                  </a:lnTo>
                  <a:lnTo>
                    <a:pt x="10" y="51"/>
                  </a:lnTo>
                  <a:lnTo>
                    <a:pt x="10" y="54"/>
                  </a:lnTo>
                  <a:lnTo>
                    <a:pt x="12" y="62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5" y="84"/>
                  </a:lnTo>
                  <a:lnTo>
                    <a:pt x="15" y="89"/>
                  </a:lnTo>
                  <a:lnTo>
                    <a:pt x="17" y="95"/>
                  </a:lnTo>
                  <a:lnTo>
                    <a:pt x="20" y="101"/>
                  </a:lnTo>
                  <a:lnTo>
                    <a:pt x="27" y="101"/>
                  </a:lnTo>
                  <a:lnTo>
                    <a:pt x="32" y="101"/>
                  </a:lnTo>
                  <a:lnTo>
                    <a:pt x="39" y="100"/>
                  </a:lnTo>
                  <a:lnTo>
                    <a:pt x="42" y="98"/>
                  </a:lnTo>
                  <a:lnTo>
                    <a:pt x="47" y="98"/>
                  </a:lnTo>
                  <a:lnTo>
                    <a:pt x="53" y="96"/>
                  </a:lnTo>
                  <a:lnTo>
                    <a:pt x="59" y="96"/>
                  </a:lnTo>
                  <a:lnTo>
                    <a:pt x="64" y="95"/>
                  </a:lnTo>
                  <a:lnTo>
                    <a:pt x="70" y="95"/>
                  </a:lnTo>
                  <a:lnTo>
                    <a:pt x="76" y="93"/>
                  </a:lnTo>
                  <a:lnTo>
                    <a:pt x="85" y="93"/>
                  </a:lnTo>
                  <a:lnTo>
                    <a:pt x="92" y="91"/>
                  </a:lnTo>
                  <a:lnTo>
                    <a:pt x="98" y="89"/>
                  </a:lnTo>
                  <a:lnTo>
                    <a:pt x="105" y="88"/>
                  </a:lnTo>
                  <a:lnTo>
                    <a:pt x="114" y="88"/>
                  </a:lnTo>
                  <a:lnTo>
                    <a:pt x="120" y="86"/>
                  </a:lnTo>
                  <a:lnTo>
                    <a:pt x="127" y="84"/>
                  </a:lnTo>
                  <a:lnTo>
                    <a:pt x="134" y="81"/>
                  </a:lnTo>
                  <a:lnTo>
                    <a:pt x="142" y="79"/>
                  </a:lnTo>
                  <a:lnTo>
                    <a:pt x="149" y="78"/>
                  </a:lnTo>
                  <a:lnTo>
                    <a:pt x="158" y="76"/>
                  </a:lnTo>
                  <a:lnTo>
                    <a:pt x="164" y="74"/>
                  </a:lnTo>
                  <a:lnTo>
                    <a:pt x="171" y="73"/>
                  </a:lnTo>
                  <a:lnTo>
                    <a:pt x="178" y="69"/>
                  </a:lnTo>
                  <a:lnTo>
                    <a:pt x="185" y="67"/>
                  </a:lnTo>
                  <a:lnTo>
                    <a:pt x="192" y="64"/>
                  </a:lnTo>
                  <a:lnTo>
                    <a:pt x="197" y="62"/>
                  </a:lnTo>
                  <a:lnTo>
                    <a:pt x="202" y="59"/>
                  </a:lnTo>
                  <a:lnTo>
                    <a:pt x="208" y="57"/>
                  </a:lnTo>
                  <a:lnTo>
                    <a:pt x="212" y="54"/>
                  </a:lnTo>
                  <a:lnTo>
                    <a:pt x="219" y="52"/>
                  </a:lnTo>
                  <a:lnTo>
                    <a:pt x="222" y="45"/>
                  </a:lnTo>
                  <a:lnTo>
                    <a:pt x="224" y="44"/>
                  </a:lnTo>
                  <a:lnTo>
                    <a:pt x="222" y="44"/>
                  </a:lnTo>
                  <a:lnTo>
                    <a:pt x="219" y="44"/>
                  </a:lnTo>
                  <a:lnTo>
                    <a:pt x="217" y="44"/>
                  </a:lnTo>
                  <a:lnTo>
                    <a:pt x="212" y="45"/>
                  </a:lnTo>
                  <a:lnTo>
                    <a:pt x="207" y="47"/>
                  </a:lnTo>
                  <a:lnTo>
                    <a:pt x="202" y="49"/>
                  </a:lnTo>
                  <a:lnTo>
                    <a:pt x="193" y="51"/>
                  </a:lnTo>
                  <a:lnTo>
                    <a:pt x="188" y="52"/>
                  </a:lnTo>
                  <a:lnTo>
                    <a:pt x="180" y="56"/>
                  </a:lnTo>
                  <a:lnTo>
                    <a:pt x="173" y="59"/>
                  </a:lnTo>
                  <a:lnTo>
                    <a:pt x="164" y="61"/>
                  </a:lnTo>
                  <a:lnTo>
                    <a:pt x="156" y="64"/>
                  </a:lnTo>
                  <a:lnTo>
                    <a:pt x="151" y="66"/>
                  </a:lnTo>
                  <a:lnTo>
                    <a:pt x="147" y="67"/>
                  </a:lnTo>
                  <a:lnTo>
                    <a:pt x="142" y="69"/>
                  </a:lnTo>
                  <a:lnTo>
                    <a:pt x="137" y="69"/>
                  </a:lnTo>
                  <a:lnTo>
                    <a:pt x="134" y="71"/>
                  </a:lnTo>
                  <a:lnTo>
                    <a:pt x="129" y="73"/>
                  </a:lnTo>
                  <a:lnTo>
                    <a:pt x="124" y="74"/>
                  </a:lnTo>
                  <a:lnTo>
                    <a:pt x="120" y="76"/>
                  </a:lnTo>
                  <a:lnTo>
                    <a:pt x="115" y="76"/>
                  </a:lnTo>
                  <a:lnTo>
                    <a:pt x="110" y="78"/>
                  </a:lnTo>
                  <a:lnTo>
                    <a:pt x="107" y="78"/>
                  </a:lnTo>
                  <a:lnTo>
                    <a:pt x="102" y="79"/>
                  </a:lnTo>
                  <a:lnTo>
                    <a:pt x="93" y="83"/>
                  </a:lnTo>
                  <a:lnTo>
                    <a:pt x="85" y="86"/>
                  </a:lnTo>
                  <a:lnTo>
                    <a:pt x="81" y="86"/>
                  </a:lnTo>
                  <a:lnTo>
                    <a:pt x="76" y="86"/>
                  </a:lnTo>
                  <a:lnTo>
                    <a:pt x="73" y="86"/>
                  </a:lnTo>
                  <a:lnTo>
                    <a:pt x="70" y="88"/>
                  </a:lnTo>
                  <a:lnTo>
                    <a:pt x="61" y="89"/>
                  </a:lnTo>
                  <a:lnTo>
                    <a:pt x="56" y="89"/>
                  </a:lnTo>
                  <a:lnTo>
                    <a:pt x="49" y="89"/>
                  </a:lnTo>
                  <a:lnTo>
                    <a:pt x="44" y="89"/>
                  </a:lnTo>
                  <a:lnTo>
                    <a:pt x="41" y="89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4"/>
                  </a:lnTo>
                  <a:lnTo>
                    <a:pt x="34" y="79"/>
                  </a:lnTo>
                  <a:lnTo>
                    <a:pt x="32" y="73"/>
                  </a:lnTo>
                  <a:lnTo>
                    <a:pt x="31" y="69"/>
                  </a:lnTo>
                  <a:lnTo>
                    <a:pt x="29" y="64"/>
                  </a:lnTo>
                  <a:lnTo>
                    <a:pt x="27" y="59"/>
                  </a:lnTo>
                  <a:lnTo>
                    <a:pt x="27" y="54"/>
                  </a:lnTo>
                  <a:lnTo>
                    <a:pt x="24" y="49"/>
                  </a:lnTo>
                  <a:lnTo>
                    <a:pt x="22" y="44"/>
                  </a:lnTo>
                  <a:lnTo>
                    <a:pt x="20" y="37"/>
                  </a:lnTo>
                  <a:lnTo>
                    <a:pt x="19" y="30"/>
                  </a:lnTo>
                  <a:lnTo>
                    <a:pt x="15" y="23"/>
                  </a:lnTo>
                  <a:lnTo>
                    <a:pt x="14" y="18"/>
                  </a:lnTo>
                  <a:lnTo>
                    <a:pt x="10" y="15"/>
                  </a:lnTo>
                  <a:lnTo>
                    <a:pt x="9" y="12"/>
                  </a:lnTo>
                  <a:lnTo>
                    <a:pt x="5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80"/>
            <p:cNvSpPr>
              <a:spLocks/>
            </p:cNvSpPr>
            <p:nvPr/>
          </p:nvSpPr>
          <p:spPr bwMode="auto">
            <a:xfrm>
              <a:off x="2395538" y="3233738"/>
              <a:ext cx="177800" cy="442913"/>
            </a:xfrm>
            <a:custGeom>
              <a:avLst/>
              <a:gdLst/>
              <a:ahLst/>
              <a:cxnLst>
                <a:cxn ang="0">
                  <a:pos x="3" y="257"/>
                </a:cxn>
                <a:cxn ang="0">
                  <a:pos x="15" y="247"/>
                </a:cxn>
                <a:cxn ang="0">
                  <a:pos x="25" y="237"/>
                </a:cxn>
                <a:cxn ang="0">
                  <a:pos x="36" y="227"/>
                </a:cxn>
                <a:cxn ang="0">
                  <a:pos x="44" y="217"/>
                </a:cxn>
                <a:cxn ang="0">
                  <a:pos x="53" y="205"/>
                </a:cxn>
                <a:cxn ang="0">
                  <a:pos x="61" y="191"/>
                </a:cxn>
                <a:cxn ang="0">
                  <a:pos x="70" y="179"/>
                </a:cxn>
                <a:cxn ang="0">
                  <a:pos x="78" y="168"/>
                </a:cxn>
                <a:cxn ang="0">
                  <a:pos x="83" y="154"/>
                </a:cxn>
                <a:cxn ang="0">
                  <a:pos x="88" y="139"/>
                </a:cxn>
                <a:cxn ang="0">
                  <a:pos x="93" y="125"/>
                </a:cxn>
                <a:cxn ang="0">
                  <a:pos x="95" y="112"/>
                </a:cxn>
                <a:cxn ang="0">
                  <a:pos x="98" y="96"/>
                </a:cxn>
                <a:cxn ang="0">
                  <a:pos x="100" y="81"/>
                </a:cxn>
                <a:cxn ang="0">
                  <a:pos x="100" y="64"/>
                </a:cxn>
                <a:cxn ang="0">
                  <a:pos x="100" y="49"/>
                </a:cxn>
                <a:cxn ang="0">
                  <a:pos x="98" y="35"/>
                </a:cxn>
                <a:cxn ang="0">
                  <a:pos x="98" y="24"/>
                </a:cxn>
                <a:cxn ang="0">
                  <a:pos x="98" y="15"/>
                </a:cxn>
                <a:cxn ang="0">
                  <a:pos x="100" y="5"/>
                </a:cxn>
                <a:cxn ang="0">
                  <a:pos x="102" y="0"/>
                </a:cxn>
                <a:cxn ang="0">
                  <a:pos x="103" y="0"/>
                </a:cxn>
                <a:cxn ang="0">
                  <a:pos x="107" y="5"/>
                </a:cxn>
                <a:cxn ang="0">
                  <a:pos x="109" y="15"/>
                </a:cxn>
                <a:cxn ang="0">
                  <a:pos x="112" y="29"/>
                </a:cxn>
                <a:cxn ang="0">
                  <a:pos x="112" y="42"/>
                </a:cxn>
                <a:cxn ang="0">
                  <a:pos x="112" y="54"/>
                </a:cxn>
                <a:cxn ang="0">
                  <a:pos x="112" y="62"/>
                </a:cxn>
                <a:cxn ang="0">
                  <a:pos x="112" y="73"/>
                </a:cxn>
                <a:cxn ang="0">
                  <a:pos x="112" y="81"/>
                </a:cxn>
                <a:cxn ang="0">
                  <a:pos x="110" y="90"/>
                </a:cxn>
                <a:cxn ang="0">
                  <a:pos x="109" y="100"/>
                </a:cxn>
                <a:cxn ang="0">
                  <a:pos x="107" y="110"/>
                </a:cxn>
                <a:cxn ang="0">
                  <a:pos x="105" y="120"/>
                </a:cxn>
                <a:cxn ang="0">
                  <a:pos x="102" y="132"/>
                </a:cxn>
                <a:cxn ang="0">
                  <a:pos x="98" y="142"/>
                </a:cxn>
                <a:cxn ang="0">
                  <a:pos x="95" y="152"/>
                </a:cxn>
                <a:cxn ang="0">
                  <a:pos x="92" y="164"/>
                </a:cxn>
                <a:cxn ang="0">
                  <a:pos x="86" y="176"/>
                </a:cxn>
                <a:cxn ang="0">
                  <a:pos x="80" y="188"/>
                </a:cxn>
                <a:cxn ang="0">
                  <a:pos x="75" y="200"/>
                </a:cxn>
                <a:cxn ang="0">
                  <a:pos x="68" y="210"/>
                </a:cxn>
                <a:cxn ang="0">
                  <a:pos x="61" y="220"/>
                </a:cxn>
                <a:cxn ang="0">
                  <a:pos x="56" y="230"/>
                </a:cxn>
                <a:cxn ang="0">
                  <a:pos x="48" y="242"/>
                </a:cxn>
                <a:cxn ang="0">
                  <a:pos x="39" y="256"/>
                </a:cxn>
                <a:cxn ang="0">
                  <a:pos x="31" y="266"/>
                </a:cxn>
                <a:cxn ang="0">
                  <a:pos x="25" y="273"/>
                </a:cxn>
                <a:cxn ang="0">
                  <a:pos x="19" y="278"/>
                </a:cxn>
                <a:cxn ang="0">
                  <a:pos x="0" y="262"/>
                </a:cxn>
              </a:cxnLst>
              <a:rect l="0" t="0" r="r" b="b"/>
              <a:pathLst>
                <a:path w="112" h="279">
                  <a:moveTo>
                    <a:pt x="0" y="262"/>
                  </a:moveTo>
                  <a:lnTo>
                    <a:pt x="3" y="257"/>
                  </a:lnTo>
                  <a:lnTo>
                    <a:pt x="10" y="252"/>
                  </a:lnTo>
                  <a:lnTo>
                    <a:pt x="15" y="247"/>
                  </a:lnTo>
                  <a:lnTo>
                    <a:pt x="20" y="242"/>
                  </a:lnTo>
                  <a:lnTo>
                    <a:pt x="25" y="237"/>
                  </a:lnTo>
                  <a:lnTo>
                    <a:pt x="31" y="232"/>
                  </a:lnTo>
                  <a:lnTo>
                    <a:pt x="36" y="227"/>
                  </a:lnTo>
                  <a:lnTo>
                    <a:pt x="41" y="222"/>
                  </a:lnTo>
                  <a:lnTo>
                    <a:pt x="44" y="217"/>
                  </a:lnTo>
                  <a:lnTo>
                    <a:pt x="49" y="210"/>
                  </a:lnTo>
                  <a:lnTo>
                    <a:pt x="53" y="205"/>
                  </a:lnTo>
                  <a:lnTo>
                    <a:pt x="58" y="200"/>
                  </a:lnTo>
                  <a:lnTo>
                    <a:pt x="61" y="191"/>
                  </a:lnTo>
                  <a:lnTo>
                    <a:pt x="66" y="186"/>
                  </a:lnTo>
                  <a:lnTo>
                    <a:pt x="70" y="179"/>
                  </a:lnTo>
                  <a:lnTo>
                    <a:pt x="75" y="174"/>
                  </a:lnTo>
                  <a:lnTo>
                    <a:pt x="78" y="168"/>
                  </a:lnTo>
                  <a:lnTo>
                    <a:pt x="80" y="161"/>
                  </a:lnTo>
                  <a:lnTo>
                    <a:pt x="83" y="154"/>
                  </a:lnTo>
                  <a:lnTo>
                    <a:pt x="86" y="147"/>
                  </a:lnTo>
                  <a:lnTo>
                    <a:pt x="88" y="139"/>
                  </a:lnTo>
                  <a:lnTo>
                    <a:pt x="90" y="132"/>
                  </a:lnTo>
                  <a:lnTo>
                    <a:pt x="93" y="125"/>
                  </a:lnTo>
                  <a:lnTo>
                    <a:pt x="95" y="118"/>
                  </a:lnTo>
                  <a:lnTo>
                    <a:pt x="95" y="112"/>
                  </a:lnTo>
                  <a:lnTo>
                    <a:pt x="97" y="103"/>
                  </a:lnTo>
                  <a:lnTo>
                    <a:pt x="98" y="96"/>
                  </a:lnTo>
                  <a:lnTo>
                    <a:pt x="100" y="88"/>
                  </a:lnTo>
                  <a:lnTo>
                    <a:pt x="100" y="81"/>
                  </a:lnTo>
                  <a:lnTo>
                    <a:pt x="100" y="73"/>
                  </a:lnTo>
                  <a:lnTo>
                    <a:pt x="100" y="64"/>
                  </a:lnTo>
                  <a:lnTo>
                    <a:pt x="102" y="57"/>
                  </a:lnTo>
                  <a:lnTo>
                    <a:pt x="100" y="49"/>
                  </a:lnTo>
                  <a:lnTo>
                    <a:pt x="100" y="42"/>
                  </a:lnTo>
                  <a:lnTo>
                    <a:pt x="98" y="35"/>
                  </a:lnTo>
                  <a:lnTo>
                    <a:pt x="98" y="29"/>
                  </a:lnTo>
                  <a:lnTo>
                    <a:pt x="98" y="24"/>
                  </a:lnTo>
                  <a:lnTo>
                    <a:pt x="98" y="20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0" y="5"/>
                  </a:lnTo>
                  <a:lnTo>
                    <a:pt x="102" y="1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5" y="3"/>
                  </a:lnTo>
                  <a:lnTo>
                    <a:pt x="107" y="5"/>
                  </a:lnTo>
                  <a:lnTo>
                    <a:pt x="109" y="10"/>
                  </a:lnTo>
                  <a:lnTo>
                    <a:pt x="109" y="15"/>
                  </a:lnTo>
                  <a:lnTo>
                    <a:pt x="110" y="22"/>
                  </a:lnTo>
                  <a:lnTo>
                    <a:pt x="112" y="29"/>
                  </a:lnTo>
                  <a:lnTo>
                    <a:pt x="112" y="35"/>
                  </a:lnTo>
                  <a:lnTo>
                    <a:pt x="112" y="42"/>
                  </a:lnTo>
                  <a:lnTo>
                    <a:pt x="112" y="51"/>
                  </a:lnTo>
                  <a:lnTo>
                    <a:pt x="112" y="54"/>
                  </a:lnTo>
                  <a:lnTo>
                    <a:pt x="112" y="57"/>
                  </a:lnTo>
                  <a:lnTo>
                    <a:pt x="112" y="62"/>
                  </a:lnTo>
                  <a:lnTo>
                    <a:pt x="112" y="68"/>
                  </a:lnTo>
                  <a:lnTo>
                    <a:pt x="112" y="73"/>
                  </a:lnTo>
                  <a:lnTo>
                    <a:pt x="112" y="76"/>
                  </a:lnTo>
                  <a:lnTo>
                    <a:pt x="112" y="81"/>
                  </a:lnTo>
                  <a:lnTo>
                    <a:pt x="112" y="86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9" y="100"/>
                  </a:lnTo>
                  <a:lnTo>
                    <a:pt x="109" y="107"/>
                  </a:lnTo>
                  <a:lnTo>
                    <a:pt x="107" y="110"/>
                  </a:lnTo>
                  <a:lnTo>
                    <a:pt x="107" y="115"/>
                  </a:lnTo>
                  <a:lnTo>
                    <a:pt x="105" y="120"/>
                  </a:lnTo>
                  <a:lnTo>
                    <a:pt x="103" y="125"/>
                  </a:lnTo>
                  <a:lnTo>
                    <a:pt x="102" y="132"/>
                  </a:lnTo>
                  <a:lnTo>
                    <a:pt x="102" y="137"/>
                  </a:lnTo>
                  <a:lnTo>
                    <a:pt x="98" y="142"/>
                  </a:lnTo>
                  <a:lnTo>
                    <a:pt x="98" y="147"/>
                  </a:lnTo>
                  <a:lnTo>
                    <a:pt x="95" y="152"/>
                  </a:lnTo>
                  <a:lnTo>
                    <a:pt x="93" y="159"/>
                  </a:lnTo>
                  <a:lnTo>
                    <a:pt x="92" y="164"/>
                  </a:lnTo>
                  <a:lnTo>
                    <a:pt x="88" y="171"/>
                  </a:lnTo>
                  <a:lnTo>
                    <a:pt x="86" y="176"/>
                  </a:lnTo>
                  <a:lnTo>
                    <a:pt x="83" y="183"/>
                  </a:lnTo>
                  <a:lnTo>
                    <a:pt x="80" y="188"/>
                  </a:lnTo>
                  <a:lnTo>
                    <a:pt x="78" y="195"/>
                  </a:lnTo>
                  <a:lnTo>
                    <a:pt x="75" y="200"/>
                  </a:lnTo>
                  <a:lnTo>
                    <a:pt x="71" y="205"/>
                  </a:lnTo>
                  <a:lnTo>
                    <a:pt x="68" y="210"/>
                  </a:lnTo>
                  <a:lnTo>
                    <a:pt x="64" y="217"/>
                  </a:lnTo>
                  <a:lnTo>
                    <a:pt x="61" y="220"/>
                  </a:lnTo>
                  <a:lnTo>
                    <a:pt x="59" y="225"/>
                  </a:lnTo>
                  <a:lnTo>
                    <a:pt x="56" y="230"/>
                  </a:lnTo>
                  <a:lnTo>
                    <a:pt x="54" y="234"/>
                  </a:lnTo>
                  <a:lnTo>
                    <a:pt x="48" y="242"/>
                  </a:lnTo>
                  <a:lnTo>
                    <a:pt x="44" y="249"/>
                  </a:lnTo>
                  <a:lnTo>
                    <a:pt x="39" y="256"/>
                  </a:lnTo>
                  <a:lnTo>
                    <a:pt x="36" y="261"/>
                  </a:lnTo>
                  <a:lnTo>
                    <a:pt x="31" y="266"/>
                  </a:lnTo>
                  <a:lnTo>
                    <a:pt x="27" y="269"/>
                  </a:lnTo>
                  <a:lnTo>
                    <a:pt x="25" y="273"/>
                  </a:lnTo>
                  <a:lnTo>
                    <a:pt x="22" y="276"/>
                  </a:lnTo>
                  <a:lnTo>
                    <a:pt x="19" y="278"/>
                  </a:lnTo>
                  <a:lnTo>
                    <a:pt x="19" y="279"/>
                  </a:lnTo>
                  <a:lnTo>
                    <a:pt x="0" y="262"/>
                  </a:lnTo>
                  <a:lnTo>
                    <a:pt x="0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81"/>
            <p:cNvSpPr>
              <a:spLocks/>
            </p:cNvSpPr>
            <p:nvPr/>
          </p:nvSpPr>
          <p:spPr bwMode="auto">
            <a:xfrm>
              <a:off x="1792288" y="3192463"/>
              <a:ext cx="714375" cy="1657350"/>
            </a:xfrm>
            <a:custGeom>
              <a:avLst/>
              <a:gdLst/>
              <a:ahLst/>
              <a:cxnLst>
                <a:cxn ang="0">
                  <a:pos x="438" y="36"/>
                </a:cxn>
                <a:cxn ang="0">
                  <a:pos x="421" y="63"/>
                </a:cxn>
                <a:cxn ang="0">
                  <a:pos x="399" y="90"/>
                </a:cxn>
                <a:cxn ang="0">
                  <a:pos x="372" y="119"/>
                </a:cxn>
                <a:cxn ang="0">
                  <a:pos x="343" y="148"/>
                </a:cxn>
                <a:cxn ang="0">
                  <a:pos x="312" y="173"/>
                </a:cxn>
                <a:cxn ang="0">
                  <a:pos x="282" y="199"/>
                </a:cxn>
                <a:cxn ang="0">
                  <a:pos x="253" y="221"/>
                </a:cxn>
                <a:cxn ang="0">
                  <a:pos x="214" y="251"/>
                </a:cxn>
                <a:cxn ang="0">
                  <a:pos x="187" y="287"/>
                </a:cxn>
                <a:cxn ang="0">
                  <a:pos x="182" y="312"/>
                </a:cxn>
                <a:cxn ang="0">
                  <a:pos x="180" y="344"/>
                </a:cxn>
                <a:cxn ang="0">
                  <a:pos x="180" y="382"/>
                </a:cxn>
                <a:cxn ang="0">
                  <a:pos x="182" y="424"/>
                </a:cxn>
                <a:cxn ang="0">
                  <a:pos x="184" y="466"/>
                </a:cxn>
                <a:cxn ang="0">
                  <a:pos x="187" y="512"/>
                </a:cxn>
                <a:cxn ang="0">
                  <a:pos x="187" y="558"/>
                </a:cxn>
                <a:cxn ang="0">
                  <a:pos x="184" y="605"/>
                </a:cxn>
                <a:cxn ang="0">
                  <a:pos x="178" y="649"/>
                </a:cxn>
                <a:cxn ang="0">
                  <a:pos x="168" y="692"/>
                </a:cxn>
                <a:cxn ang="0">
                  <a:pos x="156" y="732"/>
                </a:cxn>
                <a:cxn ang="0">
                  <a:pos x="145" y="773"/>
                </a:cxn>
                <a:cxn ang="0">
                  <a:pos x="131" y="812"/>
                </a:cxn>
                <a:cxn ang="0">
                  <a:pos x="116" y="849"/>
                </a:cxn>
                <a:cxn ang="0">
                  <a:pos x="99" y="883"/>
                </a:cxn>
                <a:cxn ang="0">
                  <a:pos x="84" y="917"/>
                </a:cxn>
                <a:cxn ang="0">
                  <a:pos x="67" y="946"/>
                </a:cxn>
                <a:cxn ang="0">
                  <a:pos x="51" y="975"/>
                </a:cxn>
                <a:cxn ang="0">
                  <a:pos x="29" y="1007"/>
                </a:cxn>
                <a:cxn ang="0">
                  <a:pos x="2" y="1041"/>
                </a:cxn>
                <a:cxn ang="0">
                  <a:pos x="16" y="1032"/>
                </a:cxn>
                <a:cxn ang="0">
                  <a:pos x="46" y="1002"/>
                </a:cxn>
                <a:cxn ang="0">
                  <a:pos x="67" y="973"/>
                </a:cxn>
                <a:cxn ang="0">
                  <a:pos x="90" y="939"/>
                </a:cxn>
                <a:cxn ang="0">
                  <a:pos x="114" y="900"/>
                </a:cxn>
                <a:cxn ang="0">
                  <a:pos x="136" y="854"/>
                </a:cxn>
                <a:cxn ang="0">
                  <a:pos x="158" y="807"/>
                </a:cxn>
                <a:cxn ang="0">
                  <a:pos x="173" y="753"/>
                </a:cxn>
                <a:cxn ang="0">
                  <a:pos x="184" y="697"/>
                </a:cxn>
                <a:cxn ang="0">
                  <a:pos x="192" y="637"/>
                </a:cxn>
                <a:cxn ang="0">
                  <a:pos x="197" y="582"/>
                </a:cxn>
                <a:cxn ang="0">
                  <a:pos x="199" y="524"/>
                </a:cxn>
                <a:cxn ang="0">
                  <a:pos x="199" y="471"/>
                </a:cxn>
                <a:cxn ang="0">
                  <a:pos x="197" y="421"/>
                </a:cxn>
                <a:cxn ang="0">
                  <a:pos x="197" y="380"/>
                </a:cxn>
                <a:cxn ang="0">
                  <a:pos x="195" y="344"/>
                </a:cxn>
                <a:cxn ang="0">
                  <a:pos x="195" y="319"/>
                </a:cxn>
                <a:cxn ang="0">
                  <a:pos x="200" y="292"/>
                </a:cxn>
                <a:cxn ang="0">
                  <a:pos x="234" y="258"/>
                </a:cxn>
                <a:cxn ang="0">
                  <a:pos x="282" y="226"/>
                </a:cxn>
                <a:cxn ang="0">
                  <a:pos x="322" y="194"/>
                </a:cxn>
                <a:cxn ang="0">
                  <a:pos x="351" y="168"/>
                </a:cxn>
                <a:cxn ang="0">
                  <a:pos x="382" y="141"/>
                </a:cxn>
                <a:cxn ang="0">
                  <a:pos x="409" y="116"/>
                </a:cxn>
                <a:cxn ang="0">
                  <a:pos x="433" y="87"/>
                </a:cxn>
                <a:cxn ang="0">
                  <a:pos x="444" y="44"/>
                </a:cxn>
                <a:cxn ang="0">
                  <a:pos x="450" y="0"/>
                </a:cxn>
              </a:cxnLst>
              <a:rect l="0" t="0" r="r" b="b"/>
              <a:pathLst>
                <a:path w="450" h="1044">
                  <a:moveTo>
                    <a:pt x="450" y="0"/>
                  </a:moveTo>
                  <a:lnTo>
                    <a:pt x="446" y="17"/>
                  </a:lnTo>
                  <a:lnTo>
                    <a:pt x="443" y="22"/>
                  </a:lnTo>
                  <a:lnTo>
                    <a:pt x="441" y="26"/>
                  </a:lnTo>
                  <a:lnTo>
                    <a:pt x="439" y="31"/>
                  </a:lnTo>
                  <a:lnTo>
                    <a:pt x="438" y="36"/>
                  </a:lnTo>
                  <a:lnTo>
                    <a:pt x="434" y="39"/>
                  </a:lnTo>
                  <a:lnTo>
                    <a:pt x="433" y="44"/>
                  </a:lnTo>
                  <a:lnTo>
                    <a:pt x="429" y="48"/>
                  </a:lnTo>
                  <a:lnTo>
                    <a:pt x="428" y="53"/>
                  </a:lnTo>
                  <a:lnTo>
                    <a:pt x="424" y="58"/>
                  </a:lnTo>
                  <a:lnTo>
                    <a:pt x="421" y="63"/>
                  </a:lnTo>
                  <a:lnTo>
                    <a:pt x="417" y="66"/>
                  </a:lnTo>
                  <a:lnTo>
                    <a:pt x="416" y="72"/>
                  </a:lnTo>
                  <a:lnTo>
                    <a:pt x="411" y="77"/>
                  </a:lnTo>
                  <a:lnTo>
                    <a:pt x="407" y="82"/>
                  </a:lnTo>
                  <a:lnTo>
                    <a:pt x="402" y="87"/>
                  </a:lnTo>
                  <a:lnTo>
                    <a:pt x="399" y="90"/>
                  </a:lnTo>
                  <a:lnTo>
                    <a:pt x="394" y="95"/>
                  </a:lnTo>
                  <a:lnTo>
                    <a:pt x="390" y="100"/>
                  </a:lnTo>
                  <a:lnTo>
                    <a:pt x="385" y="105"/>
                  </a:lnTo>
                  <a:lnTo>
                    <a:pt x="382" y="109"/>
                  </a:lnTo>
                  <a:lnTo>
                    <a:pt x="377" y="114"/>
                  </a:lnTo>
                  <a:lnTo>
                    <a:pt x="372" y="119"/>
                  </a:lnTo>
                  <a:lnTo>
                    <a:pt x="367" y="124"/>
                  </a:lnTo>
                  <a:lnTo>
                    <a:pt x="363" y="127"/>
                  </a:lnTo>
                  <a:lnTo>
                    <a:pt x="358" y="133"/>
                  </a:lnTo>
                  <a:lnTo>
                    <a:pt x="353" y="138"/>
                  </a:lnTo>
                  <a:lnTo>
                    <a:pt x="348" y="141"/>
                  </a:lnTo>
                  <a:lnTo>
                    <a:pt x="343" y="148"/>
                  </a:lnTo>
                  <a:lnTo>
                    <a:pt x="338" y="151"/>
                  </a:lnTo>
                  <a:lnTo>
                    <a:pt x="333" y="156"/>
                  </a:lnTo>
                  <a:lnTo>
                    <a:pt x="328" y="160"/>
                  </a:lnTo>
                  <a:lnTo>
                    <a:pt x="322" y="165"/>
                  </a:lnTo>
                  <a:lnTo>
                    <a:pt x="317" y="168"/>
                  </a:lnTo>
                  <a:lnTo>
                    <a:pt x="312" y="173"/>
                  </a:lnTo>
                  <a:lnTo>
                    <a:pt x="307" y="177"/>
                  </a:lnTo>
                  <a:lnTo>
                    <a:pt x="302" y="182"/>
                  </a:lnTo>
                  <a:lnTo>
                    <a:pt x="297" y="185"/>
                  </a:lnTo>
                  <a:lnTo>
                    <a:pt x="290" y="190"/>
                  </a:lnTo>
                  <a:lnTo>
                    <a:pt x="287" y="194"/>
                  </a:lnTo>
                  <a:lnTo>
                    <a:pt x="282" y="199"/>
                  </a:lnTo>
                  <a:lnTo>
                    <a:pt x="277" y="202"/>
                  </a:lnTo>
                  <a:lnTo>
                    <a:pt x="272" y="205"/>
                  </a:lnTo>
                  <a:lnTo>
                    <a:pt x="267" y="209"/>
                  </a:lnTo>
                  <a:lnTo>
                    <a:pt x="263" y="214"/>
                  </a:lnTo>
                  <a:lnTo>
                    <a:pt x="258" y="217"/>
                  </a:lnTo>
                  <a:lnTo>
                    <a:pt x="253" y="221"/>
                  </a:lnTo>
                  <a:lnTo>
                    <a:pt x="250" y="224"/>
                  </a:lnTo>
                  <a:lnTo>
                    <a:pt x="245" y="227"/>
                  </a:lnTo>
                  <a:lnTo>
                    <a:pt x="236" y="234"/>
                  </a:lnTo>
                  <a:lnTo>
                    <a:pt x="228" y="241"/>
                  </a:lnTo>
                  <a:lnTo>
                    <a:pt x="221" y="246"/>
                  </a:lnTo>
                  <a:lnTo>
                    <a:pt x="214" y="251"/>
                  </a:lnTo>
                  <a:lnTo>
                    <a:pt x="207" y="258"/>
                  </a:lnTo>
                  <a:lnTo>
                    <a:pt x="204" y="263"/>
                  </a:lnTo>
                  <a:lnTo>
                    <a:pt x="199" y="266"/>
                  </a:lnTo>
                  <a:lnTo>
                    <a:pt x="194" y="273"/>
                  </a:lnTo>
                  <a:lnTo>
                    <a:pt x="190" y="278"/>
                  </a:lnTo>
                  <a:lnTo>
                    <a:pt x="187" y="287"/>
                  </a:lnTo>
                  <a:lnTo>
                    <a:pt x="185" y="290"/>
                  </a:lnTo>
                  <a:lnTo>
                    <a:pt x="185" y="294"/>
                  </a:lnTo>
                  <a:lnTo>
                    <a:pt x="184" y="299"/>
                  </a:lnTo>
                  <a:lnTo>
                    <a:pt x="182" y="302"/>
                  </a:lnTo>
                  <a:lnTo>
                    <a:pt x="182" y="307"/>
                  </a:lnTo>
                  <a:lnTo>
                    <a:pt x="182" y="312"/>
                  </a:lnTo>
                  <a:lnTo>
                    <a:pt x="182" y="317"/>
                  </a:lnTo>
                  <a:lnTo>
                    <a:pt x="182" y="324"/>
                  </a:lnTo>
                  <a:lnTo>
                    <a:pt x="180" y="327"/>
                  </a:lnTo>
                  <a:lnTo>
                    <a:pt x="180" y="334"/>
                  </a:lnTo>
                  <a:lnTo>
                    <a:pt x="180" y="339"/>
                  </a:lnTo>
                  <a:lnTo>
                    <a:pt x="180" y="344"/>
                  </a:lnTo>
                  <a:lnTo>
                    <a:pt x="180" y="351"/>
                  </a:lnTo>
                  <a:lnTo>
                    <a:pt x="180" y="356"/>
                  </a:lnTo>
                  <a:lnTo>
                    <a:pt x="180" y="363"/>
                  </a:lnTo>
                  <a:lnTo>
                    <a:pt x="180" y="370"/>
                  </a:lnTo>
                  <a:lnTo>
                    <a:pt x="180" y="377"/>
                  </a:lnTo>
                  <a:lnTo>
                    <a:pt x="180" y="382"/>
                  </a:lnTo>
                  <a:lnTo>
                    <a:pt x="180" y="388"/>
                  </a:lnTo>
                  <a:lnTo>
                    <a:pt x="180" y="395"/>
                  </a:lnTo>
                  <a:lnTo>
                    <a:pt x="180" y="402"/>
                  </a:lnTo>
                  <a:lnTo>
                    <a:pt x="182" y="409"/>
                  </a:lnTo>
                  <a:lnTo>
                    <a:pt x="182" y="416"/>
                  </a:lnTo>
                  <a:lnTo>
                    <a:pt x="182" y="424"/>
                  </a:lnTo>
                  <a:lnTo>
                    <a:pt x="182" y="431"/>
                  </a:lnTo>
                  <a:lnTo>
                    <a:pt x="182" y="438"/>
                  </a:lnTo>
                  <a:lnTo>
                    <a:pt x="182" y="444"/>
                  </a:lnTo>
                  <a:lnTo>
                    <a:pt x="184" y="453"/>
                  </a:lnTo>
                  <a:lnTo>
                    <a:pt x="184" y="460"/>
                  </a:lnTo>
                  <a:lnTo>
                    <a:pt x="184" y="466"/>
                  </a:lnTo>
                  <a:lnTo>
                    <a:pt x="184" y="475"/>
                  </a:lnTo>
                  <a:lnTo>
                    <a:pt x="185" y="482"/>
                  </a:lnTo>
                  <a:lnTo>
                    <a:pt x="185" y="488"/>
                  </a:lnTo>
                  <a:lnTo>
                    <a:pt x="185" y="497"/>
                  </a:lnTo>
                  <a:lnTo>
                    <a:pt x="185" y="505"/>
                  </a:lnTo>
                  <a:lnTo>
                    <a:pt x="187" y="512"/>
                  </a:lnTo>
                  <a:lnTo>
                    <a:pt x="187" y="519"/>
                  </a:lnTo>
                  <a:lnTo>
                    <a:pt x="187" y="527"/>
                  </a:lnTo>
                  <a:lnTo>
                    <a:pt x="187" y="534"/>
                  </a:lnTo>
                  <a:lnTo>
                    <a:pt x="187" y="543"/>
                  </a:lnTo>
                  <a:lnTo>
                    <a:pt x="187" y="549"/>
                  </a:lnTo>
                  <a:lnTo>
                    <a:pt x="187" y="558"/>
                  </a:lnTo>
                  <a:lnTo>
                    <a:pt x="187" y="565"/>
                  </a:lnTo>
                  <a:lnTo>
                    <a:pt x="187" y="573"/>
                  </a:lnTo>
                  <a:lnTo>
                    <a:pt x="185" y="582"/>
                  </a:lnTo>
                  <a:lnTo>
                    <a:pt x="185" y="588"/>
                  </a:lnTo>
                  <a:lnTo>
                    <a:pt x="184" y="597"/>
                  </a:lnTo>
                  <a:lnTo>
                    <a:pt x="184" y="605"/>
                  </a:lnTo>
                  <a:lnTo>
                    <a:pt x="182" y="612"/>
                  </a:lnTo>
                  <a:lnTo>
                    <a:pt x="182" y="619"/>
                  </a:lnTo>
                  <a:lnTo>
                    <a:pt x="182" y="626"/>
                  </a:lnTo>
                  <a:lnTo>
                    <a:pt x="180" y="634"/>
                  </a:lnTo>
                  <a:lnTo>
                    <a:pt x="178" y="641"/>
                  </a:lnTo>
                  <a:lnTo>
                    <a:pt x="178" y="649"/>
                  </a:lnTo>
                  <a:lnTo>
                    <a:pt x="177" y="656"/>
                  </a:lnTo>
                  <a:lnTo>
                    <a:pt x="175" y="665"/>
                  </a:lnTo>
                  <a:lnTo>
                    <a:pt x="173" y="671"/>
                  </a:lnTo>
                  <a:lnTo>
                    <a:pt x="172" y="678"/>
                  </a:lnTo>
                  <a:lnTo>
                    <a:pt x="170" y="685"/>
                  </a:lnTo>
                  <a:lnTo>
                    <a:pt x="168" y="692"/>
                  </a:lnTo>
                  <a:lnTo>
                    <a:pt x="165" y="698"/>
                  </a:lnTo>
                  <a:lnTo>
                    <a:pt x="165" y="705"/>
                  </a:lnTo>
                  <a:lnTo>
                    <a:pt x="161" y="712"/>
                  </a:lnTo>
                  <a:lnTo>
                    <a:pt x="160" y="719"/>
                  </a:lnTo>
                  <a:lnTo>
                    <a:pt x="158" y="726"/>
                  </a:lnTo>
                  <a:lnTo>
                    <a:pt x="156" y="732"/>
                  </a:lnTo>
                  <a:lnTo>
                    <a:pt x="153" y="739"/>
                  </a:lnTo>
                  <a:lnTo>
                    <a:pt x="151" y="746"/>
                  </a:lnTo>
                  <a:lnTo>
                    <a:pt x="150" y="753"/>
                  </a:lnTo>
                  <a:lnTo>
                    <a:pt x="148" y="759"/>
                  </a:lnTo>
                  <a:lnTo>
                    <a:pt x="146" y="766"/>
                  </a:lnTo>
                  <a:lnTo>
                    <a:pt x="145" y="773"/>
                  </a:lnTo>
                  <a:lnTo>
                    <a:pt x="141" y="780"/>
                  </a:lnTo>
                  <a:lnTo>
                    <a:pt x="139" y="787"/>
                  </a:lnTo>
                  <a:lnTo>
                    <a:pt x="138" y="792"/>
                  </a:lnTo>
                  <a:lnTo>
                    <a:pt x="134" y="798"/>
                  </a:lnTo>
                  <a:lnTo>
                    <a:pt x="133" y="805"/>
                  </a:lnTo>
                  <a:lnTo>
                    <a:pt x="131" y="812"/>
                  </a:lnTo>
                  <a:lnTo>
                    <a:pt x="128" y="817"/>
                  </a:lnTo>
                  <a:lnTo>
                    <a:pt x="126" y="824"/>
                  </a:lnTo>
                  <a:lnTo>
                    <a:pt x="123" y="829"/>
                  </a:lnTo>
                  <a:lnTo>
                    <a:pt x="121" y="836"/>
                  </a:lnTo>
                  <a:lnTo>
                    <a:pt x="117" y="843"/>
                  </a:lnTo>
                  <a:lnTo>
                    <a:pt x="116" y="849"/>
                  </a:lnTo>
                  <a:lnTo>
                    <a:pt x="112" y="854"/>
                  </a:lnTo>
                  <a:lnTo>
                    <a:pt x="111" y="861"/>
                  </a:lnTo>
                  <a:lnTo>
                    <a:pt x="107" y="866"/>
                  </a:lnTo>
                  <a:lnTo>
                    <a:pt x="106" y="873"/>
                  </a:lnTo>
                  <a:lnTo>
                    <a:pt x="102" y="878"/>
                  </a:lnTo>
                  <a:lnTo>
                    <a:pt x="99" y="883"/>
                  </a:lnTo>
                  <a:lnTo>
                    <a:pt x="97" y="888"/>
                  </a:lnTo>
                  <a:lnTo>
                    <a:pt x="95" y="895"/>
                  </a:lnTo>
                  <a:lnTo>
                    <a:pt x="92" y="900"/>
                  </a:lnTo>
                  <a:lnTo>
                    <a:pt x="89" y="905"/>
                  </a:lnTo>
                  <a:lnTo>
                    <a:pt x="87" y="910"/>
                  </a:lnTo>
                  <a:lnTo>
                    <a:pt x="84" y="917"/>
                  </a:lnTo>
                  <a:lnTo>
                    <a:pt x="82" y="922"/>
                  </a:lnTo>
                  <a:lnTo>
                    <a:pt x="78" y="927"/>
                  </a:lnTo>
                  <a:lnTo>
                    <a:pt x="75" y="931"/>
                  </a:lnTo>
                  <a:lnTo>
                    <a:pt x="73" y="937"/>
                  </a:lnTo>
                  <a:lnTo>
                    <a:pt x="70" y="941"/>
                  </a:lnTo>
                  <a:lnTo>
                    <a:pt x="67" y="946"/>
                  </a:lnTo>
                  <a:lnTo>
                    <a:pt x="65" y="951"/>
                  </a:lnTo>
                  <a:lnTo>
                    <a:pt x="63" y="956"/>
                  </a:lnTo>
                  <a:lnTo>
                    <a:pt x="60" y="961"/>
                  </a:lnTo>
                  <a:lnTo>
                    <a:pt x="56" y="965"/>
                  </a:lnTo>
                  <a:lnTo>
                    <a:pt x="53" y="970"/>
                  </a:lnTo>
                  <a:lnTo>
                    <a:pt x="51" y="975"/>
                  </a:lnTo>
                  <a:lnTo>
                    <a:pt x="48" y="978"/>
                  </a:lnTo>
                  <a:lnTo>
                    <a:pt x="45" y="983"/>
                  </a:lnTo>
                  <a:lnTo>
                    <a:pt x="43" y="987"/>
                  </a:lnTo>
                  <a:lnTo>
                    <a:pt x="39" y="992"/>
                  </a:lnTo>
                  <a:lnTo>
                    <a:pt x="34" y="998"/>
                  </a:lnTo>
                  <a:lnTo>
                    <a:pt x="29" y="1007"/>
                  </a:lnTo>
                  <a:lnTo>
                    <a:pt x="23" y="1014"/>
                  </a:lnTo>
                  <a:lnTo>
                    <a:pt x="17" y="1022"/>
                  </a:lnTo>
                  <a:lnTo>
                    <a:pt x="12" y="1027"/>
                  </a:lnTo>
                  <a:lnTo>
                    <a:pt x="7" y="1032"/>
                  </a:lnTo>
                  <a:lnTo>
                    <a:pt x="4" y="1036"/>
                  </a:lnTo>
                  <a:lnTo>
                    <a:pt x="2" y="1041"/>
                  </a:lnTo>
                  <a:lnTo>
                    <a:pt x="0" y="1042"/>
                  </a:lnTo>
                  <a:lnTo>
                    <a:pt x="4" y="1044"/>
                  </a:lnTo>
                  <a:lnTo>
                    <a:pt x="6" y="1041"/>
                  </a:lnTo>
                  <a:lnTo>
                    <a:pt x="9" y="1039"/>
                  </a:lnTo>
                  <a:lnTo>
                    <a:pt x="12" y="1036"/>
                  </a:lnTo>
                  <a:lnTo>
                    <a:pt x="16" y="1032"/>
                  </a:lnTo>
                  <a:lnTo>
                    <a:pt x="21" y="1027"/>
                  </a:lnTo>
                  <a:lnTo>
                    <a:pt x="26" y="1022"/>
                  </a:lnTo>
                  <a:lnTo>
                    <a:pt x="33" y="1015"/>
                  </a:lnTo>
                  <a:lnTo>
                    <a:pt x="39" y="1010"/>
                  </a:lnTo>
                  <a:lnTo>
                    <a:pt x="41" y="1005"/>
                  </a:lnTo>
                  <a:lnTo>
                    <a:pt x="46" y="1002"/>
                  </a:lnTo>
                  <a:lnTo>
                    <a:pt x="48" y="997"/>
                  </a:lnTo>
                  <a:lnTo>
                    <a:pt x="53" y="993"/>
                  </a:lnTo>
                  <a:lnTo>
                    <a:pt x="56" y="988"/>
                  </a:lnTo>
                  <a:lnTo>
                    <a:pt x="60" y="983"/>
                  </a:lnTo>
                  <a:lnTo>
                    <a:pt x="63" y="978"/>
                  </a:lnTo>
                  <a:lnTo>
                    <a:pt x="67" y="973"/>
                  </a:lnTo>
                  <a:lnTo>
                    <a:pt x="70" y="968"/>
                  </a:lnTo>
                  <a:lnTo>
                    <a:pt x="73" y="963"/>
                  </a:lnTo>
                  <a:lnTo>
                    <a:pt x="78" y="956"/>
                  </a:lnTo>
                  <a:lnTo>
                    <a:pt x="82" y="951"/>
                  </a:lnTo>
                  <a:lnTo>
                    <a:pt x="85" y="946"/>
                  </a:lnTo>
                  <a:lnTo>
                    <a:pt x="90" y="939"/>
                  </a:lnTo>
                  <a:lnTo>
                    <a:pt x="94" y="932"/>
                  </a:lnTo>
                  <a:lnTo>
                    <a:pt x="99" y="927"/>
                  </a:lnTo>
                  <a:lnTo>
                    <a:pt x="100" y="920"/>
                  </a:lnTo>
                  <a:lnTo>
                    <a:pt x="106" y="914"/>
                  </a:lnTo>
                  <a:lnTo>
                    <a:pt x="109" y="907"/>
                  </a:lnTo>
                  <a:lnTo>
                    <a:pt x="114" y="900"/>
                  </a:lnTo>
                  <a:lnTo>
                    <a:pt x="116" y="892"/>
                  </a:lnTo>
                  <a:lnTo>
                    <a:pt x="121" y="885"/>
                  </a:lnTo>
                  <a:lnTo>
                    <a:pt x="124" y="878"/>
                  </a:lnTo>
                  <a:lnTo>
                    <a:pt x="129" y="871"/>
                  </a:lnTo>
                  <a:lnTo>
                    <a:pt x="131" y="863"/>
                  </a:lnTo>
                  <a:lnTo>
                    <a:pt x="136" y="854"/>
                  </a:lnTo>
                  <a:lnTo>
                    <a:pt x="139" y="848"/>
                  </a:lnTo>
                  <a:lnTo>
                    <a:pt x="143" y="839"/>
                  </a:lnTo>
                  <a:lnTo>
                    <a:pt x="146" y="831"/>
                  </a:lnTo>
                  <a:lnTo>
                    <a:pt x="150" y="824"/>
                  </a:lnTo>
                  <a:lnTo>
                    <a:pt x="155" y="815"/>
                  </a:lnTo>
                  <a:lnTo>
                    <a:pt x="158" y="807"/>
                  </a:lnTo>
                  <a:lnTo>
                    <a:pt x="160" y="798"/>
                  </a:lnTo>
                  <a:lnTo>
                    <a:pt x="163" y="788"/>
                  </a:lnTo>
                  <a:lnTo>
                    <a:pt x="165" y="780"/>
                  </a:lnTo>
                  <a:lnTo>
                    <a:pt x="168" y="771"/>
                  </a:lnTo>
                  <a:lnTo>
                    <a:pt x="170" y="761"/>
                  </a:lnTo>
                  <a:lnTo>
                    <a:pt x="173" y="753"/>
                  </a:lnTo>
                  <a:lnTo>
                    <a:pt x="175" y="743"/>
                  </a:lnTo>
                  <a:lnTo>
                    <a:pt x="177" y="734"/>
                  </a:lnTo>
                  <a:lnTo>
                    <a:pt x="178" y="726"/>
                  </a:lnTo>
                  <a:lnTo>
                    <a:pt x="180" y="715"/>
                  </a:lnTo>
                  <a:lnTo>
                    <a:pt x="182" y="705"/>
                  </a:lnTo>
                  <a:lnTo>
                    <a:pt x="184" y="697"/>
                  </a:lnTo>
                  <a:lnTo>
                    <a:pt x="185" y="687"/>
                  </a:lnTo>
                  <a:lnTo>
                    <a:pt x="187" y="676"/>
                  </a:lnTo>
                  <a:lnTo>
                    <a:pt x="189" y="666"/>
                  </a:lnTo>
                  <a:lnTo>
                    <a:pt x="190" y="658"/>
                  </a:lnTo>
                  <a:lnTo>
                    <a:pt x="190" y="648"/>
                  </a:lnTo>
                  <a:lnTo>
                    <a:pt x="192" y="637"/>
                  </a:lnTo>
                  <a:lnTo>
                    <a:pt x="192" y="627"/>
                  </a:lnTo>
                  <a:lnTo>
                    <a:pt x="194" y="619"/>
                  </a:lnTo>
                  <a:lnTo>
                    <a:pt x="194" y="609"/>
                  </a:lnTo>
                  <a:lnTo>
                    <a:pt x="195" y="600"/>
                  </a:lnTo>
                  <a:lnTo>
                    <a:pt x="195" y="590"/>
                  </a:lnTo>
                  <a:lnTo>
                    <a:pt x="197" y="582"/>
                  </a:lnTo>
                  <a:lnTo>
                    <a:pt x="197" y="571"/>
                  </a:lnTo>
                  <a:lnTo>
                    <a:pt x="197" y="561"/>
                  </a:lnTo>
                  <a:lnTo>
                    <a:pt x="197" y="553"/>
                  </a:lnTo>
                  <a:lnTo>
                    <a:pt x="199" y="543"/>
                  </a:lnTo>
                  <a:lnTo>
                    <a:pt x="199" y="534"/>
                  </a:lnTo>
                  <a:lnTo>
                    <a:pt x="199" y="524"/>
                  </a:lnTo>
                  <a:lnTo>
                    <a:pt x="199" y="515"/>
                  </a:lnTo>
                  <a:lnTo>
                    <a:pt x="199" y="507"/>
                  </a:lnTo>
                  <a:lnTo>
                    <a:pt x="199" y="497"/>
                  </a:lnTo>
                  <a:lnTo>
                    <a:pt x="199" y="488"/>
                  </a:lnTo>
                  <a:lnTo>
                    <a:pt x="199" y="480"/>
                  </a:lnTo>
                  <a:lnTo>
                    <a:pt x="199" y="471"/>
                  </a:lnTo>
                  <a:lnTo>
                    <a:pt x="199" y="461"/>
                  </a:lnTo>
                  <a:lnTo>
                    <a:pt x="199" y="454"/>
                  </a:lnTo>
                  <a:lnTo>
                    <a:pt x="199" y="446"/>
                  </a:lnTo>
                  <a:lnTo>
                    <a:pt x="199" y="438"/>
                  </a:lnTo>
                  <a:lnTo>
                    <a:pt x="197" y="429"/>
                  </a:lnTo>
                  <a:lnTo>
                    <a:pt x="197" y="421"/>
                  </a:lnTo>
                  <a:lnTo>
                    <a:pt x="197" y="414"/>
                  </a:lnTo>
                  <a:lnTo>
                    <a:pt x="197" y="407"/>
                  </a:lnTo>
                  <a:lnTo>
                    <a:pt x="197" y="400"/>
                  </a:lnTo>
                  <a:lnTo>
                    <a:pt x="197" y="393"/>
                  </a:lnTo>
                  <a:lnTo>
                    <a:pt x="197" y="387"/>
                  </a:lnTo>
                  <a:lnTo>
                    <a:pt x="197" y="380"/>
                  </a:lnTo>
                  <a:lnTo>
                    <a:pt x="197" y="373"/>
                  </a:lnTo>
                  <a:lnTo>
                    <a:pt x="197" y="368"/>
                  </a:lnTo>
                  <a:lnTo>
                    <a:pt x="195" y="361"/>
                  </a:lnTo>
                  <a:lnTo>
                    <a:pt x="195" y="356"/>
                  </a:lnTo>
                  <a:lnTo>
                    <a:pt x="195" y="349"/>
                  </a:lnTo>
                  <a:lnTo>
                    <a:pt x="195" y="344"/>
                  </a:lnTo>
                  <a:lnTo>
                    <a:pt x="195" y="341"/>
                  </a:lnTo>
                  <a:lnTo>
                    <a:pt x="195" y="336"/>
                  </a:lnTo>
                  <a:lnTo>
                    <a:pt x="195" y="331"/>
                  </a:lnTo>
                  <a:lnTo>
                    <a:pt x="195" y="327"/>
                  </a:lnTo>
                  <a:lnTo>
                    <a:pt x="195" y="322"/>
                  </a:lnTo>
                  <a:lnTo>
                    <a:pt x="195" y="319"/>
                  </a:lnTo>
                  <a:lnTo>
                    <a:pt x="195" y="314"/>
                  </a:lnTo>
                  <a:lnTo>
                    <a:pt x="197" y="310"/>
                  </a:lnTo>
                  <a:lnTo>
                    <a:pt x="197" y="305"/>
                  </a:lnTo>
                  <a:lnTo>
                    <a:pt x="199" y="300"/>
                  </a:lnTo>
                  <a:lnTo>
                    <a:pt x="199" y="295"/>
                  </a:lnTo>
                  <a:lnTo>
                    <a:pt x="200" y="292"/>
                  </a:lnTo>
                  <a:lnTo>
                    <a:pt x="204" y="285"/>
                  </a:lnTo>
                  <a:lnTo>
                    <a:pt x="209" y="278"/>
                  </a:lnTo>
                  <a:lnTo>
                    <a:pt x="214" y="271"/>
                  </a:lnTo>
                  <a:lnTo>
                    <a:pt x="221" y="266"/>
                  </a:lnTo>
                  <a:lnTo>
                    <a:pt x="226" y="261"/>
                  </a:lnTo>
                  <a:lnTo>
                    <a:pt x="234" y="258"/>
                  </a:lnTo>
                  <a:lnTo>
                    <a:pt x="241" y="251"/>
                  </a:lnTo>
                  <a:lnTo>
                    <a:pt x="250" y="246"/>
                  </a:lnTo>
                  <a:lnTo>
                    <a:pt x="258" y="243"/>
                  </a:lnTo>
                  <a:lnTo>
                    <a:pt x="265" y="238"/>
                  </a:lnTo>
                  <a:lnTo>
                    <a:pt x="273" y="233"/>
                  </a:lnTo>
                  <a:lnTo>
                    <a:pt x="282" y="226"/>
                  </a:lnTo>
                  <a:lnTo>
                    <a:pt x="289" y="221"/>
                  </a:lnTo>
                  <a:lnTo>
                    <a:pt x="297" y="216"/>
                  </a:lnTo>
                  <a:lnTo>
                    <a:pt x="304" y="209"/>
                  </a:lnTo>
                  <a:lnTo>
                    <a:pt x="312" y="202"/>
                  </a:lnTo>
                  <a:lnTo>
                    <a:pt x="317" y="197"/>
                  </a:lnTo>
                  <a:lnTo>
                    <a:pt x="322" y="194"/>
                  </a:lnTo>
                  <a:lnTo>
                    <a:pt x="326" y="190"/>
                  </a:lnTo>
                  <a:lnTo>
                    <a:pt x="333" y="185"/>
                  </a:lnTo>
                  <a:lnTo>
                    <a:pt x="336" y="182"/>
                  </a:lnTo>
                  <a:lnTo>
                    <a:pt x="341" y="177"/>
                  </a:lnTo>
                  <a:lnTo>
                    <a:pt x="346" y="172"/>
                  </a:lnTo>
                  <a:lnTo>
                    <a:pt x="351" y="168"/>
                  </a:lnTo>
                  <a:lnTo>
                    <a:pt x="356" y="163"/>
                  </a:lnTo>
                  <a:lnTo>
                    <a:pt x="361" y="160"/>
                  </a:lnTo>
                  <a:lnTo>
                    <a:pt x="367" y="155"/>
                  </a:lnTo>
                  <a:lnTo>
                    <a:pt x="373" y="151"/>
                  </a:lnTo>
                  <a:lnTo>
                    <a:pt x="377" y="146"/>
                  </a:lnTo>
                  <a:lnTo>
                    <a:pt x="382" y="141"/>
                  </a:lnTo>
                  <a:lnTo>
                    <a:pt x="387" y="138"/>
                  </a:lnTo>
                  <a:lnTo>
                    <a:pt x="392" y="133"/>
                  </a:lnTo>
                  <a:lnTo>
                    <a:pt x="395" y="127"/>
                  </a:lnTo>
                  <a:lnTo>
                    <a:pt x="400" y="124"/>
                  </a:lnTo>
                  <a:lnTo>
                    <a:pt x="404" y="119"/>
                  </a:lnTo>
                  <a:lnTo>
                    <a:pt x="409" y="116"/>
                  </a:lnTo>
                  <a:lnTo>
                    <a:pt x="412" y="111"/>
                  </a:lnTo>
                  <a:lnTo>
                    <a:pt x="416" y="107"/>
                  </a:lnTo>
                  <a:lnTo>
                    <a:pt x="419" y="102"/>
                  </a:lnTo>
                  <a:lnTo>
                    <a:pt x="422" y="99"/>
                  </a:lnTo>
                  <a:lnTo>
                    <a:pt x="428" y="92"/>
                  </a:lnTo>
                  <a:lnTo>
                    <a:pt x="433" y="87"/>
                  </a:lnTo>
                  <a:lnTo>
                    <a:pt x="434" y="80"/>
                  </a:lnTo>
                  <a:lnTo>
                    <a:pt x="438" y="73"/>
                  </a:lnTo>
                  <a:lnTo>
                    <a:pt x="439" y="65"/>
                  </a:lnTo>
                  <a:lnTo>
                    <a:pt x="443" y="58"/>
                  </a:lnTo>
                  <a:lnTo>
                    <a:pt x="443" y="51"/>
                  </a:lnTo>
                  <a:lnTo>
                    <a:pt x="444" y="44"/>
                  </a:lnTo>
                  <a:lnTo>
                    <a:pt x="446" y="38"/>
                  </a:lnTo>
                  <a:lnTo>
                    <a:pt x="448" y="31"/>
                  </a:lnTo>
                  <a:lnTo>
                    <a:pt x="448" y="24"/>
                  </a:lnTo>
                  <a:lnTo>
                    <a:pt x="450" y="19"/>
                  </a:lnTo>
                  <a:lnTo>
                    <a:pt x="450" y="9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85"/>
            <p:cNvSpPr>
              <a:spLocks/>
            </p:cNvSpPr>
            <p:nvPr/>
          </p:nvSpPr>
          <p:spPr bwMode="auto">
            <a:xfrm>
              <a:off x="1314450" y="2100263"/>
              <a:ext cx="311150" cy="554038"/>
            </a:xfrm>
            <a:custGeom>
              <a:avLst/>
              <a:gdLst/>
              <a:ahLst/>
              <a:cxnLst>
                <a:cxn ang="0">
                  <a:pos x="80" y="11"/>
                </a:cxn>
                <a:cxn ang="0">
                  <a:pos x="64" y="24"/>
                </a:cxn>
                <a:cxn ang="0">
                  <a:pos x="54" y="39"/>
                </a:cxn>
                <a:cxn ang="0">
                  <a:pos x="41" y="51"/>
                </a:cxn>
                <a:cxn ang="0">
                  <a:pos x="30" y="65"/>
                </a:cxn>
                <a:cxn ang="0">
                  <a:pos x="20" y="80"/>
                </a:cxn>
                <a:cxn ang="0">
                  <a:pos x="8" y="104"/>
                </a:cxn>
                <a:cxn ang="0">
                  <a:pos x="2" y="124"/>
                </a:cxn>
                <a:cxn ang="0">
                  <a:pos x="0" y="143"/>
                </a:cxn>
                <a:cxn ang="0">
                  <a:pos x="2" y="160"/>
                </a:cxn>
                <a:cxn ang="0">
                  <a:pos x="12" y="175"/>
                </a:cxn>
                <a:cxn ang="0">
                  <a:pos x="24" y="187"/>
                </a:cxn>
                <a:cxn ang="0">
                  <a:pos x="42" y="199"/>
                </a:cxn>
                <a:cxn ang="0">
                  <a:pos x="64" y="209"/>
                </a:cxn>
                <a:cxn ang="0">
                  <a:pos x="88" y="217"/>
                </a:cxn>
                <a:cxn ang="0">
                  <a:pos x="107" y="222"/>
                </a:cxn>
                <a:cxn ang="0">
                  <a:pos x="124" y="226"/>
                </a:cxn>
                <a:cxn ang="0">
                  <a:pos x="141" y="231"/>
                </a:cxn>
                <a:cxn ang="0">
                  <a:pos x="154" y="234"/>
                </a:cxn>
                <a:cxn ang="0">
                  <a:pos x="169" y="243"/>
                </a:cxn>
                <a:cxn ang="0">
                  <a:pos x="176" y="260"/>
                </a:cxn>
                <a:cxn ang="0">
                  <a:pos x="174" y="272"/>
                </a:cxn>
                <a:cxn ang="0">
                  <a:pos x="169" y="285"/>
                </a:cxn>
                <a:cxn ang="0">
                  <a:pos x="157" y="300"/>
                </a:cxn>
                <a:cxn ang="0">
                  <a:pos x="142" y="314"/>
                </a:cxn>
                <a:cxn ang="0">
                  <a:pos x="125" y="326"/>
                </a:cxn>
                <a:cxn ang="0">
                  <a:pos x="102" y="338"/>
                </a:cxn>
                <a:cxn ang="0">
                  <a:pos x="88" y="346"/>
                </a:cxn>
                <a:cxn ang="0">
                  <a:pos x="91" y="349"/>
                </a:cxn>
                <a:cxn ang="0">
                  <a:pos x="107" y="348"/>
                </a:cxn>
                <a:cxn ang="0">
                  <a:pos x="129" y="344"/>
                </a:cxn>
                <a:cxn ang="0">
                  <a:pos x="151" y="334"/>
                </a:cxn>
                <a:cxn ang="0">
                  <a:pos x="173" y="319"/>
                </a:cxn>
                <a:cxn ang="0">
                  <a:pos x="185" y="302"/>
                </a:cxn>
                <a:cxn ang="0">
                  <a:pos x="191" y="288"/>
                </a:cxn>
                <a:cxn ang="0">
                  <a:pos x="195" y="275"/>
                </a:cxn>
                <a:cxn ang="0">
                  <a:pos x="196" y="256"/>
                </a:cxn>
                <a:cxn ang="0">
                  <a:pos x="190" y="241"/>
                </a:cxn>
                <a:cxn ang="0">
                  <a:pos x="174" y="226"/>
                </a:cxn>
                <a:cxn ang="0">
                  <a:pos x="164" y="221"/>
                </a:cxn>
                <a:cxn ang="0">
                  <a:pos x="149" y="214"/>
                </a:cxn>
                <a:cxn ang="0">
                  <a:pos x="134" y="207"/>
                </a:cxn>
                <a:cxn ang="0">
                  <a:pos x="115" y="200"/>
                </a:cxn>
                <a:cxn ang="0">
                  <a:pos x="95" y="190"/>
                </a:cxn>
                <a:cxn ang="0">
                  <a:pos x="76" y="183"/>
                </a:cxn>
                <a:cxn ang="0">
                  <a:pos x="61" y="177"/>
                </a:cxn>
                <a:cxn ang="0">
                  <a:pos x="47" y="170"/>
                </a:cxn>
                <a:cxn ang="0">
                  <a:pos x="27" y="158"/>
                </a:cxn>
                <a:cxn ang="0">
                  <a:pos x="17" y="141"/>
                </a:cxn>
                <a:cxn ang="0">
                  <a:pos x="19" y="121"/>
                </a:cxn>
                <a:cxn ang="0">
                  <a:pos x="24" y="104"/>
                </a:cxn>
                <a:cxn ang="0">
                  <a:pos x="34" y="89"/>
                </a:cxn>
                <a:cxn ang="0">
                  <a:pos x="49" y="70"/>
                </a:cxn>
                <a:cxn ang="0">
                  <a:pos x="64" y="53"/>
                </a:cxn>
                <a:cxn ang="0">
                  <a:pos x="76" y="41"/>
                </a:cxn>
                <a:cxn ang="0">
                  <a:pos x="85" y="19"/>
                </a:cxn>
                <a:cxn ang="0">
                  <a:pos x="90" y="0"/>
                </a:cxn>
              </a:cxnLst>
              <a:rect l="0" t="0" r="r" b="b"/>
              <a:pathLst>
                <a:path w="196" h="349">
                  <a:moveTo>
                    <a:pt x="90" y="0"/>
                  </a:moveTo>
                  <a:lnTo>
                    <a:pt x="85" y="6"/>
                  </a:lnTo>
                  <a:lnTo>
                    <a:pt x="80" y="11"/>
                  </a:lnTo>
                  <a:lnTo>
                    <a:pt x="74" y="14"/>
                  </a:lnTo>
                  <a:lnTo>
                    <a:pt x="69" y="21"/>
                  </a:lnTo>
                  <a:lnTo>
                    <a:pt x="64" y="24"/>
                  </a:lnTo>
                  <a:lnTo>
                    <a:pt x="61" y="29"/>
                  </a:lnTo>
                  <a:lnTo>
                    <a:pt x="56" y="34"/>
                  </a:lnTo>
                  <a:lnTo>
                    <a:pt x="54" y="39"/>
                  </a:lnTo>
                  <a:lnTo>
                    <a:pt x="49" y="43"/>
                  </a:lnTo>
                  <a:lnTo>
                    <a:pt x="46" y="48"/>
                  </a:lnTo>
                  <a:lnTo>
                    <a:pt x="41" y="51"/>
                  </a:lnTo>
                  <a:lnTo>
                    <a:pt x="39" y="56"/>
                  </a:lnTo>
                  <a:lnTo>
                    <a:pt x="34" y="60"/>
                  </a:lnTo>
                  <a:lnTo>
                    <a:pt x="30" y="65"/>
                  </a:lnTo>
                  <a:lnTo>
                    <a:pt x="29" y="68"/>
                  </a:lnTo>
                  <a:lnTo>
                    <a:pt x="27" y="73"/>
                  </a:lnTo>
                  <a:lnTo>
                    <a:pt x="20" y="80"/>
                  </a:lnTo>
                  <a:lnTo>
                    <a:pt x="17" y="89"/>
                  </a:lnTo>
                  <a:lnTo>
                    <a:pt x="12" y="95"/>
                  </a:lnTo>
                  <a:lnTo>
                    <a:pt x="8" y="104"/>
                  </a:lnTo>
                  <a:lnTo>
                    <a:pt x="7" y="111"/>
                  </a:lnTo>
                  <a:lnTo>
                    <a:pt x="3" y="117"/>
                  </a:lnTo>
                  <a:lnTo>
                    <a:pt x="2" y="124"/>
                  </a:lnTo>
                  <a:lnTo>
                    <a:pt x="2" y="131"/>
                  </a:lnTo>
                  <a:lnTo>
                    <a:pt x="0" y="136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2" y="155"/>
                  </a:lnTo>
                  <a:lnTo>
                    <a:pt x="2" y="160"/>
                  </a:lnTo>
                  <a:lnTo>
                    <a:pt x="5" y="165"/>
                  </a:lnTo>
                  <a:lnTo>
                    <a:pt x="7" y="170"/>
                  </a:lnTo>
                  <a:lnTo>
                    <a:pt x="12" y="175"/>
                  </a:lnTo>
                  <a:lnTo>
                    <a:pt x="15" y="178"/>
                  </a:lnTo>
                  <a:lnTo>
                    <a:pt x="19" y="183"/>
                  </a:lnTo>
                  <a:lnTo>
                    <a:pt x="24" y="187"/>
                  </a:lnTo>
                  <a:lnTo>
                    <a:pt x="30" y="192"/>
                  </a:lnTo>
                  <a:lnTo>
                    <a:pt x="35" y="195"/>
                  </a:lnTo>
                  <a:lnTo>
                    <a:pt x="42" y="199"/>
                  </a:lnTo>
                  <a:lnTo>
                    <a:pt x="49" y="202"/>
                  </a:lnTo>
                  <a:lnTo>
                    <a:pt x="57" y="207"/>
                  </a:lnTo>
                  <a:lnTo>
                    <a:pt x="64" y="209"/>
                  </a:lnTo>
                  <a:lnTo>
                    <a:pt x="73" y="212"/>
                  </a:lnTo>
                  <a:lnTo>
                    <a:pt x="80" y="214"/>
                  </a:lnTo>
                  <a:lnTo>
                    <a:pt x="88" y="217"/>
                  </a:lnTo>
                  <a:lnTo>
                    <a:pt x="93" y="217"/>
                  </a:lnTo>
                  <a:lnTo>
                    <a:pt x="100" y="221"/>
                  </a:lnTo>
                  <a:lnTo>
                    <a:pt x="107" y="222"/>
                  </a:lnTo>
                  <a:lnTo>
                    <a:pt x="113" y="224"/>
                  </a:lnTo>
                  <a:lnTo>
                    <a:pt x="118" y="226"/>
                  </a:lnTo>
                  <a:lnTo>
                    <a:pt x="124" y="226"/>
                  </a:lnTo>
                  <a:lnTo>
                    <a:pt x="130" y="227"/>
                  </a:lnTo>
                  <a:lnTo>
                    <a:pt x="135" y="229"/>
                  </a:lnTo>
                  <a:lnTo>
                    <a:pt x="141" y="231"/>
                  </a:lnTo>
                  <a:lnTo>
                    <a:pt x="144" y="233"/>
                  </a:lnTo>
                  <a:lnTo>
                    <a:pt x="149" y="233"/>
                  </a:lnTo>
                  <a:lnTo>
                    <a:pt x="154" y="234"/>
                  </a:lnTo>
                  <a:lnTo>
                    <a:pt x="159" y="238"/>
                  </a:lnTo>
                  <a:lnTo>
                    <a:pt x="166" y="241"/>
                  </a:lnTo>
                  <a:lnTo>
                    <a:pt x="169" y="243"/>
                  </a:lnTo>
                  <a:lnTo>
                    <a:pt x="173" y="248"/>
                  </a:lnTo>
                  <a:lnTo>
                    <a:pt x="174" y="253"/>
                  </a:lnTo>
                  <a:lnTo>
                    <a:pt x="176" y="260"/>
                  </a:lnTo>
                  <a:lnTo>
                    <a:pt x="174" y="263"/>
                  </a:lnTo>
                  <a:lnTo>
                    <a:pt x="174" y="266"/>
                  </a:lnTo>
                  <a:lnTo>
                    <a:pt x="174" y="272"/>
                  </a:lnTo>
                  <a:lnTo>
                    <a:pt x="173" y="277"/>
                  </a:lnTo>
                  <a:lnTo>
                    <a:pt x="171" y="280"/>
                  </a:lnTo>
                  <a:lnTo>
                    <a:pt x="169" y="285"/>
                  </a:lnTo>
                  <a:lnTo>
                    <a:pt x="166" y="288"/>
                  </a:lnTo>
                  <a:lnTo>
                    <a:pt x="164" y="294"/>
                  </a:lnTo>
                  <a:lnTo>
                    <a:pt x="157" y="300"/>
                  </a:lnTo>
                  <a:lnTo>
                    <a:pt x="151" y="309"/>
                  </a:lnTo>
                  <a:lnTo>
                    <a:pt x="146" y="311"/>
                  </a:lnTo>
                  <a:lnTo>
                    <a:pt x="142" y="314"/>
                  </a:lnTo>
                  <a:lnTo>
                    <a:pt x="137" y="317"/>
                  </a:lnTo>
                  <a:lnTo>
                    <a:pt x="134" y="321"/>
                  </a:lnTo>
                  <a:lnTo>
                    <a:pt x="125" y="326"/>
                  </a:lnTo>
                  <a:lnTo>
                    <a:pt x="117" y="331"/>
                  </a:lnTo>
                  <a:lnTo>
                    <a:pt x="108" y="334"/>
                  </a:lnTo>
                  <a:lnTo>
                    <a:pt x="102" y="338"/>
                  </a:lnTo>
                  <a:lnTo>
                    <a:pt x="95" y="341"/>
                  </a:lnTo>
                  <a:lnTo>
                    <a:pt x="91" y="344"/>
                  </a:lnTo>
                  <a:lnTo>
                    <a:pt x="88" y="346"/>
                  </a:lnTo>
                  <a:lnTo>
                    <a:pt x="86" y="348"/>
                  </a:lnTo>
                  <a:lnTo>
                    <a:pt x="88" y="348"/>
                  </a:lnTo>
                  <a:lnTo>
                    <a:pt x="91" y="349"/>
                  </a:lnTo>
                  <a:lnTo>
                    <a:pt x="95" y="349"/>
                  </a:lnTo>
                  <a:lnTo>
                    <a:pt x="102" y="349"/>
                  </a:lnTo>
                  <a:lnTo>
                    <a:pt x="107" y="348"/>
                  </a:lnTo>
                  <a:lnTo>
                    <a:pt x="115" y="348"/>
                  </a:lnTo>
                  <a:lnTo>
                    <a:pt x="122" y="346"/>
                  </a:lnTo>
                  <a:lnTo>
                    <a:pt x="129" y="344"/>
                  </a:lnTo>
                  <a:lnTo>
                    <a:pt x="135" y="341"/>
                  </a:lnTo>
                  <a:lnTo>
                    <a:pt x="144" y="339"/>
                  </a:lnTo>
                  <a:lnTo>
                    <a:pt x="151" y="334"/>
                  </a:lnTo>
                  <a:lnTo>
                    <a:pt x="157" y="331"/>
                  </a:lnTo>
                  <a:lnTo>
                    <a:pt x="164" y="326"/>
                  </a:lnTo>
                  <a:lnTo>
                    <a:pt x="173" y="319"/>
                  </a:lnTo>
                  <a:lnTo>
                    <a:pt x="178" y="312"/>
                  </a:lnTo>
                  <a:lnTo>
                    <a:pt x="183" y="305"/>
                  </a:lnTo>
                  <a:lnTo>
                    <a:pt x="185" y="302"/>
                  </a:lnTo>
                  <a:lnTo>
                    <a:pt x="188" y="297"/>
                  </a:lnTo>
                  <a:lnTo>
                    <a:pt x="190" y="294"/>
                  </a:lnTo>
                  <a:lnTo>
                    <a:pt x="191" y="288"/>
                  </a:lnTo>
                  <a:lnTo>
                    <a:pt x="193" y="283"/>
                  </a:lnTo>
                  <a:lnTo>
                    <a:pt x="193" y="278"/>
                  </a:lnTo>
                  <a:lnTo>
                    <a:pt x="195" y="275"/>
                  </a:lnTo>
                  <a:lnTo>
                    <a:pt x="196" y="270"/>
                  </a:lnTo>
                  <a:lnTo>
                    <a:pt x="196" y="263"/>
                  </a:lnTo>
                  <a:lnTo>
                    <a:pt x="196" y="256"/>
                  </a:lnTo>
                  <a:lnTo>
                    <a:pt x="195" y="250"/>
                  </a:lnTo>
                  <a:lnTo>
                    <a:pt x="193" y="244"/>
                  </a:lnTo>
                  <a:lnTo>
                    <a:pt x="190" y="241"/>
                  </a:lnTo>
                  <a:lnTo>
                    <a:pt x="186" y="236"/>
                  </a:lnTo>
                  <a:lnTo>
                    <a:pt x="181" y="231"/>
                  </a:lnTo>
                  <a:lnTo>
                    <a:pt x="174" y="226"/>
                  </a:lnTo>
                  <a:lnTo>
                    <a:pt x="171" y="224"/>
                  </a:lnTo>
                  <a:lnTo>
                    <a:pt x="168" y="222"/>
                  </a:lnTo>
                  <a:lnTo>
                    <a:pt x="164" y="221"/>
                  </a:lnTo>
                  <a:lnTo>
                    <a:pt x="159" y="219"/>
                  </a:lnTo>
                  <a:lnTo>
                    <a:pt x="154" y="217"/>
                  </a:lnTo>
                  <a:lnTo>
                    <a:pt x="149" y="214"/>
                  </a:lnTo>
                  <a:lnTo>
                    <a:pt x="144" y="212"/>
                  </a:lnTo>
                  <a:lnTo>
                    <a:pt x="141" y="209"/>
                  </a:lnTo>
                  <a:lnTo>
                    <a:pt x="134" y="207"/>
                  </a:lnTo>
                  <a:lnTo>
                    <a:pt x="127" y="204"/>
                  </a:lnTo>
                  <a:lnTo>
                    <a:pt x="122" y="202"/>
                  </a:lnTo>
                  <a:lnTo>
                    <a:pt x="115" y="200"/>
                  </a:lnTo>
                  <a:lnTo>
                    <a:pt x="108" y="197"/>
                  </a:lnTo>
                  <a:lnTo>
                    <a:pt x="102" y="194"/>
                  </a:lnTo>
                  <a:lnTo>
                    <a:pt x="95" y="190"/>
                  </a:lnTo>
                  <a:lnTo>
                    <a:pt x="88" y="189"/>
                  </a:lnTo>
                  <a:lnTo>
                    <a:pt x="81" y="185"/>
                  </a:lnTo>
                  <a:lnTo>
                    <a:pt x="76" y="183"/>
                  </a:lnTo>
                  <a:lnTo>
                    <a:pt x="71" y="182"/>
                  </a:lnTo>
                  <a:lnTo>
                    <a:pt x="66" y="180"/>
                  </a:lnTo>
                  <a:lnTo>
                    <a:pt x="61" y="177"/>
                  </a:lnTo>
                  <a:lnTo>
                    <a:pt x="56" y="175"/>
                  </a:lnTo>
                  <a:lnTo>
                    <a:pt x="51" y="173"/>
                  </a:lnTo>
                  <a:lnTo>
                    <a:pt x="47" y="170"/>
                  </a:lnTo>
                  <a:lnTo>
                    <a:pt x="39" y="166"/>
                  </a:lnTo>
                  <a:lnTo>
                    <a:pt x="34" y="163"/>
                  </a:lnTo>
                  <a:lnTo>
                    <a:pt x="27" y="158"/>
                  </a:lnTo>
                  <a:lnTo>
                    <a:pt x="24" y="153"/>
                  </a:lnTo>
                  <a:lnTo>
                    <a:pt x="19" y="148"/>
                  </a:lnTo>
                  <a:lnTo>
                    <a:pt x="17" y="141"/>
                  </a:lnTo>
                  <a:lnTo>
                    <a:pt x="15" y="134"/>
                  </a:lnTo>
                  <a:lnTo>
                    <a:pt x="17" y="129"/>
                  </a:lnTo>
                  <a:lnTo>
                    <a:pt x="19" y="121"/>
                  </a:lnTo>
                  <a:lnTo>
                    <a:pt x="22" y="114"/>
                  </a:lnTo>
                  <a:lnTo>
                    <a:pt x="24" y="109"/>
                  </a:lnTo>
                  <a:lnTo>
                    <a:pt x="24" y="104"/>
                  </a:lnTo>
                  <a:lnTo>
                    <a:pt x="27" y="99"/>
                  </a:lnTo>
                  <a:lnTo>
                    <a:pt x="29" y="97"/>
                  </a:lnTo>
                  <a:lnTo>
                    <a:pt x="34" y="89"/>
                  </a:lnTo>
                  <a:lnTo>
                    <a:pt x="39" y="82"/>
                  </a:lnTo>
                  <a:lnTo>
                    <a:pt x="44" y="75"/>
                  </a:lnTo>
                  <a:lnTo>
                    <a:pt x="49" y="70"/>
                  </a:lnTo>
                  <a:lnTo>
                    <a:pt x="54" y="63"/>
                  </a:lnTo>
                  <a:lnTo>
                    <a:pt x="59" y="58"/>
                  </a:lnTo>
                  <a:lnTo>
                    <a:pt x="64" y="53"/>
                  </a:lnTo>
                  <a:lnTo>
                    <a:pt x="68" y="48"/>
                  </a:lnTo>
                  <a:lnTo>
                    <a:pt x="73" y="44"/>
                  </a:lnTo>
                  <a:lnTo>
                    <a:pt x="76" y="41"/>
                  </a:lnTo>
                  <a:lnTo>
                    <a:pt x="81" y="33"/>
                  </a:lnTo>
                  <a:lnTo>
                    <a:pt x="85" y="26"/>
                  </a:lnTo>
                  <a:lnTo>
                    <a:pt x="85" y="19"/>
                  </a:lnTo>
                  <a:lnTo>
                    <a:pt x="85" y="12"/>
                  </a:lnTo>
                  <a:lnTo>
                    <a:pt x="86" y="7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86"/>
            <p:cNvSpPr>
              <a:spLocks/>
            </p:cNvSpPr>
            <p:nvPr/>
          </p:nvSpPr>
          <p:spPr bwMode="auto">
            <a:xfrm>
              <a:off x="1497013" y="2687638"/>
              <a:ext cx="236538" cy="39846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4" y="22"/>
                </a:cxn>
                <a:cxn ang="0">
                  <a:pos x="9" y="30"/>
                </a:cxn>
                <a:cxn ang="0">
                  <a:pos x="5" y="39"/>
                </a:cxn>
                <a:cxn ang="0">
                  <a:pos x="2" y="51"/>
                </a:cxn>
                <a:cxn ang="0">
                  <a:pos x="0" y="63"/>
                </a:cxn>
                <a:cxn ang="0">
                  <a:pos x="5" y="73"/>
                </a:cxn>
                <a:cxn ang="0">
                  <a:pos x="12" y="81"/>
                </a:cxn>
                <a:cxn ang="0">
                  <a:pos x="24" y="90"/>
                </a:cxn>
                <a:cxn ang="0">
                  <a:pos x="34" y="95"/>
                </a:cxn>
                <a:cxn ang="0">
                  <a:pos x="42" y="100"/>
                </a:cxn>
                <a:cxn ang="0">
                  <a:pos x="54" y="105"/>
                </a:cxn>
                <a:cxn ang="0">
                  <a:pos x="70" y="112"/>
                </a:cxn>
                <a:cxn ang="0">
                  <a:pos x="85" y="120"/>
                </a:cxn>
                <a:cxn ang="0">
                  <a:pos x="98" y="129"/>
                </a:cxn>
                <a:cxn ang="0">
                  <a:pos x="109" y="137"/>
                </a:cxn>
                <a:cxn ang="0">
                  <a:pos x="117" y="149"/>
                </a:cxn>
                <a:cxn ang="0">
                  <a:pos x="120" y="159"/>
                </a:cxn>
                <a:cxn ang="0">
                  <a:pos x="122" y="168"/>
                </a:cxn>
                <a:cxn ang="0">
                  <a:pos x="122" y="176"/>
                </a:cxn>
                <a:cxn ang="0">
                  <a:pos x="122" y="186"/>
                </a:cxn>
                <a:cxn ang="0">
                  <a:pos x="120" y="196"/>
                </a:cxn>
                <a:cxn ang="0">
                  <a:pos x="117" y="205"/>
                </a:cxn>
                <a:cxn ang="0">
                  <a:pos x="110" y="217"/>
                </a:cxn>
                <a:cxn ang="0">
                  <a:pos x="98" y="229"/>
                </a:cxn>
                <a:cxn ang="0">
                  <a:pos x="87" y="237"/>
                </a:cxn>
                <a:cxn ang="0">
                  <a:pos x="73" y="240"/>
                </a:cxn>
                <a:cxn ang="0">
                  <a:pos x="64" y="244"/>
                </a:cxn>
                <a:cxn ang="0">
                  <a:pos x="58" y="247"/>
                </a:cxn>
                <a:cxn ang="0">
                  <a:pos x="70" y="249"/>
                </a:cxn>
                <a:cxn ang="0">
                  <a:pos x="83" y="251"/>
                </a:cxn>
                <a:cxn ang="0">
                  <a:pos x="92" y="251"/>
                </a:cxn>
                <a:cxn ang="0">
                  <a:pos x="102" y="247"/>
                </a:cxn>
                <a:cxn ang="0">
                  <a:pos x="110" y="240"/>
                </a:cxn>
                <a:cxn ang="0">
                  <a:pos x="120" y="232"/>
                </a:cxn>
                <a:cxn ang="0">
                  <a:pos x="131" y="218"/>
                </a:cxn>
                <a:cxn ang="0">
                  <a:pos x="137" y="207"/>
                </a:cxn>
                <a:cxn ang="0">
                  <a:pos x="141" y="196"/>
                </a:cxn>
                <a:cxn ang="0">
                  <a:pos x="146" y="185"/>
                </a:cxn>
                <a:cxn ang="0">
                  <a:pos x="149" y="169"/>
                </a:cxn>
                <a:cxn ang="0">
                  <a:pos x="148" y="156"/>
                </a:cxn>
                <a:cxn ang="0">
                  <a:pos x="142" y="142"/>
                </a:cxn>
                <a:cxn ang="0">
                  <a:pos x="134" y="129"/>
                </a:cxn>
                <a:cxn ang="0">
                  <a:pos x="119" y="117"/>
                </a:cxn>
                <a:cxn ang="0">
                  <a:pos x="107" y="108"/>
                </a:cxn>
                <a:cxn ang="0">
                  <a:pos x="97" y="103"/>
                </a:cxn>
                <a:cxn ang="0">
                  <a:pos x="85" y="98"/>
                </a:cxn>
                <a:cxn ang="0">
                  <a:pos x="75" y="93"/>
                </a:cxn>
                <a:cxn ang="0">
                  <a:pos x="64" y="88"/>
                </a:cxn>
                <a:cxn ang="0">
                  <a:pos x="56" y="85"/>
                </a:cxn>
                <a:cxn ang="0">
                  <a:pos x="42" y="81"/>
                </a:cxn>
                <a:cxn ang="0">
                  <a:pos x="31" y="76"/>
                </a:cxn>
                <a:cxn ang="0">
                  <a:pos x="20" y="71"/>
                </a:cxn>
                <a:cxn ang="0">
                  <a:pos x="15" y="68"/>
                </a:cxn>
                <a:cxn ang="0">
                  <a:pos x="10" y="59"/>
                </a:cxn>
                <a:cxn ang="0">
                  <a:pos x="12" y="47"/>
                </a:cxn>
                <a:cxn ang="0">
                  <a:pos x="15" y="35"/>
                </a:cxn>
                <a:cxn ang="0">
                  <a:pos x="19" y="25"/>
                </a:cxn>
                <a:cxn ang="0">
                  <a:pos x="22" y="15"/>
                </a:cxn>
                <a:cxn ang="0">
                  <a:pos x="27" y="3"/>
                </a:cxn>
                <a:cxn ang="0">
                  <a:pos x="27" y="0"/>
                </a:cxn>
                <a:cxn ang="0">
                  <a:pos x="26" y="5"/>
                </a:cxn>
              </a:cxnLst>
              <a:rect l="0" t="0" r="r" b="b"/>
              <a:pathLst>
                <a:path w="149" h="251">
                  <a:moveTo>
                    <a:pt x="26" y="5"/>
                  </a:moveTo>
                  <a:lnTo>
                    <a:pt x="20" y="10"/>
                  </a:lnTo>
                  <a:lnTo>
                    <a:pt x="17" y="17"/>
                  </a:lnTo>
                  <a:lnTo>
                    <a:pt x="14" y="22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5"/>
                  </a:lnTo>
                  <a:lnTo>
                    <a:pt x="5" y="39"/>
                  </a:lnTo>
                  <a:lnTo>
                    <a:pt x="5" y="44"/>
                  </a:lnTo>
                  <a:lnTo>
                    <a:pt x="2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3" y="69"/>
                  </a:lnTo>
                  <a:lnTo>
                    <a:pt x="5" y="73"/>
                  </a:lnTo>
                  <a:lnTo>
                    <a:pt x="9" y="78"/>
                  </a:lnTo>
                  <a:lnTo>
                    <a:pt x="12" y="81"/>
                  </a:lnTo>
                  <a:lnTo>
                    <a:pt x="17" y="86"/>
                  </a:lnTo>
                  <a:lnTo>
                    <a:pt x="24" y="90"/>
                  </a:lnTo>
                  <a:lnTo>
                    <a:pt x="31" y="93"/>
                  </a:lnTo>
                  <a:lnTo>
                    <a:pt x="34" y="95"/>
                  </a:lnTo>
                  <a:lnTo>
                    <a:pt x="37" y="96"/>
                  </a:lnTo>
                  <a:lnTo>
                    <a:pt x="42" y="100"/>
                  </a:lnTo>
                  <a:lnTo>
                    <a:pt x="48" y="101"/>
                  </a:lnTo>
                  <a:lnTo>
                    <a:pt x="54" y="105"/>
                  </a:lnTo>
                  <a:lnTo>
                    <a:pt x="63" y="108"/>
                  </a:lnTo>
                  <a:lnTo>
                    <a:pt x="70" y="112"/>
                  </a:lnTo>
                  <a:lnTo>
                    <a:pt x="78" y="117"/>
                  </a:lnTo>
                  <a:lnTo>
                    <a:pt x="85" y="120"/>
                  </a:lnTo>
                  <a:lnTo>
                    <a:pt x="92" y="124"/>
                  </a:lnTo>
                  <a:lnTo>
                    <a:pt x="98" y="129"/>
                  </a:lnTo>
                  <a:lnTo>
                    <a:pt x="103" y="134"/>
                  </a:lnTo>
                  <a:lnTo>
                    <a:pt x="109" y="137"/>
                  </a:lnTo>
                  <a:lnTo>
                    <a:pt x="112" y="144"/>
                  </a:lnTo>
                  <a:lnTo>
                    <a:pt x="117" y="149"/>
                  </a:lnTo>
                  <a:lnTo>
                    <a:pt x="119" y="156"/>
                  </a:lnTo>
                  <a:lnTo>
                    <a:pt x="120" y="159"/>
                  </a:lnTo>
                  <a:lnTo>
                    <a:pt x="120" y="162"/>
                  </a:lnTo>
                  <a:lnTo>
                    <a:pt x="122" y="168"/>
                  </a:lnTo>
                  <a:lnTo>
                    <a:pt x="122" y="171"/>
                  </a:lnTo>
                  <a:lnTo>
                    <a:pt x="122" y="176"/>
                  </a:lnTo>
                  <a:lnTo>
                    <a:pt x="122" y="181"/>
                  </a:lnTo>
                  <a:lnTo>
                    <a:pt x="122" y="186"/>
                  </a:lnTo>
                  <a:lnTo>
                    <a:pt x="122" y="191"/>
                  </a:lnTo>
                  <a:lnTo>
                    <a:pt x="120" y="196"/>
                  </a:lnTo>
                  <a:lnTo>
                    <a:pt x="119" y="201"/>
                  </a:lnTo>
                  <a:lnTo>
                    <a:pt x="117" y="205"/>
                  </a:lnTo>
                  <a:lnTo>
                    <a:pt x="115" y="210"/>
                  </a:lnTo>
                  <a:lnTo>
                    <a:pt x="110" y="217"/>
                  </a:lnTo>
                  <a:lnTo>
                    <a:pt x="105" y="223"/>
                  </a:lnTo>
                  <a:lnTo>
                    <a:pt x="98" y="229"/>
                  </a:lnTo>
                  <a:lnTo>
                    <a:pt x="92" y="232"/>
                  </a:lnTo>
                  <a:lnTo>
                    <a:pt x="87" y="237"/>
                  </a:lnTo>
                  <a:lnTo>
                    <a:pt x="80" y="239"/>
                  </a:lnTo>
                  <a:lnTo>
                    <a:pt x="73" y="240"/>
                  </a:lnTo>
                  <a:lnTo>
                    <a:pt x="68" y="242"/>
                  </a:lnTo>
                  <a:lnTo>
                    <a:pt x="64" y="244"/>
                  </a:lnTo>
                  <a:lnTo>
                    <a:pt x="61" y="246"/>
                  </a:lnTo>
                  <a:lnTo>
                    <a:pt x="58" y="247"/>
                  </a:lnTo>
                  <a:lnTo>
                    <a:pt x="63" y="249"/>
                  </a:lnTo>
                  <a:lnTo>
                    <a:pt x="70" y="249"/>
                  </a:lnTo>
                  <a:lnTo>
                    <a:pt x="78" y="251"/>
                  </a:lnTo>
                  <a:lnTo>
                    <a:pt x="83" y="251"/>
                  </a:lnTo>
                  <a:lnTo>
                    <a:pt x="88" y="251"/>
                  </a:lnTo>
                  <a:lnTo>
                    <a:pt x="92" y="251"/>
                  </a:lnTo>
                  <a:lnTo>
                    <a:pt x="97" y="249"/>
                  </a:lnTo>
                  <a:lnTo>
                    <a:pt x="102" y="247"/>
                  </a:lnTo>
                  <a:lnTo>
                    <a:pt x="107" y="244"/>
                  </a:lnTo>
                  <a:lnTo>
                    <a:pt x="110" y="240"/>
                  </a:lnTo>
                  <a:lnTo>
                    <a:pt x="115" y="237"/>
                  </a:lnTo>
                  <a:lnTo>
                    <a:pt x="120" y="232"/>
                  </a:lnTo>
                  <a:lnTo>
                    <a:pt x="125" y="225"/>
                  </a:lnTo>
                  <a:lnTo>
                    <a:pt x="131" y="218"/>
                  </a:lnTo>
                  <a:lnTo>
                    <a:pt x="136" y="212"/>
                  </a:lnTo>
                  <a:lnTo>
                    <a:pt x="137" y="207"/>
                  </a:lnTo>
                  <a:lnTo>
                    <a:pt x="139" y="201"/>
                  </a:lnTo>
                  <a:lnTo>
                    <a:pt x="141" y="196"/>
                  </a:lnTo>
                  <a:lnTo>
                    <a:pt x="142" y="193"/>
                  </a:lnTo>
                  <a:lnTo>
                    <a:pt x="146" y="185"/>
                  </a:lnTo>
                  <a:lnTo>
                    <a:pt x="148" y="178"/>
                  </a:lnTo>
                  <a:lnTo>
                    <a:pt x="149" y="169"/>
                  </a:lnTo>
                  <a:lnTo>
                    <a:pt x="149" y="162"/>
                  </a:lnTo>
                  <a:lnTo>
                    <a:pt x="148" y="156"/>
                  </a:lnTo>
                  <a:lnTo>
                    <a:pt x="146" y="149"/>
                  </a:lnTo>
                  <a:lnTo>
                    <a:pt x="142" y="142"/>
                  </a:lnTo>
                  <a:lnTo>
                    <a:pt x="139" y="135"/>
                  </a:lnTo>
                  <a:lnTo>
                    <a:pt x="134" y="129"/>
                  </a:lnTo>
                  <a:lnTo>
                    <a:pt x="127" y="124"/>
                  </a:lnTo>
                  <a:lnTo>
                    <a:pt x="119" y="117"/>
                  </a:lnTo>
                  <a:lnTo>
                    <a:pt x="112" y="110"/>
                  </a:lnTo>
                  <a:lnTo>
                    <a:pt x="107" y="108"/>
                  </a:lnTo>
                  <a:lnTo>
                    <a:pt x="102" y="105"/>
                  </a:lnTo>
                  <a:lnTo>
                    <a:pt x="97" y="103"/>
                  </a:lnTo>
                  <a:lnTo>
                    <a:pt x="92" y="101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5" y="93"/>
                  </a:lnTo>
                  <a:lnTo>
                    <a:pt x="70" y="91"/>
                  </a:lnTo>
                  <a:lnTo>
                    <a:pt x="64" y="88"/>
                  </a:lnTo>
                  <a:lnTo>
                    <a:pt x="59" y="86"/>
                  </a:lnTo>
                  <a:lnTo>
                    <a:pt x="56" y="85"/>
                  </a:lnTo>
                  <a:lnTo>
                    <a:pt x="51" y="85"/>
                  </a:lnTo>
                  <a:lnTo>
                    <a:pt x="42" y="81"/>
                  </a:lnTo>
                  <a:lnTo>
                    <a:pt x="37" y="78"/>
                  </a:lnTo>
                  <a:lnTo>
                    <a:pt x="31" y="76"/>
                  </a:lnTo>
                  <a:lnTo>
                    <a:pt x="26" y="74"/>
                  </a:lnTo>
                  <a:lnTo>
                    <a:pt x="20" y="71"/>
                  </a:lnTo>
                  <a:lnTo>
                    <a:pt x="17" y="69"/>
                  </a:lnTo>
                  <a:lnTo>
                    <a:pt x="15" y="68"/>
                  </a:lnTo>
                  <a:lnTo>
                    <a:pt x="14" y="66"/>
                  </a:lnTo>
                  <a:lnTo>
                    <a:pt x="10" y="59"/>
                  </a:lnTo>
                  <a:lnTo>
                    <a:pt x="12" y="52"/>
                  </a:lnTo>
                  <a:lnTo>
                    <a:pt x="12" y="47"/>
                  </a:lnTo>
                  <a:lnTo>
                    <a:pt x="14" y="42"/>
                  </a:lnTo>
                  <a:lnTo>
                    <a:pt x="15" y="35"/>
                  </a:lnTo>
                  <a:lnTo>
                    <a:pt x="17" y="30"/>
                  </a:lnTo>
                  <a:lnTo>
                    <a:pt x="19" y="25"/>
                  </a:lnTo>
                  <a:lnTo>
                    <a:pt x="20" y="20"/>
                  </a:lnTo>
                  <a:lnTo>
                    <a:pt x="22" y="15"/>
                  </a:lnTo>
                  <a:lnTo>
                    <a:pt x="26" y="12"/>
                  </a:lnTo>
                  <a:lnTo>
                    <a:pt x="27" y="3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87"/>
            <p:cNvSpPr>
              <a:spLocks/>
            </p:cNvSpPr>
            <p:nvPr/>
          </p:nvSpPr>
          <p:spPr bwMode="auto">
            <a:xfrm>
              <a:off x="942975" y="3244850"/>
              <a:ext cx="600075" cy="98425"/>
            </a:xfrm>
            <a:custGeom>
              <a:avLst/>
              <a:gdLst/>
              <a:ahLst/>
              <a:cxnLst>
                <a:cxn ang="0">
                  <a:pos x="15" y="45"/>
                </a:cxn>
                <a:cxn ang="0">
                  <a:pos x="27" y="40"/>
                </a:cxn>
                <a:cxn ang="0">
                  <a:pos x="47" y="32"/>
                </a:cxn>
                <a:cxn ang="0">
                  <a:pos x="61" y="28"/>
                </a:cxn>
                <a:cxn ang="0">
                  <a:pos x="75" y="23"/>
                </a:cxn>
                <a:cxn ang="0">
                  <a:pos x="86" y="20"/>
                </a:cxn>
                <a:cxn ang="0">
                  <a:pos x="100" y="17"/>
                </a:cxn>
                <a:cxn ang="0">
                  <a:pos x="115" y="13"/>
                </a:cxn>
                <a:cxn ang="0">
                  <a:pos x="129" y="11"/>
                </a:cxn>
                <a:cxn ang="0">
                  <a:pos x="141" y="8"/>
                </a:cxn>
                <a:cxn ang="0">
                  <a:pos x="156" y="6"/>
                </a:cxn>
                <a:cxn ang="0">
                  <a:pos x="168" y="5"/>
                </a:cxn>
                <a:cxn ang="0">
                  <a:pos x="181" y="3"/>
                </a:cxn>
                <a:cxn ang="0">
                  <a:pos x="195" y="1"/>
                </a:cxn>
                <a:cxn ang="0">
                  <a:pos x="208" y="1"/>
                </a:cxn>
                <a:cxn ang="0">
                  <a:pos x="220" y="0"/>
                </a:cxn>
                <a:cxn ang="0">
                  <a:pos x="232" y="0"/>
                </a:cxn>
                <a:cxn ang="0">
                  <a:pos x="249" y="0"/>
                </a:cxn>
                <a:cxn ang="0">
                  <a:pos x="275" y="3"/>
                </a:cxn>
                <a:cxn ang="0">
                  <a:pos x="295" y="5"/>
                </a:cxn>
                <a:cxn ang="0">
                  <a:pos x="314" y="6"/>
                </a:cxn>
                <a:cxn ang="0">
                  <a:pos x="327" y="8"/>
                </a:cxn>
                <a:cxn ang="0">
                  <a:pos x="341" y="11"/>
                </a:cxn>
                <a:cxn ang="0">
                  <a:pos x="358" y="15"/>
                </a:cxn>
                <a:cxn ang="0">
                  <a:pos x="375" y="20"/>
                </a:cxn>
                <a:cxn ang="0">
                  <a:pos x="363" y="18"/>
                </a:cxn>
                <a:cxn ang="0">
                  <a:pos x="347" y="15"/>
                </a:cxn>
                <a:cxn ang="0">
                  <a:pos x="329" y="13"/>
                </a:cxn>
                <a:cxn ang="0">
                  <a:pos x="307" y="11"/>
                </a:cxn>
                <a:cxn ang="0">
                  <a:pos x="283" y="10"/>
                </a:cxn>
                <a:cxn ang="0">
                  <a:pos x="269" y="8"/>
                </a:cxn>
                <a:cxn ang="0">
                  <a:pos x="258" y="8"/>
                </a:cxn>
                <a:cxn ang="0">
                  <a:pos x="244" y="10"/>
                </a:cxn>
                <a:cxn ang="0">
                  <a:pos x="230" y="10"/>
                </a:cxn>
                <a:cxn ang="0">
                  <a:pos x="217" y="10"/>
                </a:cxn>
                <a:cxn ang="0">
                  <a:pos x="203" y="11"/>
                </a:cxn>
                <a:cxn ang="0">
                  <a:pos x="186" y="15"/>
                </a:cxn>
                <a:cxn ang="0">
                  <a:pos x="169" y="18"/>
                </a:cxn>
                <a:cxn ang="0">
                  <a:pos x="154" y="22"/>
                </a:cxn>
                <a:cxn ang="0">
                  <a:pos x="132" y="28"/>
                </a:cxn>
                <a:cxn ang="0">
                  <a:pos x="114" y="33"/>
                </a:cxn>
                <a:cxn ang="0">
                  <a:pos x="97" y="39"/>
                </a:cxn>
                <a:cxn ang="0">
                  <a:pos x="81" y="42"/>
                </a:cxn>
                <a:cxn ang="0">
                  <a:pos x="68" y="47"/>
                </a:cxn>
                <a:cxn ang="0">
                  <a:pos x="54" y="52"/>
                </a:cxn>
                <a:cxn ang="0">
                  <a:pos x="37" y="57"/>
                </a:cxn>
                <a:cxn ang="0">
                  <a:pos x="22" y="61"/>
                </a:cxn>
                <a:cxn ang="0">
                  <a:pos x="7" y="59"/>
                </a:cxn>
                <a:cxn ang="0">
                  <a:pos x="0" y="54"/>
                </a:cxn>
              </a:cxnLst>
              <a:rect l="0" t="0" r="r" b="b"/>
              <a:pathLst>
                <a:path w="378" h="62">
                  <a:moveTo>
                    <a:pt x="0" y="54"/>
                  </a:moveTo>
                  <a:lnTo>
                    <a:pt x="7" y="49"/>
                  </a:lnTo>
                  <a:lnTo>
                    <a:pt x="15" y="45"/>
                  </a:lnTo>
                  <a:lnTo>
                    <a:pt x="19" y="44"/>
                  </a:lnTo>
                  <a:lnTo>
                    <a:pt x="22" y="42"/>
                  </a:lnTo>
                  <a:lnTo>
                    <a:pt x="27" y="40"/>
                  </a:lnTo>
                  <a:lnTo>
                    <a:pt x="32" y="39"/>
                  </a:lnTo>
                  <a:lnTo>
                    <a:pt x="39" y="35"/>
                  </a:lnTo>
                  <a:lnTo>
                    <a:pt x="47" y="32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61" y="28"/>
                  </a:lnTo>
                  <a:lnTo>
                    <a:pt x="66" y="27"/>
                  </a:lnTo>
                  <a:lnTo>
                    <a:pt x="70" y="25"/>
                  </a:lnTo>
                  <a:lnTo>
                    <a:pt x="75" y="23"/>
                  </a:lnTo>
                  <a:lnTo>
                    <a:pt x="78" y="22"/>
                  </a:lnTo>
                  <a:lnTo>
                    <a:pt x="83" y="22"/>
                  </a:lnTo>
                  <a:lnTo>
                    <a:pt x="86" y="20"/>
                  </a:lnTo>
                  <a:lnTo>
                    <a:pt x="92" y="20"/>
                  </a:lnTo>
                  <a:lnTo>
                    <a:pt x="97" y="18"/>
                  </a:lnTo>
                  <a:lnTo>
                    <a:pt x="100" y="17"/>
                  </a:lnTo>
                  <a:lnTo>
                    <a:pt x="105" y="15"/>
                  </a:lnTo>
                  <a:lnTo>
                    <a:pt x="110" y="15"/>
                  </a:lnTo>
                  <a:lnTo>
                    <a:pt x="115" y="13"/>
                  </a:lnTo>
                  <a:lnTo>
                    <a:pt x="119" y="13"/>
                  </a:lnTo>
                  <a:lnTo>
                    <a:pt x="124" y="11"/>
                  </a:lnTo>
                  <a:lnTo>
                    <a:pt x="129" y="11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1" y="8"/>
                  </a:lnTo>
                  <a:lnTo>
                    <a:pt x="146" y="8"/>
                  </a:lnTo>
                  <a:lnTo>
                    <a:pt x="151" y="6"/>
                  </a:lnTo>
                  <a:lnTo>
                    <a:pt x="156" y="6"/>
                  </a:lnTo>
                  <a:lnTo>
                    <a:pt x="159" y="6"/>
                  </a:lnTo>
                  <a:lnTo>
                    <a:pt x="164" y="5"/>
                  </a:lnTo>
                  <a:lnTo>
                    <a:pt x="168" y="5"/>
                  </a:lnTo>
                  <a:lnTo>
                    <a:pt x="173" y="5"/>
                  </a:lnTo>
                  <a:lnTo>
                    <a:pt x="176" y="3"/>
                  </a:lnTo>
                  <a:lnTo>
                    <a:pt x="181" y="3"/>
                  </a:lnTo>
                  <a:lnTo>
                    <a:pt x="186" y="1"/>
                  </a:lnTo>
                  <a:lnTo>
                    <a:pt x="190" y="1"/>
                  </a:lnTo>
                  <a:lnTo>
                    <a:pt x="195" y="1"/>
                  </a:lnTo>
                  <a:lnTo>
                    <a:pt x="198" y="1"/>
                  </a:lnTo>
                  <a:lnTo>
                    <a:pt x="203" y="1"/>
                  </a:lnTo>
                  <a:lnTo>
                    <a:pt x="208" y="1"/>
                  </a:lnTo>
                  <a:lnTo>
                    <a:pt x="212" y="1"/>
                  </a:lnTo>
                  <a:lnTo>
                    <a:pt x="215" y="1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8" y="0"/>
                  </a:lnTo>
                  <a:lnTo>
                    <a:pt x="266" y="1"/>
                  </a:lnTo>
                  <a:lnTo>
                    <a:pt x="275" y="3"/>
                  </a:lnTo>
                  <a:lnTo>
                    <a:pt x="281" y="3"/>
                  </a:lnTo>
                  <a:lnTo>
                    <a:pt x="288" y="3"/>
                  </a:lnTo>
                  <a:lnTo>
                    <a:pt x="295" y="5"/>
                  </a:lnTo>
                  <a:lnTo>
                    <a:pt x="302" y="5"/>
                  </a:lnTo>
                  <a:lnTo>
                    <a:pt x="307" y="5"/>
                  </a:lnTo>
                  <a:lnTo>
                    <a:pt x="314" y="6"/>
                  </a:lnTo>
                  <a:lnTo>
                    <a:pt x="319" y="6"/>
                  </a:lnTo>
                  <a:lnTo>
                    <a:pt x="324" y="8"/>
                  </a:lnTo>
                  <a:lnTo>
                    <a:pt x="327" y="8"/>
                  </a:lnTo>
                  <a:lnTo>
                    <a:pt x="332" y="8"/>
                  </a:lnTo>
                  <a:lnTo>
                    <a:pt x="336" y="10"/>
                  </a:lnTo>
                  <a:lnTo>
                    <a:pt x="341" y="11"/>
                  </a:lnTo>
                  <a:lnTo>
                    <a:pt x="347" y="11"/>
                  </a:lnTo>
                  <a:lnTo>
                    <a:pt x="354" y="15"/>
                  </a:lnTo>
                  <a:lnTo>
                    <a:pt x="358" y="15"/>
                  </a:lnTo>
                  <a:lnTo>
                    <a:pt x="363" y="17"/>
                  </a:lnTo>
                  <a:lnTo>
                    <a:pt x="366" y="17"/>
                  </a:lnTo>
                  <a:lnTo>
                    <a:pt x="375" y="20"/>
                  </a:lnTo>
                  <a:lnTo>
                    <a:pt x="378" y="22"/>
                  </a:lnTo>
                  <a:lnTo>
                    <a:pt x="369" y="20"/>
                  </a:lnTo>
                  <a:lnTo>
                    <a:pt x="363" y="18"/>
                  </a:lnTo>
                  <a:lnTo>
                    <a:pt x="358" y="17"/>
                  </a:lnTo>
                  <a:lnTo>
                    <a:pt x="352" y="17"/>
                  </a:lnTo>
                  <a:lnTo>
                    <a:pt x="347" y="15"/>
                  </a:lnTo>
                  <a:lnTo>
                    <a:pt x="341" y="15"/>
                  </a:lnTo>
                  <a:lnTo>
                    <a:pt x="334" y="15"/>
                  </a:lnTo>
                  <a:lnTo>
                    <a:pt x="329" y="13"/>
                  </a:lnTo>
                  <a:lnTo>
                    <a:pt x="322" y="13"/>
                  </a:lnTo>
                  <a:lnTo>
                    <a:pt x="315" y="13"/>
                  </a:lnTo>
                  <a:lnTo>
                    <a:pt x="307" y="11"/>
                  </a:lnTo>
                  <a:lnTo>
                    <a:pt x="298" y="10"/>
                  </a:lnTo>
                  <a:lnTo>
                    <a:pt x="290" y="10"/>
                  </a:lnTo>
                  <a:lnTo>
                    <a:pt x="283" y="10"/>
                  </a:lnTo>
                  <a:lnTo>
                    <a:pt x="278" y="8"/>
                  </a:lnTo>
                  <a:lnTo>
                    <a:pt x="273" y="8"/>
                  </a:lnTo>
                  <a:lnTo>
                    <a:pt x="269" y="8"/>
                  </a:lnTo>
                  <a:lnTo>
                    <a:pt x="264" y="8"/>
                  </a:lnTo>
                  <a:lnTo>
                    <a:pt x="261" y="8"/>
                  </a:lnTo>
                  <a:lnTo>
                    <a:pt x="258" y="8"/>
                  </a:lnTo>
                  <a:lnTo>
                    <a:pt x="253" y="8"/>
                  </a:lnTo>
                  <a:lnTo>
                    <a:pt x="249" y="10"/>
                  </a:lnTo>
                  <a:lnTo>
                    <a:pt x="244" y="10"/>
                  </a:lnTo>
                  <a:lnTo>
                    <a:pt x="239" y="10"/>
                  </a:lnTo>
                  <a:lnTo>
                    <a:pt x="234" y="10"/>
                  </a:lnTo>
                  <a:lnTo>
                    <a:pt x="230" y="10"/>
                  </a:lnTo>
                  <a:lnTo>
                    <a:pt x="225" y="10"/>
                  </a:lnTo>
                  <a:lnTo>
                    <a:pt x="222" y="10"/>
                  </a:lnTo>
                  <a:lnTo>
                    <a:pt x="217" y="10"/>
                  </a:lnTo>
                  <a:lnTo>
                    <a:pt x="214" y="11"/>
                  </a:lnTo>
                  <a:lnTo>
                    <a:pt x="208" y="11"/>
                  </a:lnTo>
                  <a:lnTo>
                    <a:pt x="203" y="11"/>
                  </a:lnTo>
                  <a:lnTo>
                    <a:pt x="198" y="13"/>
                  </a:lnTo>
                  <a:lnTo>
                    <a:pt x="195" y="13"/>
                  </a:lnTo>
                  <a:lnTo>
                    <a:pt x="186" y="15"/>
                  </a:lnTo>
                  <a:lnTo>
                    <a:pt x="180" y="17"/>
                  </a:lnTo>
                  <a:lnTo>
                    <a:pt x="175" y="17"/>
                  </a:lnTo>
                  <a:lnTo>
                    <a:pt x="169" y="18"/>
                  </a:lnTo>
                  <a:lnTo>
                    <a:pt x="166" y="18"/>
                  </a:lnTo>
                  <a:lnTo>
                    <a:pt x="163" y="20"/>
                  </a:lnTo>
                  <a:lnTo>
                    <a:pt x="154" y="22"/>
                  </a:lnTo>
                  <a:lnTo>
                    <a:pt x="147" y="23"/>
                  </a:lnTo>
                  <a:lnTo>
                    <a:pt x="139" y="25"/>
                  </a:lnTo>
                  <a:lnTo>
                    <a:pt x="132" y="28"/>
                  </a:lnTo>
                  <a:lnTo>
                    <a:pt x="125" y="30"/>
                  </a:lnTo>
                  <a:lnTo>
                    <a:pt x="120" y="32"/>
                  </a:lnTo>
                  <a:lnTo>
                    <a:pt x="114" y="33"/>
                  </a:lnTo>
                  <a:lnTo>
                    <a:pt x="107" y="35"/>
                  </a:lnTo>
                  <a:lnTo>
                    <a:pt x="102" y="37"/>
                  </a:lnTo>
                  <a:lnTo>
                    <a:pt x="97" y="39"/>
                  </a:lnTo>
                  <a:lnTo>
                    <a:pt x="90" y="39"/>
                  </a:lnTo>
                  <a:lnTo>
                    <a:pt x="86" y="40"/>
                  </a:lnTo>
                  <a:lnTo>
                    <a:pt x="81" y="42"/>
                  </a:lnTo>
                  <a:lnTo>
                    <a:pt x="78" y="45"/>
                  </a:lnTo>
                  <a:lnTo>
                    <a:pt x="73" y="45"/>
                  </a:lnTo>
                  <a:lnTo>
                    <a:pt x="68" y="47"/>
                  </a:lnTo>
                  <a:lnTo>
                    <a:pt x="64" y="47"/>
                  </a:lnTo>
                  <a:lnTo>
                    <a:pt x="61" y="49"/>
                  </a:lnTo>
                  <a:lnTo>
                    <a:pt x="54" y="52"/>
                  </a:lnTo>
                  <a:lnTo>
                    <a:pt x="47" y="54"/>
                  </a:lnTo>
                  <a:lnTo>
                    <a:pt x="41" y="55"/>
                  </a:lnTo>
                  <a:lnTo>
                    <a:pt x="37" y="57"/>
                  </a:lnTo>
                  <a:lnTo>
                    <a:pt x="32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5" y="62"/>
                  </a:lnTo>
                  <a:lnTo>
                    <a:pt x="10" y="61"/>
                  </a:lnTo>
                  <a:lnTo>
                    <a:pt x="7" y="59"/>
                  </a:lnTo>
                  <a:lnTo>
                    <a:pt x="2" y="55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88"/>
            <p:cNvSpPr>
              <a:spLocks/>
            </p:cNvSpPr>
            <p:nvPr/>
          </p:nvSpPr>
          <p:spPr bwMode="auto">
            <a:xfrm>
              <a:off x="877888" y="2073275"/>
              <a:ext cx="466725" cy="498475"/>
            </a:xfrm>
            <a:custGeom>
              <a:avLst/>
              <a:gdLst/>
              <a:ahLst/>
              <a:cxnLst>
                <a:cxn ang="0">
                  <a:pos x="7" y="283"/>
                </a:cxn>
                <a:cxn ang="0">
                  <a:pos x="16" y="275"/>
                </a:cxn>
                <a:cxn ang="0">
                  <a:pos x="24" y="268"/>
                </a:cxn>
                <a:cxn ang="0">
                  <a:pos x="34" y="258"/>
                </a:cxn>
                <a:cxn ang="0">
                  <a:pos x="46" y="248"/>
                </a:cxn>
                <a:cxn ang="0">
                  <a:pos x="56" y="238"/>
                </a:cxn>
                <a:cxn ang="0">
                  <a:pos x="68" y="226"/>
                </a:cxn>
                <a:cxn ang="0">
                  <a:pos x="80" y="216"/>
                </a:cxn>
                <a:cxn ang="0">
                  <a:pos x="94" y="202"/>
                </a:cxn>
                <a:cxn ang="0">
                  <a:pos x="105" y="190"/>
                </a:cxn>
                <a:cxn ang="0">
                  <a:pos x="119" y="177"/>
                </a:cxn>
                <a:cxn ang="0">
                  <a:pos x="131" y="165"/>
                </a:cxn>
                <a:cxn ang="0">
                  <a:pos x="144" y="151"/>
                </a:cxn>
                <a:cxn ang="0">
                  <a:pos x="156" y="139"/>
                </a:cxn>
                <a:cxn ang="0">
                  <a:pos x="168" y="126"/>
                </a:cxn>
                <a:cxn ang="0">
                  <a:pos x="180" y="114"/>
                </a:cxn>
                <a:cxn ang="0">
                  <a:pos x="194" y="100"/>
                </a:cxn>
                <a:cxn ang="0">
                  <a:pos x="204" y="89"/>
                </a:cxn>
                <a:cxn ang="0">
                  <a:pos x="216" y="77"/>
                </a:cxn>
                <a:cxn ang="0">
                  <a:pos x="226" y="65"/>
                </a:cxn>
                <a:cxn ang="0">
                  <a:pos x="236" y="55"/>
                </a:cxn>
                <a:cxn ang="0">
                  <a:pos x="246" y="45"/>
                </a:cxn>
                <a:cxn ang="0">
                  <a:pos x="255" y="36"/>
                </a:cxn>
                <a:cxn ang="0">
                  <a:pos x="263" y="28"/>
                </a:cxn>
                <a:cxn ang="0">
                  <a:pos x="273" y="17"/>
                </a:cxn>
                <a:cxn ang="0">
                  <a:pos x="285" y="6"/>
                </a:cxn>
                <a:cxn ang="0">
                  <a:pos x="294" y="0"/>
                </a:cxn>
                <a:cxn ang="0">
                  <a:pos x="290" y="7"/>
                </a:cxn>
                <a:cxn ang="0">
                  <a:pos x="282" y="17"/>
                </a:cxn>
                <a:cxn ang="0">
                  <a:pos x="273" y="29"/>
                </a:cxn>
                <a:cxn ang="0">
                  <a:pos x="265" y="38"/>
                </a:cxn>
                <a:cxn ang="0">
                  <a:pos x="256" y="48"/>
                </a:cxn>
                <a:cxn ang="0">
                  <a:pos x="246" y="58"/>
                </a:cxn>
                <a:cxn ang="0">
                  <a:pos x="236" y="70"/>
                </a:cxn>
                <a:cxn ang="0">
                  <a:pos x="226" y="82"/>
                </a:cxn>
                <a:cxn ang="0">
                  <a:pos x="214" y="95"/>
                </a:cxn>
                <a:cxn ang="0">
                  <a:pos x="202" y="107"/>
                </a:cxn>
                <a:cxn ang="0">
                  <a:pos x="190" y="121"/>
                </a:cxn>
                <a:cxn ang="0">
                  <a:pos x="178" y="134"/>
                </a:cxn>
                <a:cxn ang="0">
                  <a:pos x="165" y="150"/>
                </a:cxn>
                <a:cxn ang="0">
                  <a:pos x="153" y="163"/>
                </a:cxn>
                <a:cxn ang="0">
                  <a:pos x="139" y="177"/>
                </a:cxn>
                <a:cxn ang="0">
                  <a:pos x="127" y="190"/>
                </a:cxn>
                <a:cxn ang="0">
                  <a:pos x="114" y="204"/>
                </a:cxn>
                <a:cxn ang="0">
                  <a:pos x="102" y="217"/>
                </a:cxn>
                <a:cxn ang="0">
                  <a:pos x="90" y="229"/>
                </a:cxn>
                <a:cxn ang="0">
                  <a:pos x="78" y="241"/>
                </a:cxn>
                <a:cxn ang="0">
                  <a:pos x="68" y="253"/>
                </a:cxn>
                <a:cxn ang="0">
                  <a:pos x="58" y="263"/>
                </a:cxn>
                <a:cxn ang="0">
                  <a:pos x="48" y="273"/>
                </a:cxn>
                <a:cxn ang="0">
                  <a:pos x="38" y="283"/>
                </a:cxn>
                <a:cxn ang="0">
                  <a:pos x="27" y="294"/>
                </a:cxn>
                <a:cxn ang="0">
                  <a:pos x="14" y="305"/>
                </a:cxn>
                <a:cxn ang="0">
                  <a:pos x="7" y="312"/>
                </a:cxn>
                <a:cxn ang="0">
                  <a:pos x="2" y="311"/>
                </a:cxn>
                <a:cxn ang="0">
                  <a:pos x="0" y="304"/>
                </a:cxn>
                <a:cxn ang="0">
                  <a:pos x="0" y="294"/>
                </a:cxn>
                <a:cxn ang="0">
                  <a:pos x="2" y="287"/>
                </a:cxn>
                <a:cxn ang="0">
                  <a:pos x="4" y="287"/>
                </a:cxn>
              </a:cxnLst>
              <a:rect l="0" t="0" r="r" b="b"/>
              <a:pathLst>
                <a:path w="294" h="314">
                  <a:moveTo>
                    <a:pt x="4" y="287"/>
                  </a:moveTo>
                  <a:lnTo>
                    <a:pt x="7" y="283"/>
                  </a:lnTo>
                  <a:lnTo>
                    <a:pt x="11" y="278"/>
                  </a:lnTo>
                  <a:lnTo>
                    <a:pt x="16" y="275"/>
                  </a:lnTo>
                  <a:lnTo>
                    <a:pt x="21" y="272"/>
                  </a:lnTo>
                  <a:lnTo>
                    <a:pt x="24" y="268"/>
                  </a:lnTo>
                  <a:lnTo>
                    <a:pt x="29" y="263"/>
                  </a:lnTo>
                  <a:lnTo>
                    <a:pt x="34" y="258"/>
                  </a:lnTo>
                  <a:lnTo>
                    <a:pt x="41" y="253"/>
                  </a:lnTo>
                  <a:lnTo>
                    <a:pt x="46" y="248"/>
                  </a:lnTo>
                  <a:lnTo>
                    <a:pt x="51" y="243"/>
                  </a:lnTo>
                  <a:lnTo>
                    <a:pt x="56" y="238"/>
                  </a:lnTo>
                  <a:lnTo>
                    <a:pt x="63" y="233"/>
                  </a:lnTo>
                  <a:lnTo>
                    <a:pt x="68" y="226"/>
                  </a:lnTo>
                  <a:lnTo>
                    <a:pt x="75" y="221"/>
                  </a:lnTo>
                  <a:lnTo>
                    <a:pt x="80" y="216"/>
                  </a:lnTo>
                  <a:lnTo>
                    <a:pt x="88" y="209"/>
                  </a:lnTo>
                  <a:lnTo>
                    <a:pt x="94" y="202"/>
                  </a:lnTo>
                  <a:lnTo>
                    <a:pt x="99" y="197"/>
                  </a:lnTo>
                  <a:lnTo>
                    <a:pt x="105" y="190"/>
                  </a:lnTo>
                  <a:lnTo>
                    <a:pt x="112" y="183"/>
                  </a:lnTo>
                  <a:lnTo>
                    <a:pt x="119" y="177"/>
                  </a:lnTo>
                  <a:lnTo>
                    <a:pt x="124" y="172"/>
                  </a:lnTo>
                  <a:lnTo>
                    <a:pt x="131" y="165"/>
                  </a:lnTo>
                  <a:lnTo>
                    <a:pt x="138" y="158"/>
                  </a:lnTo>
                  <a:lnTo>
                    <a:pt x="144" y="151"/>
                  </a:lnTo>
                  <a:lnTo>
                    <a:pt x="149" y="146"/>
                  </a:lnTo>
                  <a:lnTo>
                    <a:pt x="156" y="139"/>
                  </a:lnTo>
                  <a:lnTo>
                    <a:pt x="163" y="133"/>
                  </a:lnTo>
                  <a:lnTo>
                    <a:pt x="168" y="126"/>
                  </a:lnTo>
                  <a:lnTo>
                    <a:pt x="175" y="119"/>
                  </a:lnTo>
                  <a:lnTo>
                    <a:pt x="180" y="114"/>
                  </a:lnTo>
                  <a:lnTo>
                    <a:pt x="188" y="107"/>
                  </a:lnTo>
                  <a:lnTo>
                    <a:pt x="194" y="100"/>
                  </a:lnTo>
                  <a:lnTo>
                    <a:pt x="199" y="95"/>
                  </a:lnTo>
                  <a:lnTo>
                    <a:pt x="204" y="89"/>
                  </a:lnTo>
                  <a:lnTo>
                    <a:pt x="210" y="84"/>
                  </a:lnTo>
                  <a:lnTo>
                    <a:pt x="216" y="77"/>
                  </a:lnTo>
                  <a:lnTo>
                    <a:pt x="221" y="72"/>
                  </a:lnTo>
                  <a:lnTo>
                    <a:pt x="226" y="65"/>
                  </a:lnTo>
                  <a:lnTo>
                    <a:pt x="231" y="61"/>
                  </a:lnTo>
                  <a:lnTo>
                    <a:pt x="236" y="55"/>
                  </a:lnTo>
                  <a:lnTo>
                    <a:pt x="241" y="50"/>
                  </a:lnTo>
                  <a:lnTo>
                    <a:pt x="246" y="45"/>
                  </a:lnTo>
                  <a:lnTo>
                    <a:pt x="251" y="39"/>
                  </a:lnTo>
                  <a:lnTo>
                    <a:pt x="255" y="36"/>
                  </a:lnTo>
                  <a:lnTo>
                    <a:pt x="260" y="31"/>
                  </a:lnTo>
                  <a:lnTo>
                    <a:pt x="263" y="28"/>
                  </a:lnTo>
                  <a:lnTo>
                    <a:pt x="268" y="24"/>
                  </a:lnTo>
                  <a:lnTo>
                    <a:pt x="273" y="17"/>
                  </a:lnTo>
                  <a:lnTo>
                    <a:pt x="280" y="12"/>
                  </a:lnTo>
                  <a:lnTo>
                    <a:pt x="285" y="6"/>
                  </a:lnTo>
                  <a:lnTo>
                    <a:pt x="290" y="4"/>
                  </a:lnTo>
                  <a:lnTo>
                    <a:pt x="294" y="0"/>
                  </a:lnTo>
                  <a:lnTo>
                    <a:pt x="294" y="4"/>
                  </a:lnTo>
                  <a:lnTo>
                    <a:pt x="290" y="7"/>
                  </a:lnTo>
                  <a:lnTo>
                    <a:pt x="287" y="12"/>
                  </a:lnTo>
                  <a:lnTo>
                    <a:pt x="282" y="17"/>
                  </a:lnTo>
                  <a:lnTo>
                    <a:pt x="277" y="26"/>
                  </a:lnTo>
                  <a:lnTo>
                    <a:pt x="273" y="29"/>
                  </a:lnTo>
                  <a:lnTo>
                    <a:pt x="268" y="33"/>
                  </a:lnTo>
                  <a:lnTo>
                    <a:pt x="265" y="38"/>
                  </a:lnTo>
                  <a:lnTo>
                    <a:pt x="260" y="43"/>
                  </a:lnTo>
                  <a:lnTo>
                    <a:pt x="256" y="48"/>
                  </a:lnTo>
                  <a:lnTo>
                    <a:pt x="251" y="53"/>
                  </a:lnTo>
                  <a:lnTo>
                    <a:pt x="246" y="58"/>
                  </a:lnTo>
                  <a:lnTo>
                    <a:pt x="243" y="65"/>
                  </a:lnTo>
                  <a:lnTo>
                    <a:pt x="236" y="70"/>
                  </a:lnTo>
                  <a:lnTo>
                    <a:pt x="231" y="77"/>
                  </a:lnTo>
                  <a:lnTo>
                    <a:pt x="226" y="82"/>
                  </a:lnTo>
                  <a:lnTo>
                    <a:pt x="221" y="89"/>
                  </a:lnTo>
                  <a:lnTo>
                    <a:pt x="214" y="95"/>
                  </a:lnTo>
                  <a:lnTo>
                    <a:pt x="209" y="100"/>
                  </a:lnTo>
                  <a:lnTo>
                    <a:pt x="202" y="107"/>
                  </a:lnTo>
                  <a:lnTo>
                    <a:pt x="197" y="116"/>
                  </a:lnTo>
                  <a:lnTo>
                    <a:pt x="190" y="121"/>
                  </a:lnTo>
                  <a:lnTo>
                    <a:pt x="183" y="128"/>
                  </a:lnTo>
                  <a:lnTo>
                    <a:pt x="178" y="134"/>
                  </a:lnTo>
                  <a:lnTo>
                    <a:pt x="172" y="141"/>
                  </a:lnTo>
                  <a:lnTo>
                    <a:pt x="165" y="150"/>
                  </a:lnTo>
                  <a:lnTo>
                    <a:pt x="160" y="156"/>
                  </a:lnTo>
                  <a:lnTo>
                    <a:pt x="153" y="163"/>
                  </a:lnTo>
                  <a:lnTo>
                    <a:pt x="148" y="170"/>
                  </a:lnTo>
                  <a:lnTo>
                    <a:pt x="139" y="177"/>
                  </a:lnTo>
                  <a:lnTo>
                    <a:pt x="134" y="183"/>
                  </a:lnTo>
                  <a:lnTo>
                    <a:pt x="127" y="190"/>
                  </a:lnTo>
                  <a:lnTo>
                    <a:pt x="122" y="197"/>
                  </a:lnTo>
                  <a:lnTo>
                    <a:pt x="114" y="204"/>
                  </a:lnTo>
                  <a:lnTo>
                    <a:pt x="109" y="211"/>
                  </a:lnTo>
                  <a:lnTo>
                    <a:pt x="102" y="217"/>
                  </a:lnTo>
                  <a:lnTo>
                    <a:pt x="97" y="224"/>
                  </a:lnTo>
                  <a:lnTo>
                    <a:pt x="90" y="229"/>
                  </a:lnTo>
                  <a:lnTo>
                    <a:pt x="85" y="234"/>
                  </a:lnTo>
                  <a:lnTo>
                    <a:pt x="78" y="241"/>
                  </a:lnTo>
                  <a:lnTo>
                    <a:pt x="73" y="248"/>
                  </a:lnTo>
                  <a:lnTo>
                    <a:pt x="68" y="253"/>
                  </a:lnTo>
                  <a:lnTo>
                    <a:pt x="61" y="258"/>
                  </a:lnTo>
                  <a:lnTo>
                    <a:pt x="58" y="263"/>
                  </a:lnTo>
                  <a:lnTo>
                    <a:pt x="53" y="270"/>
                  </a:lnTo>
                  <a:lnTo>
                    <a:pt x="48" y="273"/>
                  </a:lnTo>
                  <a:lnTo>
                    <a:pt x="43" y="278"/>
                  </a:lnTo>
                  <a:lnTo>
                    <a:pt x="38" y="283"/>
                  </a:lnTo>
                  <a:lnTo>
                    <a:pt x="34" y="287"/>
                  </a:lnTo>
                  <a:lnTo>
                    <a:pt x="27" y="294"/>
                  </a:lnTo>
                  <a:lnTo>
                    <a:pt x="21" y="302"/>
                  </a:lnTo>
                  <a:lnTo>
                    <a:pt x="14" y="305"/>
                  </a:lnTo>
                  <a:lnTo>
                    <a:pt x="11" y="311"/>
                  </a:lnTo>
                  <a:lnTo>
                    <a:pt x="7" y="312"/>
                  </a:lnTo>
                  <a:lnTo>
                    <a:pt x="7" y="314"/>
                  </a:lnTo>
                  <a:lnTo>
                    <a:pt x="2" y="311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4"/>
                  </a:lnTo>
                  <a:lnTo>
                    <a:pt x="2" y="290"/>
                  </a:lnTo>
                  <a:lnTo>
                    <a:pt x="2" y="287"/>
                  </a:lnTo>
                  <a:lnTo>
                    <a:pt x="4" y="287"/>
                  </a:lnTo>
                  <a:lnTo>
                    <a:pt x="4" y="2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89"/>
            <p:cNvSpPr>
              <a:spLocks/>
            </p:cNvSpPr>
            <p:nvPr/>
          </p:nvSpPr>
          <p:spPr bwMode="auto">
            <a:xfrm>
              <a:off x="1720850" y="4652963"/>
              <a:ext cx="128588" cy="146050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8" y="21"/>
                </a:cxn>
                <a:cxn ang="0">
                  <a:pos x="18" y="11"/>
                </a:cxn>
                <a:cxn ang="0">
                  <a:pos x="32" y="2"/>
                </a:cxn>
                <a:cxn ang="0">
                  <a:pos x="44" y="0"/>
                </a:cxn>
                <a:cxn ang="0">
                  <a:pos x="57" y="2"/>
                </a:cxn>
                <a:cxn ang="0">
                  <a:pos x="68" y="11"/>
                </a:cxn>
                <a:cxn ang="0">
                  <a:pos x="74" y="21"/>
                </a:cxn>
                <a:cxn ang="0">
                  <a:pos x="79" y="33"/>
                </a:cxn>
                <a:cxn ang="0">
                  <a:pos x="79" y="45"/>
                </a:cxn>
                <a:cxn ang="0">
                  <a:pos x="79" y="56"/>
                </a:cxn>
                <a:cxn ang="0">
                  <a:pos x="76" y="68"/>
                </a:cxn>
                <a:cxn ang="0">
                  <a:pos x="73" y="78"/>
                </a:cxn>
                <a:cxn ang="0">
                  <a:pos x="68" y="85"/>
                </a:cxn>
                <a:cxn ang="0">
                  <a:pos x="59" y="90"/>
                </a:cxn>
                <a:cxn ang="0">
                  <a:pos x="51" y="92"/>
                </a:cxn>
                <a:cxn ang="0">
                  <a:pos x="39" y="90"/>
                </a:cxn>
                <a:cxn ang="0">
                  <a:pos x="27" y="83"/>
                </a:cxn>
                <a:cxn ang="0">
                  <a:pos x="18" y="77"/>
                </a:cxn>
                <a:cxn ang="0">
                  <a:pos x="10" y="67"/>
                </a:cxn>
                <a:cxn ang="0">
                  <a:pos x="7" y="58"/>
                </a:cxn>
                <a:cxn ang="0">
                  <a:pos x="8" y="51"/>
                </a:cxn>
                <a:cxn ang="0">
                  <a:pos x="10" y="51"/>
                </a:cxn>
                <a:cxn ang="0">
                  <a:pos x="15" y="46"/>
                </a:cxn>
                <a:cxn ang="0">
                  <a:pos x="23" y="43"/>
                </a:cxn>
                <a:cxn ang="0">
                  <a:pos x="30" y="46"/>
                </a:cxn>
                <a:cxn ang="0">
                  <a:pos x="30" y="60"/>
                </a:cxn>
                <a:cxn ang="0">
                  <a:pos x="35" y="72"/>
                </a:cxn>
                <a:cxn ang="0">
                  <a:pos x="42" y="80"/>
                </a:cxn>
                <a:cxn ang="0">
                  <a:pos x="52" y="82"/>
                </a:cxn>
                <a:cxn ang="0">
                  <a:pos x="62" y="75"/>
                </a:cxn>
                <a:cxn ang="0">
                  <a:pos x="71" y="63"/>
                </a:cxn>
                <a:cxn ang="0">
                  <a:pos x="74" y="51"/>
                </a:cxn>
                <a:cxn ang="0">
                  <a:pos x="74" y="36"/>
                </a:cxn>
                <a:cxn ang="0">
                  <a:pos x="69" y="26"/>
                </a:cxn>
                <a:cxn ang="0">
                  <a:pos x="66" y="19"/>
                </a:cxn>
                <a:cxn ang="0">
                  <a:pos x="59" y="11"/>
                </a:cxn>
                <a:cxn ang="0">
                  <a:pos x="47" y="7"/>
                </a:cxn>
                <a:cxn ang="0">
                  <a:pos x="37" y="11"/>
                </a:cxn>
                <a:cxn ang="0">
                  <a:pos x="27" y="16"/>
                </a:cxn>
                <a:cxn ang="0">
                  <a:pos x="18" y="22"/>
                </a:cxn>
                <a:cxn ang="0">
                  <a:pos x="12" y="33"/>
                </a:cxn>
                <a:cxn ang="0">
                  <a:pos x="5" y="36"/>
                </a:cxn>
                <a:cxn ang="0">
                  <a:pos x="1" y="36"/>
                </a:cxn>
                <a:cxn ang="0">
                  <a:pos x="0" y="36"/>
                </a:cxn>
              </a:cxnLst>
              <a:rect l="0" t="0" r="r" b="b"/>
              <a:pathLst>
                <a:path w="81" h="92">
                  <a:moveTo>
                    <a:pt x="0" y="36"/>
                  </a:moveTo>
                  <a:lnTo>
                    <a:pt x="1" y="29"/>
                  </a:lnTo>
                  <a:lnTo>
                    <a:pt x="7" y="26"/>
                  </a:lnTo>
                  <a:lnTo>
                    <a:pt x="8" y="21"/>
                  </a:lnTo>
                  <a:lnTo>
                    <a:pt x="12" y="17"/>
                  </a:lnTo>
                  <a:lnTo>
                    <a:pt x="18" y="11"/>
                  </a:lnTo>
                  <a:lnTo>
                    <a:pt x="27" y="6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57" y="2"/>
                  </a:lnTo>
                  <a:lnTo>
                    <a:pt x="62" y="7"/>
                  </a:lnTo>
                  <a:lnTo>
                    <a:pt x="68" y="11"/>
                  </a:lnTo>
                  <a:lnTo>
                    <a:pt x="71" y="16"/>
                  </a:lnTo>
                  <a:lnTo>
                    <a:pt x="74" y="21"/>
                  </a:lnTo>
                  <a:lnTo>
                    <a:pt x="76" y="26"/>
                  </a:lnTo>
                  <a:lnTo>
                    <a:pt x="79" y="33"/>
                  </a:lnTo>
                  <a:lnTo>
                    <a:pt x="81" y="39"/>
                  </a:lnTo>
                  <a:lnTo>
                    <a:pt x="79" y="45"/>
                  </a:lnTo>
                  <a:lnTo>
                    <a:pt x="79" y="51"/>
                  </a:lnTo>
                  <a:lnTo>
                    <a:pt x="79" y="56"/>
                  </a:lnTo>
                  <a:lnTo>
                    <a:pt x="78" y="61"/>
                  </a:lnTo>
                  <a:lnTo>
                    <a:pt x="76" y="68"/>
                  </a:lnTo>
                  <a:lnTo>
                    <a:pt x="76" y="73"/>
                  </a:lnTo>
                  <a:lnTo>
                    <a:pt x="73" y="78"/>
                  </a:lnTo>
                  <a:lnTo>
                    <a:pt x="71" y="82"/>
                  </a:lnTo>
                  <a:lnTo>
                    <a:pt x="68" y="85"/>
                  </a:lnTo>
                  <a:lnTo>
                    <a:pt x="64" y="87"/>
                  </a:lnTo>
                  <a:lnTo>
                    <a:pt x="59" y="90"/>
                  </a:lnTo>
                  <a:lnTo>
                    <a:pt x="56" y="92"/>
                  </a:lnTo>
                  <a:lnTo>
                    <a:pt x="51" y="92"/>
                  </a:lnTo>
                  <a:lnTo>
                    <a:pt x="45" y="92"/>
                  </a:lnTo>
                  <a:lnTo>
                    <a:pt x="39" y="90"/>
                  </a:lnTo>
                  <a:lnTo>
                    <a:pt x="34" y="87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8" y="77"/>
                  </a:lnTo>
                  <a:lnTo>
                    <a:pt x="15" y="73"/>
                  </a:lnTo>
                  <a:lnTo>
                    <a:pt x="10" y="67"/>
                  </a:lnTo>
                  <a:lnTo>
                    <a:pt x="8" y="61"/>
                  </a:lnTo>
                  <a:lnTo>
                    <a:pt x="7" y="58"/>
                  </a:lnTo>
                  <a:lnTo>
                    <a:pt x="7" y="55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0"/>
                  </a:lnTo>
                  <a:lnTo>
                    <a:pt x="15" y="46"/>
                  </a:lnTo>
                  <a:lnTo>
                    <a:pt x="20" y="45"/>
                  </a:lnTo>
                  <a:lnTo>
                    <a:pt x="23" y="43"/>
                  </a:lnTo>
                  <a:lnTo>
                    <a:pt x="27" y="43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0" y="60"/>
                  </a:lnTo>
                  <a:lnTo>
                    <a:pt x="32" y="67"/>
                  </a:lnTo>
                  <a:lnTo>
                    <a:pt x="35" y="72"/>
                  </a:lnTo>
                  <a:lnTo>
                    <a:pt x="39" y="78"/>
                  </a:lnTo>
                  <a:lnTo>
                    <a:pt x="42" y="80"/>
                  </a:lnTo>
                  <a:lnTo>
                    <a:pt x="47" y="83"/>
                  </a:lnTo>
                  <a:lnTo>
                    <a:pt x="52" y="82"/>
                  </a:lnTo>
                  <a:lnTo>
                    <a:pt x="59" y="80"/>
                  </a:lnTo>
                  <a:lnTo>
                    <a:pt x="62" y="75"/>
                  </a:lnTo>
                  <a:lnTo>
                    <a:pt x="68" y="70"/>
                  </a:lnTo>
                  <a:lnTo>
                    <a:pt x="71" y="63"/>
                  </a:lnTo>
                  <a:lnTo>
                    <a:pt x="74" y="58"/>
                  </a:lnTo>
                  <a:lnTo>
                    <a:pt x="74" y="51"/>
                  </a:lnTo>
                  <a:lnTo>
                    <a:pt x="76" y="45"/>
                  </a:lnTo>
                  <a:lnTo>
                    <a:pt x="74" y="36"/>
                  </a:lnTo>
                  <a:lnTo>
                    <a:pt x="73" y="29"/>
                  </a:lnTo>
                  <a:lnTo>
                    <a:pt x="69" y="26"/>
                  </a:lnTo>
                  <a:lnTo>
                    <a:pt x="68" y="21"/>
                  </a:lnTo>
                  <a:lnTo>
                    <a:pt x="66" y="19"/>
                  </a:lnTo>
                  <a:lnTo>
                    <a:pt x="64" y="16"/>
                  </a:lnTo>
                  <a:lnTo>
                    <a:pt x="59" y="11"/>
                  </a:lnTo>
                  <a:lnTo>
                    <a:pt x="54" y="11"/>
                  </a:lnTo>
                  <a:lnTo>
                    <a:pt x="47" y="7"/>
                  </a:lnTo>
                  <a:lnTo>
                    <a:pt x="42" y="9"/>
                  </a:lnTo>
                  <a:lnTo>
                    <a:pt x="37" y="11"/>
                  </a:lnTo>
                  <a:lnTo>
                    <a:pt x="34" y="12"/>
                  </a:lnTo>
                  <a:lnTo>
                    <a:pt x="27" y="16"/>
                  </a:lnTo>
                  <a:lnTo>
                    <a:pt x="23" y="19"/>
                  </a:lnTo>
                  <a:lnTo>
                    <a:pt x="18" y="22"/>
                  </a:lnTo>
                  <a:lnTo>
                    <a:pt x="17" y="26"/>
                  </a:lnTo>
                  <a:lnTo>
                    <a:pt x="12" y="33"/>
                  </a:lnTo>
                  <a:lnTo>
                    <a:pt x="8" y="36"/>
                  </a:lnTo>
                  <a:lnTo>
                    <a:pt x="5" y="36"/>
                  </a:lnTo>
                  <a:lnTo>
                    <a:pt x="3" y="36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90"/>
            <p:cNvSpPr>
              <a:spLocks/>
            </p:cNvSpPr>
            <p:nvPr/>
          </p:nvSpPr>
          <p:spPr bwMode="auto">
            <a:xfrm>
              <a:off x="1943100" y="4841875"/>
              <a:ext cx="141288" cy="161925"/>
            </a:xfrm>
            <a:custGeom>
              <a:avLst/>
              <a:gdLst/>
              <a:ahLst/>
              <a:cxnLst>
                <a:cxn ang="0">
                  <a:pos x="60" y="85"/>
                </a:cxn>
                <a:cxn ang="0">
                  <a:pos x="70" y="80"/>
                </a:cxn>
                <a:cxn ang="0">
                  <a:pos x="82" y="71"/>
                </a:cxn>
                <a:cxn ang="0">
                  <a:pos x="87" y="59"/>
                </a:cxn>
                <a:cxn ang="0">
                  <a:pos x="89" y="51"/>
                </a:cxn>
                <a:cxn ang="0">
                  <a:pos x="87" y="41"/>
                </a:cxn>
                <a:cxn ang="0">
                  <a:pos x="82" y="29"/>
                </a:cxn>
                <a:cxn ang="0">
                  <a:pos x="72" y="19"/>
                </a:cxn>
                <a:cxn ang="0">
                  <a:pos x="61" y="10"/>
                </a:cxn>
                <a:cxn ang="0">
                  <a:pos x="50" y="3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17" y="3"/>
                </a:cxn>
                <a:cxn ang="0">
                  <a:pos x="9" y="10"/>
                </a:cxn>
                <a:cxn ang="0">
                  <a:pos x="4" y="20"/>
                </a:cxn>
                <a:cxn ang="0">
                  <a:pos x="0" y="36"/>
                </a:cxn>
                <a:cxn ang="0">
                  <a:pos x="0" y="49"/>
                </a:cxn>
                <a:cxn ang="0">
                  <a:pos x="5" y="63"/>
                </a:cxn>
                <a:cxn ang="0">
                  <a:pos x="12" y="75"/>
                </a:cxn>
                <a:cxn ang="0">
                  <a:pos x="21" y="83"/>
                </a:cxn>
                <a:cxn ang="0">
                  <a:pos x="29" y="92"/>
                </a:cxn>
                <a:cxn ang="0">
                  <a:pos x="41" y="98"/>
                </a:cxn>
                <a:cxn ang="0">
                  <a:pos x="53" y="100"/>
                </a:cxn>
                <a:cxn ang="0">
                  <a:pos x="60" y="100"/>
                </a:cxn>
                <a:cxn ang="0">
                  <a:pos x="65" y="98"/>
                </a:cxn>
                <a:cxn ang="0">
                  <a:pos x="65" y="98"/>
                </a:cxn>
                <a:cxn ang="0">
                  <a:pos x="60" y="97"/>
                </a:cxn>
                <a:cxn ang="0">
                  <a:pos x="48" y="95"/>
                </a:cxn>
                <a:cxn ang="0">
                  <a:pos x="38" y="88"/>
                </a:cxn>
                <a:cxn ang="0">
                  <a:pos x="29" y="80"/>
                </a:cxn>
                <a:cxn ang="0">
                  <a:pos x="19" y="71"/>
                </a:cxn>
                <a:cxn ang="0">
                  <a:pos x="12" y="61"/>
                </a:cxn>
                <a:cxn ang="0">
                  <a:pos x="7" y="53"/>
                </a:cxn>
                <a:cxn ang="0">
                  <a:pos x="5" y="44"/>
                </a:cxn>
                <a:cxn ang="0">
                  <a:pos x="5" y="34"/>
                </a:cxn>
                <a:cxn ang="0">
                  <a:pos x="12" y="24"/>
                </a:cxn>
                <a:cxn ang="0">
                  <a:pos x="22" y="15"/>
                </a:cxn>
                <a:cxn ang="0">
                  <a:pos x="36" y="14"/>
                </a:cxn>
                <a:cxn ang="0">
                  <a:pos x="50" y="19"/>
                </a:cxn>
                <a:cxn ang="0">
                  <a:pos x="61" y="25"/>
                </a:cxn>
                <a:cxn ang="0">
                  <a:pos x="68" y="39"/>
                </a:cxn>
                <a:cxn ang="0">
                  <a:pos x="68" y="53"/>
                </a:cxn>
                <a:cxn ang="0">
                  <a:pos x="63" y="64"/>
                </a:cxn>
                <a:cxn ang="0">
                  <a:pos x="55" y="71"/>
                </a:cxn>
                <a:cxn ang="0">
                  <a:pos x="46" y="71"/>
                </a:cxn>
                <a:cxn ang="0">
                  <a:pos x="44" y="75"/>
                </a:cxn>
                <a:cxn ang="0">
                  <a:pos x="51" y="83"/>
                </a:cxn>
                <a:cxn ang="0">
                  <a:pos x="53" y="86"/>
                </a:cxn>
              </a:cxnLst>
              <a:rect l="0" t="0" r="r" b="b"/>
              <a:pathLst>
                <a:path w="89" h="102">
                  <a:moveTo>
                    <a:pt x="53" y="86"/>
                  </a:moveTo>
                  <a:lnTo>
                    <a:pt x="60" y="85"/>
                  </a:lnTo>
                  <a:lnTo>
                    <a:pt x="65" y="83"/>
                  </a:lnTo>
                  <a:lnTo>
                    <a:pt x="70" y="80"/>
                  </a:lnTo>
                  <a:lnTo>
                    <a:pt x="75" y="78"/>
                  </a:lnTo>
                  <a:lnTo>
                    <a:pt x="82" y="71"/>
                  </a:lnTo>
                  <a:lnTo>
                    <a:pt x="87" y="64"/>
                  </a:lnTo>
                  <a:lnTo>
                    <a:pt x="87" y="59"/>
                  </a:lnTo>
                  <a:lnTo>
                    <a:pt x="89" y="54"/>
                  </a:lnTo>
                  <a:lnTo>
                    <a:pt x="89" y="51"/>
                  </a:lnTo>
                  <a:lnTo>
                    <a:pt x="89" y="46"/>
                  </a:lnTo>
                  <a:lnTo>
                    <a:pt x="87" y="41"/>
                  </a:lnTo>
                  <a:lnTo>
                    <a:pt x="85" y="34"/>
                  </a:lnTo>
                  <a:lnTo>
                    <a:pt x="82" y="29"/>
                  </a:lnTo>
                  <a:lnTo>
                    <a:pt x="78" y="25"/>
                  </a:lnTo>
                  <a:lnTo>
                    <a:pt x="72" y="19"/>
                  </a:lnTo>
                  <a:lnTo>
                    <a:pt x="66" y="15"/>
                  </a:lnTo>
                  <a:lnTo>
                    <a:pt x="61" y="10"/>
                  </a:lnTo>
                  <a:lnTo>
                    <a:pt x="56" y="9"/>
                  </a:lnTo>
                  <a:lnTo>
                    <a:pt x="50" y="3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0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4" y="56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2" y="75"/>
                  </a:lnTo>
                  <a:lnTo>
                    <a:pt x="16" y="80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9" y="92"/>
                  </a:lnTo>
                  <a:lnTo>
                    <a:pt x="33" y="95"/>
                  </a:lnTo>
                  <a:lnTo>
                    <a:pt x="41" y="98"/>
                  </a:lnTo>
                  <a:lnTo>
                    <a:pt x="48" y="102"/>
                  </a:lnTo>
                  <a:lnTo>
                    <a:pt x="53" y="100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3" y="100"/>
                  </a:lnTo>
                  <a:lnTo>
                    <a:pt x="65" y="98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0" y="97"/>
                  </a:lnTo>
                  <a:lnTo>
                    <a:pt x="55" y="97"/>
                  </a:lnTo>
                  <a:lnTo>
                    <a:pt x="48" y="95"/>
                  </a:lnTo>
                  <a:lnTo>
                    <a:pt x="43" y="92"/>
                  </a:lnTo>
                  <a:lnTo>
                    <a:pt x="38" y="88"/>
                  </a:lnTo>
                  <a:lnTo>
                    <a:pt x="33" y="85"/>
                  </a:lnTo>
                  <a:lnTo>
                    <a:pt x="29" y="80"/>
                  </a:lnTo>
                  <a:lnTo>
                    <a:pt x="24" y="76"/>
                  </a:lnTo>
                  <a:lnTo>
                    <a:pt x="19" y="71"/>
                  </a:lnTo>
                  <a:lnTo>
                    <a:pt x="16" y="66"/>
                  </a:lnTo>
                  <a:lnTo>
                    <a:pt x="12" y="61"/>
                  </a:lnTo>
                  <a:lnTo>
                    <a:pt x="11" y="58"/>
                  </a:lnTo>
                  <a:lnTo>
                    <a:pt x="7" y="53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5" y="34"/>
                  </a:lnTo>
                  <a:lnTo>
                    <a:pt x="7" y="29"/>
                  </a:lnTo>
                  <a:lnTo>
                    <a:pt x="12" y="24"/>
                  </a:lnTo>
                  <a:lnTo>
                    <a:pt x="17" y="19"/>
                  </a:lnTo>
                  <a:lnTo>
                    <a:pt x="22" y="15"/>
                  </a:lnTo>
                  <a:lnTo>
                    <a:pt x="29" y="14"/>
                  </a:lnTo>
                  <a:lnTo>
                    <a:pt x="36" y="14"/>
                  </a:lnTo>
                  <a:lnTo>
                    <a:pt x="44" y="15"/>
                  </a:lnTo>
                  <a:lnTo>
                    <a:pt x="50" y="19"/>
                  </a:lnTo>
                  <a:lnTo>
                    <a:pt x="56" y="22"/>
                  </a:lnTo>
                  <a:lnTo>
                    <a:pt x="61" y="25"/>
                  </a:lnTo>
                  <a:lnTo>
                    <a:pt x="66" y="34"/>
                  </a:lnTo>
                  <a:lnTo>
                    <a:pt x="68" y="39"/>
                  </a:lnTo>
                  <a:lnTo>
                    <a:pt x="70" y="46"/>
                  </a:lnTo>
                  <a:lnTo>
                    <a:pt x="68" y="53"/>
                  </a:lnTo>
                  <a:lnTo>
                    <a:pt x="66" y="59"/>
                  </a:lnTo>
                  <a:lnTo>
                    <a:pt x="63" y="64"/>
                  </a:lnTo>
                  <a:lnTo>
                    <a:pt x="60" y="70"/>
                  </a:lnTo>
                  <a:lnTo>
                    <a:pt x="55" y="71"/>
                  </a:lnTo>
                  <a:lnTo>
                    <a:pt x="51" y="71"/>
                  </a:lnTo>
                  <a:lnTo>
                    <a:pt x="46" y="71"/>
                  </a:lnTo>
                  <a:lnTo>
                    <a:pt x="46" y="73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51" y="83"/>
                  </a:lnTo>
                  <a:lnTo>
                    <a:pt x="53" y="86"/>
                  </a:lnTo>
                  <a:lnTo>
                    <a:pt x="5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91"/>
            <p:cNvSpPr>
              <a:spLocks/>
            </p:cNvSpPr>
            <p:nvPr/>
          </p:nvSpPr>
          <p:spPr bwMode="auto">
            <a:xfrm>
              <a:off x="2282825" y="4960938"/>
              <a:ext cx="120650" cy="120650"/>
            </a:xfrm>
            <a:custGeom>
              <a:avLst/>
              <a:gdLst/>
              <a:ahLst/>
              <a:cxnLst>
                <a:cxn ang="0">
                  <a:pos x="12" y="72"/>
                </a:cxn>
                <a:cxn ang="0">
                  <a:pos x="24" y="74"/>
                </a:cxn>
                <a:cxn ang="0">
                  <a:pos x="32" y="76"/>
                </a:cxn>
                <a:cxn ang="0">
                  <a:pos x="44" y="74"/>
                </a:cxn>
                <a:cxn ang="0">
                  <a:pos x="58" y="69"/>
                </a:cxn>
                <a:cxn ang="0">
                  <a:pos x="68" y="62"/>
                </a:cxn>
                <a:cxn ang="0">
                  <a:pos x="74" y="54"/>
                </a:cxn>
                <a:cxn ang="0">
                  <a:pos x="76" y="42"/>
                </a:cxn>
                <a:cxn ang="0">
                  <a:pos x="73" y="28"/>
                </a:cxn>
                <a:cxn ang="0">
                  <a:pos x="63" y="17"/>
                </a:cxn>
                <a:cxn ang="0">
                  <a:pos x="51" y="6"/>
                </a:cxn>
                <a:cxn ang="0">
                  <a:pos x="41" y="1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3"/>
                </a:cxn>
                <a:cxn ang="0">
                  <a:pos x="3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7"/>
                </a:cxn>
                <a:cxn ang="0">
                  <a:pos x="19" y="50"/>
                </a:cxn>
                <a:cxn ang="0">
                  <a:pos x="25" y="52"/>
                </a:cxn>
                <a:cxn ang="0">
                  <a:pos x="39" y="42"/>
                </a:cxn>
                <a:cxn ang="0">
                  <a:pos x="34" y="40"/>
                </a:cxn>
                <a:cxn ang="0">
                  <a:pos x="24" y="37"/>
                </a:cxn>
                <a:cxn ang="0">
                  <a:pos x="15" y="30"/>
                </a:cxn>
                <a:cxn ang="0">
                  <a:pos x="15" y="20"/>
                </a:cxn>
                <a:cxn ang="0">
                  <a:pos x="25" y="13"/>
                </a:cxn>
                <a:cxn ang="0">
                  <a:pos x="39" y="15"/>
                </a:cxn>
                <a:cxn ang="0">
                  <a:pos x="51" y="22"/>
                </a:cxn>
                <a:cxn ang="0">
                  <a:pos x="63" y="35"/>
                </a:cxn>
                <a:cxn ang="0">
                  <a:pos x="66" y="47"/>
                </a:cxn>
                <a:cxn ang="0">
                  <a:pos x="64" y="57"/>
                </a:cxn>
                <a:cxn ang="0">
                  <a:pos x="56" y="64"/>
                </a:cxn>
                <a:cxn ang="0">
                  <a:pos x="44" y="69"/>
                </a:cxn>
                <a:cxn ang="0">
                  <a:pos x="32" y="69"/>
                </a:cxn>
                <a:cxn ang="0">
                  <a:pos x="20" y="67"/>
                </a:cxn>
                <a:cxn ang="0">
                  <a:pos x="12" y="62"/>
                </a:cxn>
                <a:cxn ang="0">
                  <a:pos x="7" y="61"/>
                </a:cxn>
                <a:cxn ang="0">
                  <a:pos x="2" y="64"/>
                </a:cxn>
                <a:cxn ang="0">
                  <a:pos x="3" y="69"/>
                </a:cxn>
              </a:cxnLst>
              <a:rect l="0" t="0" r="r" b="b"/>
              <a:pathLst>
                <a:path w="76" h="76">
                  <a:moveTo>
                    <a:pt x="3" y="69"/>
                  </a:moveTo>
                  <a:lnTo>
                    <a:pt x="12" y="72"/>
                  </a:lnTo>
                  <a:lnTo>
                    <a:pt x="20" y="74"/>
                  </a:lnTo>
                  <a:lnTo>
                    <a:pt x="24" y="74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7" y="76"/>
                  </a:lnTo>
                  <a:lnTo>
                    <a:pt x="44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4" y="67"/>
                  </a:lnTo>
                  <a:lnTo>
                    <a:pt x="68" y="62"/>
                  </a:lnTo>
                  <a:lnTo>
                    <a:pt x="73" y="59"/>
                  </a:lnTo>
                  <a:lnTo>
                    <a:pt x="74" y="54"/>
                  </a:lnTo>
                  <a:lnTo>
                    <a:pt x="76" y="49"/>
                  </a:lnTo>
                  <a:lnTo>
                    <a:pt x="76" y="42"/>
                  </a:lnTo>
                  <a:lnTo>
                    <a:pt x="76" y="37"/>
                  </a:lnTo>
                  <a:lnTo>
                    <a:pt x="73" y="28"/>
                  </a:lnTo>
                  <a:lnTo>
                    <a:pt x="69" y="23"/>
                  </a:lnTo>
                  <a:lnTo>
                    <a:pt x="63" y="17"/>
                  </a:lnTo>
                  <a:lnTo>
                    <a:pt x="58" y="11"/>
                  </a:lnTo>
                  <a:lnTo>
                    <a:pt x="51" y="6"/>
                  </a:lnTo>
                  <a:lnTo>
                    <a:pt x="46" y="3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7" y="8"/>
                  </a:lnTo>
                  <a:lnTo>
                    <a:pt x="3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5" y="42"/>
                  </a:lnTo>
                  <a:lnTo>
                    <a:pt x="8" y="47"/>
                  </a:lnTo>
                  <a:lnTo>
                    <a:pt x="13" y="50"/>
                  </a:lnTo>
                  <a:lnTo>
                    <a:pt x="19" y="50"/>
                  </a:lnTo>
                  <a:lnTo>
                    <a:pt x="24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39" y="42"/>
                  </a:lnTo>
                  <a:lnTo>
                    <a:pt x="37" y="40"/>
                  </a:lnTo>
                  <a:lnTo>
                    <a:pt x="34" y="40"/>
                  </a:lnTo>
                  <a:lnTo>
                    <a:pt x="29" y="39"/>
                  </a:lnTo>
                  <a:lnTo>
                    <a:pt x="24" y="37"/>
                  </a:lnTo>
                  <a:lnTo>
                    <a:pt x="19" y="34"/>
                  </a:lnTo>
                  <a:lnTo>
                    <a:pt x="15" y="30"/>
                  </a:lnTo>
                  <a:lnTo>
                    <a:pt x="13" y="25"/>
                  </a:lnTo>
                  <a:lnTo>
                    <a:pt x="15" y="20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32" y="11"/>
                  </a:lnTo>
                  <a:lnTo>
                    <a:pt x="39" y="15"/>
                  </a:lnTo>
                  <a:lnTo>
                    <a:pt x="44" y="18"/>
                  </a:lnTo>
                  <a:lnTo>
                    <a:pt x="51" y="22"/>
                  </a:lnTo>
                  <a:lnTo>
                    <a:pt x="58" y="28"/>
                  </a:lnTo>
                  <a:lnTo>
                    <a:pt x="63" y="35"/>
                  </a:lnTo>
                  <a:lnTo>
                    <a:pt x="64" y="40"/>
                  </a:lnTo>
                  <a:lnTo>
                    <a:pt x="66" y="47"/>
                  </a:lnTo>
                  <a:lnTo>
                    <a:pt x="66" y="52"/>
                  </a:lnTo>
                  <a:lnTo>
                    <a:pt x="64" y="57"/>
                  </a:lnTo>
                  <a:lnTo>
                    <a:pt x="59" y="61"/>
                  </a:lnTo>
                  <a:lnTo>
                    <a:pt x="56" y="64"/>
                  </a:lnTo>
                  <a:lnTo>
                    <a:pt x="49" y="67"/>
                  </a:lnTo>
                  <a:lnTo>
                    <a:pt x="44" y="69"/>
                  </a:lnTo>
                  <a:lnTo>
                    <a:pt x="37" y="69"/>
                  </a:lnTo>
                  <a:lnTo>
                    <a:pt x="32" y="69"/>
                  </a:lnTo>
                  <a:lnTo>
                    <a:pt x="25" y="67"/>
                  </a:lnTo>
                  <a:lnTo>
                    <a:pt x="20" y="67"/>
                  </a:lnTo>
                  <a:lnTo>
                    <a:pt x="15" y="64"/>
                  </a:lnTo>
                  <a:lnTo>
                    <a:pt x="12" y="62"/>
                  </a:lnTo>
                  <a:lnTo>
                    <a:pt x="8" y="61"/>
                  </a:lnTo>
                  <a:lnTo>
                    <a:pt x="7" y="61"/>
                  </a:lnTo>
                  <a:lnTo>
                    <a:pt x="2" y="61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3" y="69"/>
                  </a:lnTo>
                  <a:lnTo>
                    <a:pt x="3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92"/>
            <p:cNvSpPr>
              <a:spLocks/>
            </p:cNvSpPr>
            <p:nvPr/>
          </p:nvSpPr>
          <p:spPr bwMode="auto">
            <a:xfrm>
              <a:off x="2425700" y="4756150"/>
              <a:ext cx="239713" cy="430213"/>
            </a:xfrm>
            <a:custGeom>
              <a:avLst/>
              <a:gdLst/>
              <a:ahLst/>
              <a:cxnLst>
                <a:cxn ang="0">
                  <a:pos x="1" y="242"/>
                </a:cxn>
                <a:cxn ang="0">
                  <a:pos x="6" y="230"/>
                </a:cxn>
                <a:cxn ang="0">
                  <a:pos x="12" y="217"/>
                </a:cxn>
                <a:cxn ang="0">
                  <a:pos x="17" y="203"/>
                </a:cxn>
                <a:cxn ang="0">
                  <a:pos x="23" y="190"/>
                </a:cxn>
                <a:cxn ang="0">
                  <a:pos x="29" y="178"/>
                </a:cxn>
                <a:cxn ang="0">
                  <a:pos x="35" y="164"/>
                </a:cxn>
                <a:cxn ang="0">
                  <a:pos x="42" y="152"/>
                </a:cxn>
                <a:cxn ang="0">
                  <a:pos x="49" y="140"/>
                </a:cxn>
                <a:cxn ang="0">
                  <a:pos x="56" y="127"/>
                </a:cxn>
                <a:cxn ang="0">
                  <a:pos x="62" y="115"/>
                </a:cxn>
                <a:cxn ang="0">
                  <a:pos x="69" y="103"/>
                </a:cxn>
                <a:cxn ang="0">
                  <a:pos x="76" y="93"/>
                </a:cxn>
                <a:cxn ang="0">
                  <a:pos x="84" y="81"/>
                </a:cxn>
                <a:cxn ang="0">
                  <a:pos x="91" y="73"/>
                </a:cxn>
                <a:cxn ang="0">
                  <a:pos x="98" y="63"/>
                </a:cxn>
                <a:cxn ang="0">
                  <a:pos x="105" y="54"/>
                </a:cxn>
                <a:cxn ang="0">
                  <a:pos x="110" y="44"/>
                </a:cxn>
                <a:cxn ang="0">
                  <a:pos x="120" y="32"/>
                </a:cxn>
                <a:cxn ang="0">
                  <a:pos x="130" y="18"/>
                </a:cxn>
                <a:cxn ang="0">
                  <a:pos x="139" y="8"/>
                </a:cxn>
                <a:cxn ang="0">
                  <a:pos x="147" y="0"/>
                </a:cxn>
                <a:cxn ang="0">
                  <a:pos x="151" y="2"/>
                </a:cxn>
                <a:cxn ang="0">
                  <a:pos x="149" y="8"/>
                </a:cxn>
                <a:cxn ang="0">
                  <a:pos x="142" y="18"/>
                </a:cxn>
                <a:cxn ang="0">
                  <a:pos x="135" y="32"/>
                </a:cxn>
                <a:cxn ang="0">
                  <a:pos x="127" y="46"/>
                </a:cxn>
                <a:cxn ang="0">
                  <a:pos x="118" y="61"/>
                </a:cxn>
                <a:cxn ang="0">
                  <a:pos x="108" y="74"/>
                </a:cxn>
                <a:cxn ang="0">
                  <a:pos x="101" y="88"/>
                </a:cxn>
                <a:cxn ang="0">
                  <a:pos x="96" y="96"/>
                </a:cxn>
                <a:cxn ang="0">
                  <a:pos x="88" y="108"/>
                </a:cxn>
                <a:cxn ang="0">
                  <a:pos x="81" y="120"/>
                </a:cxn>
                <a:cxn ang="0">
                  <a:pos x="76" y="130"/>
                </a:cxn>
                <a:cxn ang="0">
                  <a:pos x="69" y="142"/>
                </a:cxn>
                <a:cxn ang="0">
                  <a:pos x="59" y="157"/>
                </a:cxn>
                <a:cxn ang="0">
                  <a:pos x="51" y="174"/>
                </a:cxn>
                <a:cxn ang="0">
                  <a:pos x="42" y="190"/>
                </a:cxn>
                <a:cxn ang="0">
                  <a:pos x="35" y="205"/>
                </a:cxn>
                <a:cxn ang="0">
                  <a:pos x="30" y="218"/>
                </a:cxn>
                <a:cxn ang="0">
                  <a:pos x="25" y="232"/>
                </a:cxn>
                <a:cxn ang="0">
                  <a:pos x="25" y="242"/>
                </a:cxn>
                <a:cxn ang="0">
                  <a:pos x="25" y="252"/>
                </a:cxn>
                <a:cxn ang="0">
                  <a:pos x="23" y="259"/>
                </a:cxn>
                <a:cxn ang="0">
                  <a:pos x="22" y="268"/>
                </a:cxn>
                <a:cxn ang="0">
                  <a:pos x="15" y="271"/>
                </a:cxn>
                <a:cxn ang="0">
                  <a:pos x="6" y="262"/>
                </a:cxn>
                <a:cxn ang="0">
                  <a:pos x="0" y="251"/>
                </a:cxn>
                <a:cxn ang="0">
                  <a:pos x="0" y="251"/>
                </a:cxn>
              </a:cxnLst>
              <a:rect l="0" t="0" r="r" b="b"/>
              <a:pathLst>
                <a:path w="151" h="271">
                  <a:moveTo>
                    <a:pt x="0" y="251"/>
                  </a:moveTo>
                  <a:lnTo>
                    <a:pt x="1" y="242"/>
                  </a:lnTo>
                  <a:lnTo>
                    <a:pt x="3" y="237"/>
                  </a:lnTo>
                  <a:lnTo>
                    <a:pt x="6" y="230"/>
                  </a:lnTo>
                  <a:lnTo>
                    <a:pt x="8" y="224"/>
                  </a:lnTo>
                  <a:lnTo>
                    <a:pt x="12" y="217"/>
                  </a:lnTo>
                  <a:lnTo>
                    <a:pt x="13" y="210"/>
                  </a:lnTo>
                  <a:lnTo>
                    <a:pt x="17" y="203"/>
                  </a:lnTo>
                  <a:lnTo>
                    <a:pt x="20" y="198"/>
                  </a:lnTo>
                  <a:lnTo>
                    <a:pt x="23" y="190"/>
                  </a:lnTo>
                  <a:lnTo>
                    <a:pt x="25" y="185"/>
                  </a:lnTo>
                  <a:lnTo>
                    <a:pt x="29" y="178"/>
                  </a:lnTo>
                  <a:lnTo>
                    <a:pt x="32" y="171"/>
                  </a:lnTo>
                  <a:lnTo>
                    <a:pt x="35" y="164"/>
                  </a:lnTo>
                  <a:lnTo>
                    <a:pt x="39" y="157"/>
                  </a:lnTo>
                  <a:lnTo>
                    <a:pt x="42" y="152"/>
                  </a:lnTo>
                  <a:lnTo>
                    <a:pt x="45" y="147"/>
                  </a:lnTo>
                  <a:lnTo>
                    <a:pt x="49" y="140"/>
                  </a:lnTo>
                  <a:lnTo>
                    <a:pt x="52" y="134"/>
                  </a:lnTo>
                  <a:lnTo>
                    <a:pt x="56" y="127"/>
                  </a:lnTo>
                  <a:lnTo>
                    <a:pt x="59" y="122"/>
                  </a:lnTo>
                  <a:lnTo>
                    <a:pt x="62" y="115"/>
                  </a:lnTo>
                  <a:lnTo>
                    <a:pt x="67" y="110"/>
                  </a:lnTo>
                  <a:lnTo>
                    <a:pt x="69" y="103"/>
                  </a:lnTo>
                  <a:lnTo>
                    <a:pt x="74" y="98"/>
                  </a:lnTo>
                  <a:lnTo>
                    <a:pt x="76" y="93"/>
                  </a:lnTo>
                  <a:lnTo>
                    <a:pt x="81" y="88"/>
                  </a:lnTo>
                  <a:lnTo>
                    <a:pt x="84" y="81"/>
                  </a:lnTo>
                  <a:lnTo>
                    <a:pt x="88" y="78"/>
                  </a:lnTo>
                  <a:lnTo>
                    <a:pt x="91" y="73"/>
                  </a:lnTo>
                  <a:lnTo>
                    <a:pt x="95" y="68"/>
                  </a:lnTo>
                  <a:lnTo>
                    <a:pt x="98" y="63"/>
                  </a:lnTo>
                  <a:lnTo>
                    <a:pt x="101" y="57"/>
                  </a:lnTo>
                  <a:lnTo>
                    <a:pt x="105" y="54"/>
                  </a:lnTo>
                  <a:lnTo>
                    <a:pt x="108" y="49"/>
                  </a:lnTo>
                  <a:lnTo>
                    <a:pt x="110" y="44"/>
                  </a:lnTo>
                  <a:lnTo>
                    <a:pt x="115" y="41"/>
                  </a:lnTo>
                  <a:lnTo>
                    <a:pt x="120" y="32"/>
                  </a:lnTo>
                  <a:lnTo>
                    <a:pt x="127" y="25"/>
                  </a:lnTo>
                  <a:lnTo>
                    <a:pt x="130" y="18"/>
                  </a:lnTo>
                  <a:lnTo>
                    <a:pt x="135" y="13"/>
                  </a:lnTo>
                  <a:lnTo>
                    <a:pt x="139" y="8"/>
                  </a:lnTo>
                  <a:lnTo>
                    <a:pt x="142" y="5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1" y="2"/>
                  </a:lnTo>
                  <a:lnTo>
                    <a:pt x="151" y="5"/>
                  </a:lnTo>
                  <a:lnTo>
                    <a:pt x="149" y="8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9" y="25"/>
                  </a:lnTo>
                  <a:lnTo>
                    <a:pt x="135" y="32"/>
                  </a:lnTo>
                  <a:lnTo>
                    <a:pt x="132" y="39"/>
                  </a:lnTo>
                  <a:lnTo>
                    <a:pt x="127" y="46"/>
                  </a:lnTo>
                  <a:lnTo>
                    <a:pt x="122" y="52"/>
                  </a:lnTo>
                  <a:lnTo>
                    <a:pt x="118" y="61"/>
                  </a:lnTo>
                  <a:lnTo>
                    <a:pt x="113" y="68"/>
                  </a:lnTo>
                  <a:lnTo>
                    <a:pt x="108" y="74"/>
                  </a:lnTo>
                  <a:lnTo>
                    <a:pt x="103" y="83"/>
                  </a:lnTo>
                  <a:lnTo>
                    <a:pt x="101" y="88"/>
                  </a:lnTo>
                  <a:lnTo>
                    <a:pt x="98" y="91"/>
                  </a:lnTo>
                  <a:lnTo>
                    <a:pt x="96" y="96"/>
                  </a:lnTo>
                  <a:lnTo>
                    <a:pt x="93" y="100"/>
                  </a:lnTo>
                  <a:lnTo>
                    <a:pt x="88" y="108"/>
                  </a:lnTo>
                  <a:lnTo>
                    <a:pt x="84" y="117"/>
                  </a:lnTo>
                  <a:lnTo>
                    <a:pt x="81" y="120"/>
                  </a:lnTo>
                  <a:lnTo>
                    <a:pt x="79" y="125"/>
                  </a:lnTo>
                  <a:lnTo>
                    <a:pt x="76" y="130"/>
                  </a:lnTo>
                  <a:lnTo>
                    <a:pt x="74" y="134"/>
                  </a:lnTo>
                  <a:lnTo>
                    <a:pt x="69" y="142"/>
                  </a:lnTo>
                  <a:lnTo>
                    <a:pt x="64" y="151"/>
                  </a:lnTo>
                  <a:lnTo>
                    <a:pt x="59" y="157"/>
                  </a:lnTo>
                  <a:lnTo>
                    <a:pt x="54" y="166"/>
                  </a:lnTo>
                  <a:lnTo>
                    <a:pt x="51" y="174"/>
                  </a:lnTo>
                  <a:lnTo>
                    <a:pt x="45" y="183"/>
                  </a:lnTo>
                  <a:lnTo>
                    <a:pt x="42" y="190"/>
                  </a:lnTo>
                  <a:lnTo>
                    <a:pt x="39" y="198"/>
                  </a:lnTo>
                  <a:lnTo>
                    <a:pt x="35" y="205"/>
                  </a:lnTo>
                  <a:lnTo>
                    <a:pt x="34" y="212"/>
                  </a:lnTo>
                  <a:lnTo>
                    <a:pt x="30" y="218"/>
                  </a:lnTo>
                  <a:lnTo>
                    <a:pt x="29" y="225"/>
                  </a:lnTo>
                  <a:lnTo>
                    <a:pt x="25" y="232"/>
                  </a:lnTo>
                  <a:lnTo>
                    <a:pt x="25" y="237"/>
                  </a:lnTo>
                  <a:lnTo>
                    <a:pt x="25" y="242"/>
                  </a:lnTo>
                  <a:lnTo>
                    <a:pt x="25" y="249"/>
                  </a:lnTo>
                  <a:lnTo>
                    <a:pt x="25" y="252"/>
                  </a:lnTo>
                  <a:lnTo>
                    <a:pt x="23" y="257"/>
                  </a:lnTo>
                  <a:lnTo>
                    <a:pt x="23" y="259"/>
                  </a:lnTo>
                  <a:lnTo>
                    <a:pt x="23" y="262"/>
                  </a:lnTo>
                  <a:lnTo>
                    <a:pt x="22" y="268"/>
                  </a:lnTo>
                  <a:lnTo>
                    <a:pt x="20" y="269"/>
                  </a:lnTo>
                  <a:lnTo>
                    <a:pt x="15" y="271"/>
                  </a:lnTo>
                  <a:lnTo>
                    <a:pt x="12" y="268"/>
                  </a:lnTo>
                  <a:lnTo>
                    <a:pt x="6" y="262"/>
                  </a:lnTo>
                  <a:lnTo>
                    <a:pt x="3" y="257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93"/>
            <p:cNvSpPr>
              <a:spLocks/>
            </p:cNvSpPr>
            <p:nvPr/>
          </p:nvSpPr>
          <p:spPr bwMode="auto">
            <a:xfrm>
              <a:off x="1098550" y="2532063"/>
              <a:ext cx="165100" cy="1841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60" y="5"/>
                </a:cxn>
                <a:cxn ang="0">
                  <a:pos x="68" y="10"/>
                </a:cxn>
                <a:cxn ang="0">
                  <a:pos x="73" y="15"/>
                </a:cxn>
                <a:cxn ang="0">
                  <a:pos x="73" y="27"/>
                </a:cxn>
                <a:cxn ang="0">
                  <a:pos x="66" y="33"/>
                </a:cxn>
                <a:cxn ang="0">
                  <a:pos x="55" y="37"/>
                </a:cxn>
                <a:cxn ang="0">
                  <a:pos x="41" y="42"/>
                </a:cxn>
                <a:cxn ang="0">
                  <a:pos x="34" y="49"/>
                </a:cxn>
                <a:cxn ang="0">
                  <a:pos x="33" y="55"/>
                </a:cxn>
                <a:cxn ang="0">
                  <a:pos x="33" y="64"/>
                </a:cxn>
                <a:cxn ang="0">
                  <a:pos x="38" y="74"/>
                </a:cxn>
                <a:cxn ang="0">
                  <a:pos x="43" y="81"/>
                </a:cxn>
                <a:cxn ang="0">
                  <a:pos x="51" y="83"/>
                </a:cxn>
                <a:cxn ang="0">
                  <a:pos x="61" y="81"/>
                </a:cxn>
                <a:cxn ang="0">
                  <a:pos x="75" y="72"/>
                </a:cxn>
                <a:cxn ang="0">
                  <a:pos x="85" y="66"/>
                </a:cxn>
                <a:cxn ang="0">
                  <a:pos x="94" y="66"/>
                </a:cxn>
                <a:cxn ang="0">
                  <a:pos x="100" y="72"/>
                </a:cxn>
                <a:cxn ang="0">
                  <a:pos x="102" y="83"/>
                </a:cxn>
                <a:cxn ang="0">
                  <a:pos x="100" y="93"/>
                </a:cxn>
                <a:cxn ang="0">
                  <a:pos x="95" y="100"/>
                </a:cxn>
                <a:cxn ang="0">
                  <a:pos x="85" y="108"/>
                </a:cxn>
                <a:cxn ang="0">
                  <a:pos x="75" y="113"/>
                </a:cxn>
                <a:cxn ang="0">
                  <a:pos x="65" y="115"/>
                </a:cxn>
                <a:cxn ang="0">
                  <a:pos x="56" y="115"/>
                </a:cxn>
                <a:cxn ang="0">
                  <a:pos x="46" y="115"/>
                </a:cxn>
                <a:cxn ang="0">
                  <a:pos x="36" y="113"/>
                </a:cxn>
                <a:cxn ang="0">
                  <a:pos x="26" y="110"/>
                </a:cxn>
                <a:cxn ang="0">
                  <a:pos x="14" y="101"/>
                </a:cxn>
                <a:cxn ang="0">
                  <a:pos x="5" y="89"/>
                </a:cxn>
                <a:cxn ang="0">
                  <a:pos x="2" y="81"/>
                </a:cxn>
                <a:cxn ang="0">
                  <a:pos x="0" y="72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2" y="45"/>
                </a:cxn>
                <a:cxn ang="0">
                  <a:pos x="5" y="37"/>
                </a:cxn>
                <a:cxn ang="0">
                  <a:pos x="9" y="28"/>
                </a:cxn>
                <a:cxn ang="0">
                  <a:pos x="19" y="15"/>
                </a:cxn>
                <a:cxn ang="0">
                  <a:pos x="31" y="5"/>
                </a:cxn>
                <a:cxn ang="0">
                  <a:pos x="41" y="1"/>
                </a:cxn>
                <a:cxn ang="0">
                  <a:pos x="46" y="0"/>
                </a:cxn>
              </a:cxnLst>
              <a:rect l="0" t="0" r="r" b="b"/>
              <a:pathLst>
                <a:path w="104" h="116">
                  <a:moveTo>
                    <a:pt x="46" y="0"/>
                  </a:moveTo>
                  <a:lnTo>
                    <a:pt x="49" y="0"/>
                  </a:lnTo>
                  <a:lnTo>
                    <a:pt x="56" y="3"/>
                  </a:lnTo>
                  <a:lnTo>
                    <a:pt x="60" y="5"/>
                  </a:lnTo>
                  <a:lnTo>
                    <a:pt x="65" y="6"/>
                  </a:lnTo>
                  <a:lnTo>
                    <a:pt x="68" y="10"/>
                  </a:lnTo>
                  <a:lnTo>
                    <a:pt x="73" y="11"/>
                  </a:lnTo>
                  <a:lnTo>
                    <a:pt x="73" y="15"/>
                  </a:lnTo>
                  <a:lnTo>
                    <a:pt x="73" y="22"/>
                  </a:lnTo>
                  <a:lnTo>
                    <a:pt x="73" y="27"/>
                  </a:lnTo>
                  <a:lnTo>
                    <a:pt x="73" y="32"/>
                  </a:lnTo>
                  <a:lnTo>
                    <a:pt x="66" y="33"/>
                  </a:lnTo>
                  <a:lnTo>
                    <a:pt x="61" y="35"/>
                  </a:lnTo>
                  <a:lnTo>
                    <a:pt x="55" y="37"/>
                  </a:lnTo>
                  <a:lnTo>
                    <a:pt x="48" y="39"/>
                  </a:lnTo>
                  <a:lnTo>
                    <a:pt x="41" y="42"/>
                  </a:lnTo>
                  <a:lnTo>
                    <a:pt x="38" y="47"/>
                  </a:lnTo>
                  <a:lnTo>
                    <a:pt x="34" y="49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3" y="61"/>
                  </a:lnTo>
                  <a:lnTo>
                    <a:pt x="33" y="64"/>
                  </a:lnTo>
                  <a:lnTo>
                    <a:pt x="34" y="71"/>
                  </a:lnTo>
                  <a:lnTo>
                    <a:pt x="38" y="74"/>
                  </a:lnTo>
                  <a:lnTo>
                    <a:pt x="39" y="81"/>
                  </a:lnTo>
                  <a:lnTo>
                    <a:pt x="43" y="81"/>
                  </a:lnTo>
                  <a:lnTo>
                    <a:pt x="48" y="83"/>
                  </a:lnTo>
                  <a:lnTo>
                    <a:pt x="51" y="83"/>
                  </a:lnTo>
                  <a:lnTo>
                    <a:pt x="55" y="84"/>
                  </a:lnTo>
                  <a:lnTo>
                    <a:pt x="61" y="81"/>
                  </a:lnTo>
                  <a:lnTo>
                    <a:pt x="68" y="77"/>
                  </a:lnTo>
                  <a:lnTo>
                    <a:pt x="75" y="72"/>
                  </a:lnTo>
                  <a:lnTo>
                    <a:pt x="82" y="67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4" y="66"/>
                  </a:lnTo>
                  <a:lnTo>
                    <a:pt x="99" y="69"/>
                  </a:lnTo>
                  <a:lnTo>
                    <a:pt x="100" y="72"/>
                  </a:lnTo>
                  <a:lnTo>
                    <a:pt x="100" y="79"/>
                  </a:lnTo>
                  <a:lnTo>
                    <a:pt x="102" y="83"/>
                  </a:lnTo>
                  <a:lnTo>
                    <a:pt x="104" y="89"/>
                  </a:lnTo>
                  <a:lnTo>
                    <a:pt x="100" y="93"/>
                  </a:lnTo>
                  <a:lnTo>
                    <a:pt x="99" y="98"/>
                  </a:lnTo>
                  <a:lnTo>
                    <a:pt x="95" y="100"/>
                  </a:lnTo>
                  <a:lnTo>
                    <a:pt x="94" y="105"/>
                  </a:lnTo>
                  <a:lnTo>
                    <a:pt x="85" y="108"/>
                  </a:lnTo>
                  <a:lnTo>
                    <a:pt x="78" y="111"/>
                  </a:lnTo>
                  <a:lnTo>
                    <a:pt x="75" y="113"/>
                  </a:lnTo>
                  <a:lnTo>
                    <a:pt x="70" y="113"/>
                  </a:lnTo>
                  <a:lnTo>
                    <a:pt x="65" y="115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1" y="115"/>
                  </a:lnTo>
                  <a:lnTo>
                    <a:pt x="46" y="115"/>
                  </a:lnTo>
                  <a:lnTo>
                    <a:pt x="41" y="116"/>
                  </a:lnTo>
                  <a:lnTo>
                    <a:pt x="36" y="113"/>
                  </a:lnTo>
                  <a:lnTo>
                    <a:pt x="31" y="111"/>
                  </a:lnTo>
                  <a:lnTo>
                    <a:pt x="26" y="110"/>
                  </a:lnTo>
                  <a:lnTo>
                    <a:pt x="22" y="106"/>
                  </a:lnTo>
                  <a:lnTo>
                    <a:pt x="14" y="101"/>
                  </a:lnTo>
                  <a:lnTo>
                    <a:pt x="9" y="94"/>
                  </a:lnTo>
                  <a:lnTo>
                    <a:pt x="5" y="89"/>
                  </a:lnTo>
                  <a:lnTo>
                    <a:pt x="4" y="86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5" y="37"/>
                  </a:lnTo>
                  <a:lnTo>
                    <a:pt x="7" y="32"/>
                  </a:lnTo>
                  <a:lnTo>
                    <a:pt x="9" y="28"/>
                  </a:lnTo>
                  <a:lnTo>
                    <a:pt x="12" y="23"/>
                  </a:lnTo>
                  <a:lnTo>
                    <a:pt x="19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4" y="3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94"/>
            <p:cNvSpPr>
              <a:spLocks/>
            </p:cNvSpPr>
            <p:nvPr/>
          </p:nvSpPr>
          <p:spPr bwMode="auto">
            <a:xfrm>
              <a:off x="1079500" y="2487613"/>
              <a:ext cx="149225" cy="15875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5" y="2"/>
                </a:cxn>
                <a:cxn ang="0">
                  <a:pos x="56" y="4"/>
                </a:cxn>
                <a:cxn ang="0">
                  <a:pos x="50" y="7"/>
                </a:cxn>
                <a:cxn ang="0">
                  <a:pos x="38" y="11"/>
                </a:cxn>
                <a:cxn ang="0">
                  <a:pos x="28" y="17"/>
                </a:cxn>
                <a:cxn ang="0">
                  <a:pos x="17" y="24"/>
                </a:cxn>
                <a:cxn ang="0">
                  <a:pos x="11" y="33"/>
                </a:cxn>
                <a:cxn ang="0">
                  <a:pos x="4" y="41"/>
                </a:cxn>
                <a:cxn ang="0">
                  <a:pos x="2" y="50"/>
                </a:cxn>
                <a:cxn ang="0">
                  <a:pos x="0" y="63"/>
                </a:cxn>
                <a:cxn ang="0">
                  <a:pos x="4" y="77"/>
                </a:cxn>
                <a:cxn ang="0">
                  <a:pos x="12" y="90"/>
                </a:cxn>
                <a:cxn ang="0">
                  <a:pos x="22" y="95"/>
                </a:cxn>
                <a:cxn ang="0">
                  <a:pos x="31" y="99"/>
                </a:cxn>
                <a:cxn ang="0">
                  <a:pos x="43" y="99"/>
                </a:cxn>
                <a:cxn ang="0">
                  <a:pos x="56" y="95"/>
                </a:cxn>
                <a:cxn ang="0">
                  <a:pos x="70" y="92"/>
                </a:cxn>
                <a:cxn ang="0">
                  <a:pos x="78" y="87"/>
                </a:cxn>
                <a:cxn ang="0">
                  <a:pos x="89" y="78"/>
                </a:cxn>
                <a:cxn ang="0">
                  <a:pos x="94" y="72"/>
                </a:cxn>
                <a:cxn ang="0">
                  <a:pos x="89" y="73"/>
                </a:cxn>
                <a:cxn ang="0">
                  <a:pos x="78" y="80"/>
                </a:cxn>
                <a:cxn ang="0">
                  <a:pos x="70" y="83"/>
                </a:cxn>
                <a:cxn ang="0">
                  <a:pos x="60" y="87"/>
                </a:cxn>
                <a:cxn ang="0">
                  <a:pos x="51" y="89"/>
                </a:cxn>
                <a:cxn ang="0">
                  <a:pos x="43" y="85"/>
                </a:cxn>
                <a:cxn ang="0">
                  <a:pos x="34" y="77"/>
                </a:cxn>
                <a:cxn ang="0">
                  <a:pos x="29" y="65"/>
                </a:cxn>
                <a:cxn ang="0">
                  <a:pos x="28" y="53"/>
                </a:cxn>
                <a:cxn ang="0">
                  <a:pos x="31" y="41"/>
                </a:cxn>
                <a:cxn ang="0">
                  <a:pos x="45" y="33"/>
                </a:cxn>
                <a:cxn ang="0">
                  <a:pos x="60" y="28"/>
                </a:cxn>
                <a:cxn ang="0">
                  <a:pos x="70" y="24"/>
                </a:cxn>
                <a:cxn ang="0">
                  <a:pos x="77" y="16"/>
                </a:cxn>
                <a:cxn ang="0">
                  <a:pos x="80" y="4"/>
                </a:cxn>
                <a:cxn ang="0">
                  <a:pos x="80" y="0"/>
                </a:cxn>
              </a:cxnLst>
              <a:rect l="0" t="0" r="r" b="b"/>
              <a:pathLst>
                <a:path w="94" h="10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61" y="4"/>
                  </a:lnTo>
                  <a:lnTo>
                    <a:pt x="56" y="4"/>
                  </a:lnTo>
                  <a:lnTo>
                    <a:pt x="53" y="6"/>
                  </a:lnTo>
                  <a:lnTo>
                    <a:pt x="50" y="7"/>
                  </a:lnTo>
                  <a:lnTo>
                    <a:pt x="46" y="9"/>
                  </a:lnTo>
                  <a:lnTo>
                    <a:pt x="38" y="11"/>
                  </a:lnTo>
                  <a:lnTo>
                    <a:pt x="33" y="16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4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7" y="38"/>
                  </a:lnTo>
                  <a:lnTo>
                    <a:pt x="4" y="41"/>
                  </a:lnTo>
                  <a:lnTo>
                    <a:pt x="4" y="46"/>
                  </a:lnTo>
                  <a:lnTo>
                    <a:pt x="2" y="50"/>
                  </a:lnTo>
                  <a:lnTo>
                    <a:pt x="2" y="55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4" y="77"/>
                  </a:lnTo>
                  <a:lnTo>
                    <a:pt x="9" y="85"/>
                  </a:lnTo>
                  <a:lnTo>
                    <a:pt x="12" y="90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8" y="97"/>
                  </a:lnTo>
                  <a:lnTo>
                    <a:pt x="31" y="99"/>
                  </a:lnTo>
                  <a:lnTo>
                    <a:pt x="36" y="100"/>
                  </a:lnTo>
                  <a:lnTo>
                    <a:pt x="43" y="99"/>
                  </a:lnTo>
                  <a:lnTo>
                    <a:pt x="51" y="99"/>
                  </a:lnTo>
                  <a:lnTo>
                    <a:pt x="56" y="95"/>
                  </a:lnTo>
                  <a:lnTo>
                    <a:pt x="63" y="94"/>
                  </a:lnTo>
                  <a:lnTo>
                    <a:pt x="70" y="92"/>
                  </a:lnTo>
                  <a:lnTo>
                    <a:pt x="75" y="90"/>
                  </a:lnTo>
                  <a:lnTo>
                    <a:pt x="78" y="87"/>
                  </a:lnTo>
                  <a:lnTo>
                    <a:pt x="83" y="83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89" y="73"/>
                  </a:lnTo>
                  <a:lnTo>
                    <a:pt x="82" y="77"/>
                  </a:lnTo>
                  <a:lnTo>
                    <a:pt x="78" y="80"/>
                  </a:lnTo>
                  <a:lnTo>
                    <a:pt x="73" y="82"/>
                  </a:lnTo>
                  <a:lnTo>
                    <a:pt x="70" y="83"/>
                  </a:lnTo>
                  <a:lnTo>
                    <a:pt x="65" y="87"/>
                  </a:lnTo>
                  <a:lnTo>
                    <a:pt x="60" y="87"/>
                  </a:lnTo>
                  <a:lnTo>
                    <a:pt x="55" y="89"/>
                  </a:lnTo>
                  <a:lnTo>
                    <a:pt x="51" y="89"/>
                  </a:lnTo>
                  <a:lnTo>
                    <a:pt x="46" y="87"/>
                  </a:lnTo>
                  <a:lnTo>
                    <a:pt x="43" y="85"/>
                  </a:lnTo>
                  <a:lnTo>
                    <a:pt x="38" y="82"/>
                  </a:lnTo>
                  <a:lnTo>
                    <a:pt x="34" y="77"/>
                  </a:lnTo>
                  <a:lnTo>
                    <a:pt x="33" y="72"/>
                  </a:lnTo>
                  <a:lnTo>
                    <a:pt x="29" y="65"/>
                  </a:lnTo>
                  <a:lnTo>
                    <a:pt x="28" y="58"/>
                  </a:lnTo>
                  <a:lnTo>
                    <a:pt x="28" y="53"/>
                  </a:lnTo>
                  <a:lnTo>
                    <a:pt x="28" y="50"/>
                  </a:lnTo>
                  <a:lnTo>
                    <a:pt x="31" y="41"/>
                  </a:lnTo>
                  <a:lnTo>
                    <a:pt x="38" y="38"/>
                  </a:lnTo>
                  <a:lnTo>
                    <a:pt x="45" y="33"/>
                  </a:lnTo>
                  <a:lnTo>
                    <a:pt x="51" y="31"/>
                  </a:lnTo>
                  <a:lnTo>
                    <a:pt x="60" y="28"/>
                  </a:lnTo>
                  <a:lnTo>
                    <a:pt x="67" y="28"/>
                  </a:lnTo>
                  <a:lnTo>
                    <a:pt x="70" y="24"/>
                  </a:lnTo>
                  <a:lnTo>
                    <a:pt x="73" y="21"/>
                  </a:lnTo>
                  <a:lnTo>
                    <a:pt x="77" y="16"/>
                  </a:lnTo>
                  <a:lnTo>
                    <a:pt x="78" y="11"/>
                  </a:lnTo>
                  <a:lnTo>
                    <a:pt x="8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95"/>
            <p:cNvSpPr>
              <a:spLocks/>
            </p:cNvSpPr>
            <p:nvPr/>
          </p:nvSpPr>
          <p:spPr bwMode="auto">
            <a:xfrm>
              <a:off x="1284288" y="2998788"/>
              <a:ext cx="134938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8" y="2"/>
                </a:cxn>
                <a:cxn ang="0">
                  <a:pos x="56" y="7"/>
                </a:cxn>
                <a:cxn ang="0">
                  <a:pos x="65" y="12"/>
                </a:cxn>
                <a:cxn ang="0">
                  <a:pos x="71" y="21"/>
                </a:cxn>
                <a:cxn ang="0">
                  <a:pos x="76" y="29"/>
                </a:cxn>
                <a:cxn ang="0">
                  <a:pos x="82" y="39"/>
                </a:cxn>
                <a:cxn ang="0">
                  <a:pos x="83" y="51"/>
                </a:cxn>
                <a:cxn ang="0">
                  <a:pos x="85" y="61"/>
                </a:cxn>
                <a:cxn ang="0">
                  <a:pos x="83" y="72"/>
                </a:cxn>
                <a:cxn ang="0">
                  <a:pos x="82" y="82"/>
                </a:cxn>
                <a:cxn ang="0">
                  <a:pos x="78" y="92"/>
                </a:cxn>
                <a:cxn ang="0">
                  <a:pos x="71" y="100"/>
                </a:cxn>
                <a:cxn ang="0">
                  <a:pos x="65" y="109"/>
                </a:cxn>
                <a:cxn ang="0">
                  <a:pos x="54" y="114"/>
                </a:cxn>
                <a:cxn ang="0">
                  <a:pos x="44" y="119"/>
                </a:cxn>
                <a:cxn ang="0">
                  <a:pos x="34" y="119"/>
                </a:cxn>
                <a:cxn ang="0">
                  <a:pos x="24" y="116"/>
                </a:cxn>
                <a:cxn ang="0">
                  <a:pos x="10" y="112"/>
                </a:cxn>
                <a:cxn ang="0">
                  <a:pos x="2" y="107"/>
                </a:cxn>
                <a:cxn ang="0">
                  <a:pos x="0" y="100"/>
                </a:cxn>
                <a:cxn ang="0">
                  <a:pos x="4" y="90"/>
                </a:cxn>
                <a:cxn ang="0">
                  <a:pos x="9" y="85"/>
                </a:cxn>
                <a:cxn ang="0">
                  <a:pos x="19" y="85"/>
                </a:cxn>
                <a:cxn ang="0">
                  <a:pos x="29" y="83"/>
                </a:cxn>
                <a:cxn ang="0">
                  <a:pos x="39" y="80"/>
                </a:cxn>
                <a:cxn ang="0">
                  <a:pos x="49" y="72"/>
                </a:cxn>
                <a:cxn ang="0">
                  <a:pos x="53" y="58"/>
                </a:cxn>
                <a:cxn ang="0">
                  <a:pos x="49" y="50"/>
                </a:cxn>
                <a:cxn ang="0">
                  <a:pos x="41" y="39"/>
                </a:cxn>
                <a:cxn ang="0">
                  <a:pos x="27" y="29"/>
                </a:cxn>
                <a:cxn ang="0">
                  <a:pos x="19" y="17"/>
                </a:cxn>
                <a:cxn ang="0">
                  <a:pos x="19" y="9"/>
                </a:cxn>
                <a:cxn ang="0">
                  <a:pos x="26" y="4"/>
                </a:cxn>
                <a:cxn ang="0">
                  <a:pos x="31" y="0"/>
                </a:cxn>
              </a:cxnLst>
              <a:rect l="0" t="0" r="r" b="b"/>
              <a:pathLst>
                <a:path w="85" h="121">
                  <a:moveTo>
                    <a:pt x="31" y="0"/>
                  </a:moveTo>
                  <a:lnTo>
                    <a:pt x="36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6" y="7"/>
                  </a:lnTo>
                  <a:lnTo>
                    <a:pt x="61" y="9"/>
                  </a:lnTo>
                  <a:lnTo>
                    <a:pt x="65" y="12"/>
                  </a:lnTo>
                  <a:lnTo>
                    <a:pt x="70" y="17"/>
                  </a:lnTo>
                  <a:lnTo>
                    <a:pt x="71" y="21"/>
                  </a:lnTo>
                  <a:lnTo>
                    <a:pt x="75" y="26"/>
                  </a:lnTo>
                  <a:lnTo>
                    <a:pt x="76" y="29"/>
                  </a:lnTo>
                  <a:lnTo>
                    <a:pt x="80" y="34"/>
                  </a:lnTo>
                  <a:lnTo>
                    <a:pt x="82" y="39"/>
                  </a:lnTo>
                  <a:lnTo>
                    <a:pt x="83" y="44"/>
                  </a:lnTo>
                  <a:lnTo>
                    <a:pt x="83" y="51"/>
                  </a:lnTo>
                  <a:lnTo>
                    <a:pt x="85" y="56"/>
                  </a:lnTo>
                  <a:lnTo>
                    <a:pt x="85" y="61"/>
                  </a:lnTo>
                  <a:lnTo>
                    <a:pt x="85" y="66"/>
                  </a:lnTo>
                  <a:lnTo>
                    <a:pt x="83" y="72"/>
                  </a:lnTo>
                  <a:lnTo>
                    <a:pt x="83" y="77"/>
                  </a:lnTo>
                  <a:lnTo>
                    <a:pt x="82" y="82"/>
                  </a:lnTo>
                  <a:lnTo>
                    <a:pt x="80" y="87"/>
                  </a:lnTo>
                  <a:lnTo>
                    <a:pt x="78" y="92"/>
                  </a:lnTo>
                  <a:lnTo>
                    <a:pt x="75" y="97"/>
                  </a:lnTo>
                  <a:lnTo>
                    <a:pt x="71" y="100"/>
                  </a:lnTo>
                  <a:lnTo>
                    <a:pt x="68" y="105"/>
                  </a:lnTo>
                  <a:lnTo>
                    <a:pt x="65" y="109"/>
                  </a:lnTo>
                  <a:lnTo>
                    <a:pt x="60" y="112"/>
                  </a:lnTo>
                  <a:lnTo>
                    <a:pt x="54" y="114"/>
                  </a:lnTo>
                  <a:lnTo>
                    <a:pt x="49" y="117"/>
                  </a:lnTo>
                  <a:lnTo>
                    <a:pt x="44" y="119"/>
                  </a:lnTo>
                  <a:lnTo>
                    <a:pt x="39" y="121"/>
                  </a:lnTo>
                  <a:lnTo>
                    <a:pt x="34" y="119"/>
                  </a:lnTo>
                  <a:lnTo>
                    <a:pt x="29" y="119"/>
                  </a:lnTo>
                  <a:lnTo>
                    <a:pt x="24" y="116"/>
                  </a:lnTo>
                  <a:lnTo>
                    <a:pt x="17" y="114"/>
                  </a:lnTo>
                  <a:lnTo>
                    <a:pt x="10" y="112"/>
                  </a:lnTo>
                  <a:lnTo>
                    <a:pt x="7" y="109"/>
                  </a:lnTo>
                  <a:lnTo>
                    <a:pt x="2" y="107"/>
                  </a:lnTo>
                  <a:lnTo>
                    <a:pt x="0" y="107"/>
                  </a:lnTo>
                  <a:lnTo>
                    <a:pt x="0" y="100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4" y="85"/>
                  </a:lnTo>
                  <a:lnTo>
                    <a:pt x="19" y="85"/>
                  </a:lnTo>
                  <a:lnTo>
                    <a:pt x="26" y="85"/>
                  </a:lnTo>
                  <a:lnTo>
                    <a:pt x="29" y="83"/>
                  </a:lnTo>
                  <a:lnTo>
                    <a:pt x="34" y="83"/>
                  </a:lnTo>
                  <a:lnTo>
                    <a:pt x="39" y="80"/>
                  </a:lnTo>
                  <a:lnTo>
                    <a:pt x="43" y="78"/>
                  </a:lnTo>
                  <a:lnTo>
                    <a:pt x="49" y="72"/>
                  </a:lnTo>
                  <a:lnTo>
                    <a:pt x="53" y="65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49" y="50"/>
                  </a:lnTo>
                  <a:lnTo>
                    <a:pt x="48" y="44"/>
                  </a:lnTo>
                  <a:lnTo>
                    <a:pt x="41" y="39"/>
                  </a:lnTo>
                  <a:lnTo>
                    <a:pt x="34" y="34"/>
                  </a:lnTo>
                  <a:lnTo>
                    <a:pt x="27" y="29"/>
                  </a:lnTo>
                  <a:lnTo>
                    <a:pt x="22" y="24"/>
                  </a:lnTo>
                  <a:lnTo>
                    <a:pt x="19" y="17"/>
                  </a:lnTo>
                  <a:lnTo>
                    <a:pt x="17" y="12"/>
                  </a:lnTo>
                  <a:lnTo>
                    <a:pt x="19" y="9"/>
                  </a:lnTo>
                  <a:lnTo>
                    <a:pt x="22" y="5"/>
                  </a:lnTo>
                  <a:lnTo>
                    <a:pt x="26" y="4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B8B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96"/>
            <p:cNvSpPr>
              <a:spLocks/>
            </p:cNvSpPr>
            <p:nvPr/>
          </p:nvSpPr>
          <p:spPr bwMode="auto">
            <a:xfrm>
              <a:off x="1263650" y="3044825"/>
              <a:ext cx="106363" cy="103188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15" y="2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7" y="0"/>
                </a:cxn>
                <a:cxn ang="0">
                  <a:pos x="40" y="2"/>
                </a:cxn>
                <a:cxn ang="0">
                  <a:pos x="45" y="4"/>
                </a:cxn>
                <a:cxn ang="0">
                  <a:pos x="51" y="5"/>
                </a:cxn>
                <a:cxn ang="0">
                  <a:pos x="56" y="9"/>
                </a:cxn>
                <a:cxn ang="0">
                  <a:pos x="61" y="14"/>
                </a:cxn>
                <a:cxn ang="0">
                  <a:pos x="64" y="19"/>
                </a:cxn>
                <a:cxn ang="0">
                  <a:pos x="66" y="22"/>
                </a:cxn>
                <a:cxn ang="0">
                  <a:pos x="67" y="29"/>
                </a:cxn>
                <a:cxn ang="0">
                  <a:pos x="67" y="34"/>
                </a:cxn>
                <a:cxn ang="0">
                  <a:pos x="67" y="39"/>
                </a:cxn>
                <a:cxn ang="0">
                  <a:pos x="64" y="44"/>
                </a:cxn>
                <a:cxn ang="0">
                  <a:pos x="62" y="48"/>
                </a:cxn>
                <a:cxn ang="0">
                  <a:pos x="56" y="53"/>
                </a:cxn>
                <a:cxn ang="0">
                  <a:pos x="52" y="56"/>
                </a:cxn>
                <a:cxn ang="0">
                  <a:pos x="45" y="58"/>
                </a:cxn>
                <a:cxn ang="0">
                  <a:pos x="39" y="59"/>
                </a:cxn>
                <a:cxn ang="0">
                  <a:pos x="35" y="61"/>
                </a:cxn>
                <a:cxn ang="0">
                  <a:pos x="30" y="63"/>
                </a:cxn>
                <a:cxn ang="0">
                  <a:pos x="22" y="65"/>
                </a:cxn>
                <a:cxn ang="0">
                  <a:pos x="17" y="65"/>
                </a:cxn>
                <a:cxn ang="0">
                  <a:pos x="12" y="61"/>
                </a:cxn>
                <a:cxn ang="0">
                  <a:pos x="6" y="58"/>
                </a:cxn>
                <a:cxn ang="0">
                  <a:pos x="3" y="53"/>
                </a:cxn>
                <a:cxn ang="0">
                  <a:pos x="0" y="46"/>
                </a:cxn>
                <a:cxn ang="0">
                  <a:pos x="3" y="48"/>
                </a:cxn>
                <a:cxn ang="0">
                  <a:pos x="5" y="51"/>
                </a:cxn>
                <a:cxn ang="0">
                  <a:pos x="12" y="54"/>
                </a:cxn>
                <a:cxn ang="0">
                  <a:pos x="15" y="54"/>
                </a:cxn>
                <a:cxn ang="0">
                  <a:pos x="22" y="56"/>
                </a:cxn>
                <a:cxn ang="0">
                  <a:pos x="28" y="54"/>
                </a:cxn>
                <a:cxn ang="0">
                  <a:pos x="35" y="51"/>
                </a:cxn>
                <a:cxn ang="0">
                  <a:pos x="40" y="44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51" y="24"/>
                </a:cxn>
                <a:cxn ang="0">
                  <a:pos x="51" y="19"/>
                </a:cxn>
                <a:cxn ang="0">
                  <a:pos x="49" y="15"/>
                </a:cxn>
                <a:cxn ang="0">
                  <a:pos x="45" y="14"/>
                </a:cxn>
                <a:cxn ang="0">
                  <a:pos x="39" y="14"/>
                </a:cxn>
                <a:cxn ang="0">
                  <a:pos x="32" y="14"/>
                </a:cxn>
                <a:cxn ang="0">
                  <a:pos x="27" y="12"/>
                </a:cxn>
                <a:cxn ang="0">
                  <a:pos x="22" y="10"/>
                </a:cxn>
                <a:cxn ang="0">
                  <a:pos x="18" y="9"/>
                </a:cxn>
                <a:cxn ang="0">
                  <a:pos x="13" y="5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67" h="65">
                  <a:moveTo>
                    <a:pt x="12" y="4"/>
                  </a:move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5" y="4"/>
                  </a:lnTo>
                  <a:lnTo>
                    <a:pt x="51" y="5"/>
                  </a:lnTo>
                  <a:lnTo>
                    <a:pt x="56" y="9"/>
                  </a:lnTo>
                  <a:lnTo>
                    <a:pt x="61" y="14"/>
                  </a:lnTo>
                  <a:lnTo>
                    <a:pt x="64" y="19"/>
                  </a:lnTo>
                  <a:lnTo>
                    <a:pt x="66" y="22"/>
                  </a:lnTo>
                  <a:lnTo>
                    <a:pt x="67" y="29"/>
                  </a:lnTo>
                  <a:lnTo>
                    <a:pt x="67" y="34"/>
                  </a:lnTo>
                  <a:lnTo>
                    <a:pt x="67" y="39"/>
                  </a:lnTo>
                  <a:lnTo>
                    <a:pt x="64" y="44"/>
                  </a:lnTo>
                  <a:lnTo>
                    <a:pt x="62" y="48"/>
                  </a:lnTo>
                  <a:lnTo>
                    <a:pt x="56" y="53"/>
                  </a:lnTo>
                  <a:lnTo>
                    <a:pt x="52" y="56"/>
                  </a:lnTo>
                  <a:lnTo>
                    <a:pt x="45" y="58"/>
                  </a:lnTo>
                  <a:lnTo>
                    <a:pt x="39" y="59"/>
                  </a:lnTo>
                  <a:lnTo>
                    <a:pt x="35" y="61"/>
                  </a:lnTo>
                  <a:lnTo>
                    <a:pt x="30" y="63"/>
                  </a:lnTo>
                  <a:lnTo>
                    <a:pt x="22" y="65"/>
                  </a:lnTo>
                  <a:lnTo>
                    <a:pt x="17" y="65"/>
                  </a:lnTo>
                  <a:lnTo>
                    <a:pt x="12" y="61"/>
                  </a:lnTo>
                  <a:lnTo>
                    <a:pt x="6" y="58"/>
                  </a:lnTo>
                  <a:lnTo>
                    <a:pt x="3" y="53"/>
                  </a:lnTo>
                  <a:lnTo>
                    <a:pt x="0" y="46"/>
                  </a:lnTo>
                  <a:lnTo>
                    <a:pt x="3" y="48"/>
                  </a:lnTo>
                  <a:lnTo>
                    <a:pt x="5" y="51"/>
                  </a:lnTo>
                  <a:lnTo>
                    <a:pt x="12" y="54"/>
                  </a:lnTo>
                  <a:lnTo>
                    <a:pt x="15" y="54"/>
                  </a:lnTo>
                  <a:lnTo>
                    <a:pt x="22" y="56"/>
                  </a:lnTo>
                  <a:lnTo>
                    <a:pt x="28" y="54"/>
                  </a:lnTo>
                  <a:lnTo>
                    <a:pt x="35" y="51"/>
                  </a:lnTo>
                  <a:lnTo>
                    <a:pt x="40" y="44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5" y="14"/>
                  </a:lnTo>
                  <a:lnTo>
                    <a:pt x="39" y="14"/>
                  </a:lnTo>
                  <a:lnTo>
                    <a:pt x="32" y="14"/>
                  </a:lnTo>
                  <a:lnTo>
                    <a:pt x="27" y="12"/>
                  </a:lnTo>
                  <a:lnTo>
                    <a:pt x="22" y="10"/>
                  </a:lnTo>
                  <a:lnTo>
                    <a:pt x="18" y="9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97"/>
            <p:cNvSpPr>
              <a:spLocks/>
            </p:cNvSpPr>
            <p:nvPr/>
          </p:nvSpPr>
          <p:spPr bwMode="auto">
            <a:xfrm>
              <a:off x="900113" y="2889250"/>
              <a:ext cx="174625" cy="17462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5"/>
                </a:cxn>
                <a:cxn ang="0">
                  <a:pos x="47" y="15"/>
                </a:cxn>
                <a:cxn ang="0">
                  <a:pos x="46" y="27"/>
                </a:cxn>
                <a:cxn ang="0">
                  <a:pos x="42" y="35"/>
                </a:cxn>
                <a:cxn ang="0">
                  <a:pos x="39" y="44"/>
                </a:cxn>
                <a:cxn ang="0">
                  <a:pos x="37" y="52"/>
                </a:cxn>
                <a:cxn ang="0">
                  <a:pos x="39" y="61"/>
                </a:cxn>
                <a:cxn ang="0">
                  <a:pos x="47" y="69"/>
                </a:cxn>
                <a:cxn ang="0">
                  <a:pos x="56" y="74"/>
                </a:cxn>
                <a:cxn ang="0">
                  <a:pos x="64" y="74"/>
                </a:cxn>
                <a:cxn ang="0">
                  <a:pos x="74" y="73"/>
                </a:cxn>
                <a:cxn ang="0">
                  <a:pos x="86" y="71"/>
                </a:cxn>
                <a:cxn ang="0">
                  <a:pos x="97" y="69"/>
                </a:cxn>
                <a:cxn ang="0">
                  <a:pos x="105" y="71"/>
                </a:cxn>
                <a:cxn ang="0">
                  <a:pos x="110" y="80"/>
                </a:cxn>
                <a:cxn ang="0">
                  <a:pos x="110" y="90"/>
                </a:cxn>
                <a:cxn ang="0">
                  <a:pos x="105" y="98"/>
                </a:cxn>
                <a:cxn ang="0">
                  <a:pos x="95" y="105"/>
                </a:cxn>
                <a:cxn ang="0">
                  <a:pos x="85" y="108"/>
                </a:cxn>
                <a:cxn ang="0">
                  <a:pos x="74" y="110"/>
                </a:cxn>
                <a:cxn ang="0">
                  <a:pos x="63" y="108"/>
                </a:cxn>
                <a:cxn ang="0">
                  <a:pos x="51" y="105"/>
                </a:cxn>
                <a:cxn ang="0">
                  <a:pos x="39" y="102"/>
                </a:cxn>
                <a:cxn ang="0">
                  <a:pos x="30" y="96"/>
                </a:cxn>
                <a:cxn ang="0">
                  <a:pos x="22" y="90"/>
                </a:cxn>
                <a:cxn ang="0">
                  <a:pos x="13" y="81"/>
                </a:cxn>
                <a:cxn ang="0">
                  <a:pos x="7" y="73"/>
                </a:cxn>
                <a:cxn ang="0">
                  <a:pos x="3" y="64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5" y="32"/>
                </a:cxn>
                <a:cxn ang="0">
                  <a:pos x="10" y="22"/>
                </a:cxn>
                <a:cxn ang="0">
                  <a:pos x="19" y="10"/>
                </a:cxn>
                <a:cxn ang="0">
                  <a:pos x="27" y="2"/>
                </a:cxn>
                <a:cxn ang="0">
                  <a:pos x="32" y="0"/>
                </a:cxn>
              </a:cxnLst>
              <a:rect l="0" t="0" r="r" b="b"/>
              <a:pathLst>
                <a:path w="110" h="110">
                  <a:moveTo>
                    <a:pt x="32" y="0"/>
                  </a:moveTo>
                  <a:lnTo>
                    <a:pt x="36" y="0"/>
                  </a:lnTo>
                  <a:lnTo>
                    <a:pt x="41" y="2"/>
                  </a:lnTo>
                  <a:lnTo>
                    <a:pt x="44" y="5"/>
                  </a:lnTo>
                  <a:lnTo>
                    <a:pt x="47" y="8"/>
                  </a:lnTo>
                  <a:lnTo>
                    <a:pt x="47" y="15"/>
                  </a:lnTo>
                  <a:lnTo>
                    <a:pt x="47" y="24"/>
                  </a:lnTo>
                  <a:lnTo>
                    <a:pt x="46" y="27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1" y="41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39" y="61"/>
                  </a:lnTo>
                  <a:lnTo>
                    <a:pt x="42" y="68"/>
                  </a:lnTo>
                  <a:lnTo>
                    <a:pt x="47" y="69"/>
                  </a:lnTo>
                  <a:lnTo>
                    <a:pt x="51" y="73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4" y="74"/>
                  </a:lnTo>
                  <a:lnTo>
                    <a:pt x="71" y="74"/>
                  </a:lnTo>
                  <a:lnTo>
                    <a:pt x="74" y="73"/>
                  </a:lnTo>
                  <a:lnTo>
                    <a:pt x="81" y="73"/>
                  </a:lnTo>
                  <a:lnTo>
                    <a:pt x="86" y="71"/>
                  </a:lnTo>
                  <a:lnTo>
                    <a:pt x="91" y="71"/>
                  </a:lnTo>
                  <a:lnTo>
                    <a:pt x="97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0" y="74"/>
                  </a:lnTo>
                  <a:lnTo>
                    <a:pt x="110" y="80"/>
                  </a:lnTo>
                  <a:lnTo>
                    <a:pt x="110" y="85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5" y="98"/>
                  </a:lnTo>
                  <a:lnTo>
                    <a:pt x="100" y="103"/>
                  </a:lnTo>
                  <a:lnTo>
                    <a:pt x="95" y="105"/>
                  </a:lnTo>
                  <a:lnTo>
                    <a:pt x="91" y="107"/>
                  </a:lnTo>
                  <a:lnTo>
                    <a:pt x="85" y="108"/>
                  </a:lnTo>
                  <a:lnTo>
                    <a:pt x="80" y="110"/>
                  </a:lnTo>
                  <a:lnTo>
                    <a:pt x="74" y="110"/>
                  </a:lnTo>
                  <a:lnTo>
                    <a:pt x="68" y="110"/>
                  </a:lnTo>
                  <a:lnTo>
                    <a:pt x="63" y="108"/>
                  </a:lnTo>
                  <a:lnTo>
                    <a:pt x="56" y="107"/>
                  </a:lnTo>
                  <a:lnTo>
                    <a:pt x="51" y="105"/>
                  </a:lnTo>
                  <a:lnTo>
                    <a:pt x="46" y="105"/>
                  </a:lnTo>
                  <a:lnTo>
                    <a:pt x="39" y="102"/>
                  </a:lnTo>
                  <a:lnTo>
                    <a:pt x="36" y="100"/>
                  </a:lnTo>
                  <a:lnTo>
                    <a:pt x="30" y="96"/>
                  </a:lnTo>
                  <a:lnTo>
                    <a:pt x="25" y="95"/>
                  </a:lnTo>
                  <a:lnTo>
                    <a:pt x="22" y="90"/>
                  </a:lnTo>
                  <a:lnTo>
                    <a:pt x="17" y="86"/>
                  </a:lnTo>
                  <a:lnTo>
                    <a:pt x="13" y="81"/>
                  </a:lnTo>
                  <a:lnTo>
                    <a:pt x="10" y="78"/>
                  </a:lnTo>
                  <a:lnTo>
                    <a:pt x="7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3" y="37"/>
                  </a:lnTo>
                  <a:lnTo>
                    <a:pt x="5" y="32"/>
                  </a:lnTo>
                  <a:lnTo>
                    <a:pt x="8" y="27"/>
                  </a:lnTo>
                  <a:lnTo>
                    <a:pt x="10" y="22"/>
                  </a:lnTo>
                  <a:lnTo>
                    <a:pt x="17" y="17"/>
                  </a:lnTo>
                  <a:lnTo>
                    <a:pt x="19" y="10"/>
                  </a:lnTo>
                  <a:lnTo>
                    <a:pt x="24" y="7"/>
                  </a:lnTo>
                  <a:lnTo>
                    <a:pt x="27" y="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98"/>
            <p:cNvSpPr>
              <a:spLocks/>
            </p:cNvSpPr>
            <p:nvPr/>
          </p:nvSpPr>
          <p:spPr bwMode="auto">
            <a:xfrm>
              <a:off x="942975" y="2862263"/>
              <a:ext cx="123825" cy="166688"/>
            </a:xfrm>
            <a:custGeom>
              <a:avLst/>
              <a:gdLst/>
              <a:ahLst/>
              <a:cxnLst>
                <a:cxn ang="0">
                  <a:pos x="70" y="19"/>
                </a:cxn>
                <a:cxn ang="0">
                  <a:pos x="58" y="10"/>
                </a:cxn>
                <a:cxn ang="0">
                  <a:pos x="47" y="5"/>
                </a:cxn>
                <a:cxn ang="0">
                  <a:pos x="37" y="2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3" y="12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0" y="46"/>
                </a:cxn>
                <a:cxn ang="0">
                  <a:pos x="3" y="54"/>
                </a:cxn>
                <a:cxn ang="0">
                  <a:pos x="7" y="64"/>
                </a:cxn>
                <a:cxn ang="0">
                  <a:pos x="10" y="73"/>
                </a:cxn>
                <a:cxn ang="0">
                  <a:pos x="15" y="81"/>
                </a:cxn>
                <a:cxn ang="0">
                  <a:pos x="22" y="91"/>
                </a:cxn>
                <a:cxn ang="0">
                  <a:pos x="34" y="100"/>
                </a:cxn>
                <a:cxn ang="0">
                  <a:pos x="44" y="103"/>
                </a:cxn>
                <a:cxn ang="0">
                  <a:pos x="56" y="105"/>
                </a:cxn>
                <a:cxn ang="0">
                  <a:pos x="64" y="105"/>
                </a:cxn>
                <a:cxn ang="0">
                  <a:pos x="73" y="102"/>
                </a:cxn>
                <a:cxn ang="0">
                  <a:pos x="76" y="100"/>
                </a:cxn>
                <a:cxn ang="0">
                  <a:pos x="66" y="98"/>
                </a:cxn>
                <a:cxn ang="0">
                  <a:pos x="58" y="97"/>
                </a:cxn>
                <a:cxn ang="0">
                  <a:pos x="47" y="93"/>
                </a:cxn>
                <a:cxn ang="0">
                  <a:pos x="37" y="90"/>
                </a:cxn>
                <a:cxn ang="0">
                  <a:pos x="29" y="83"/>
                </a:cxn>
                <a:cxn ang="0">
                  <a:pos x="20" y="73"/>
                </a:cxn>
                <a:cxn ang="0">
                  <a:pos x="17" y="59"/>
                </a:cxn>
                <a:cxn ang="0">
                  <a:pos x="12" y="47"/>
                </a:cxn>
                <a:cxn ang="0">
                  <a:pos x="10" y="37"/>
                </a:cxn>
                <a:cxn ang="0">
                  <a:pos x="10" y="30"/>
                </a:cxn>
                <a:cxn ang="0">
                  <a:pos x="12" y="22"/>
                </a:cxn>
                <a:cxn ang="0">
                  <a:pos x="20" y="17"/>
                </a:cxn>
                <a:cxn ang="0">
                  <a:pos x="31" y="15"/>
                </a:cxn>
                <a:cxn ang="0">
                  <a:pos x="42" y="19"/>
                </a:cxn>
                <a:cxn ang="0">
                  <a:pos x="54" y="29"/>
                </a:cxn>
                <a:cxn ang="0">
                  <a:pos x="68" y="32"/>
                </a:cxn>
                <a:cxn ang="0">
                  <a:pos x="75" y="25"/>
                </a:cxn>
                <a:cxn ang="0">
                  <a:pos x="76" y="24"/>
                </a:cxn>
              </a:cxnLst>
              <a:rect l="0" t="0" r="r" b="b"/>
              <a:pathLst>
                <a:path w="78" h="105">
                  <a:moveTo>
                    <a:pt x="76" y="24"/>
                  </a:moveTo>
                  <a:lnTo>
                    <a:pt x="70" y="19"/>
                  </a:lnTo>
                  <a:lnTo>
                    <a:pt x="64" y="14"/>
                  </a:lnTo>
                  <a:lnTo>
                    <a:pt x="58" y="10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7" y="2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9" y="2"/>
                  </a:lnTo>
                  <a:lnTo>
                    <a:pt x="12" y="3"/>
                  </a:lnTo>
                  <a:lnTo>
                    <a:pt x="9" y="8"/>
                  </a:lnTo>
                  <a:lnTo>
                    <a:pt x="3" y="12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2" y="51"/>
                  </a:lnTo>
                  <a:lnTo>
                    <a:pt x="3" y="54"/>
                  </a:lnTo>
                  <a:lnTo>
                    <a:pt x="5" y="59"/>
                  </a:lnTo>
                  <a:lnTo>
                    <a:pt x="7" y="64"/>
                  </a:lnTo>
                  <a:lnTo>
                    <a:pt x="9" y="69"/>
                  </a:lnTo>
                  <a:lnTo>
                    <a:pt x="10" y="73"/>
                  </a:lnTo>
                  <a:lnTo>
                    <a:pt x="12" y="76"/>
                  </a:lnTo>
                  <a:lnTo>
                    <a:pt x="15" y="81"/>
                  </a:lnTo>
                  <a:lnTo>
                    <a:pt x="17" y="85"/>
                  </a:lnTo>
                  <a:lnTo>
                    <a:pt x="22" y="91"/>
                  </a:lnTo>
                  <a:lnTo>
                    <a:pt x="29" y="97"/>
                  </a:lnTo>
                  <a:lnTo>
                    <a:pt x="34" y="100"/>
                  </a:lnTo>
                  <a:lnTo>
                    <a:pt x="39" y="102"/>
                  </a:lnTo>
                  <a:lnTo>
                    <a:pt x="44" y="103"/>
                  </a:lnTo>
                  <a:lnTo>
                    <a:pt x="51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64" y="105"/>
                  </a:lnTo>
                  <a:lnTo>
                    <a:pt x="68" y="105"/>
                  </a:lnTo>
                  <a:lnTo>
                    <a:pt x="73" y="102"/>
                  </a:lnTo>
                  <a:lnTo>
                    <a:pt x="78" y="102"/>
                  </a:lnTo>
                  <a:lnTo>
                    <a:pt x="76" y="100"/>
                  </a:lnTo>
                  <a:lnTo>
                    <a:pt x="71" y="98"/>
                  </a:lnTo>
                  <a:lnTo>
                    <a:pt x="66" y="98"/>
                  </a:lnTo>
                  <a:lnTo>
                    <a:pt x="63" y="97"/>
                  </a:lnTo>
                  <a:lnTo>
                    <a:pt x="58" y="97"/>
                  </a:lnTo>
                  <a:lnTo>
                    <a:pt x="54" y="97"/>
                  </a:lnTo>
                  <a:lnTo>
                    <a:pt x="47" y="93"/>
                  </a:lnTo>
                  <a:lnTo>
                    <a:pt x="44" y="93"/>
                  </a:lnTo>
                  <a:lnTo>
                    <a:pt x="37" y="90"/>
                  </a:lnTo>
                  <a:lnTo>
                    <a:pt x="34" y="86"/>
                  </a:lnTo>
                  <a:lnTo>
                    <a:pt x="29" y="83"/>
                  </a:lnTo>
                  <a:lnTo>
                    <a:pt x="25" y="78"/>
                  </a:lnTo>
                  <a:lnTo>
                    <a:pt x="20" y="73"/>
                  </a:lnTo>
                  <a:lnTo>
                    <a:pt x="19" y="66"/>
                  </a:lnTo>
                  <a:lnTo>
                    <a:pt x="17" y="59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2" y="42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2" y="27"/>
                  </a:lnTo>
                  <a:lnTo>
                    <a:pt x="12" y="22"/>
                  </a:lnTo>
                  <a:lnTo>
                    <a:pt x="15" y="19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31" y="15"/>
                  </a:lnTo>
                  <a:lnTo>
                    <a:pt x="37" y="17"/>
                  </a:lnTo>
                  <a:lnTo>
                    <a:pt x="42" y="19"/>
                  </a:lnTo>
                  <a:lnTo>
                    <a:pt x="47" y="22"/>
                  </a:lnTo>
                  <a:lnTo>
                    <a:pt x="54" y="29"/>
                  </a:lnTo>
                  <a:lnTo>
                    <a:pt x="63" y="34"/>
                  </a:lnTo>
                  <a:lnTo>
                    <a:pt x="68" y="32"/>
                  </a:lnTo>
                  <a:lnTo>
                    <a:pt x="73" y="29"/>
                  </a:lnTo>
                  <a:lnTo>
                    <a:pt x="75" y="25"/>
                  </a:lnTo>
                  <a:lnTo>
                    <a:pt x="76" y="24"/>
                  </a:lnTo>
                  <a:lnTo>
                    <a:pt x="7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51" name="Groupe 204"/>
            <p:cNvGrpSpPr/>
            <p:nvPr/>
          </p:nvGrpSpPr>
          <p:grpSpPr>
            <a:xfrm>
              <a:off x="3286116" y="1928802"/>
              <a:ext cx="448863" cy="397071"/>
              <a:chOff x="7360282" y="2684179"/>
              <a:chExt cx="448863" cy="397071"/>
            </a:xfrm>
          </p:grpSpPr>
          <p:sp>
            <p:nvSpPr>
              <p:cNvPr id="170" name="Freeform 21"/>
              <p:cNvSpPr>
                <a:spLocks/>
              </p:cNvSpPr>
              <p:nvPr/>
            </p:nvSpPr>
            <p:spPr bwMode="auto">
              <a:xfrm>
                <a:off x="7360282" y="2684179"/>
                <a:ext cx="448863" cy="397071"/>
              </a:xfrm>
              <a:custGeom>
                <a:avLst/>
                <a:gdLst/>
                <a:ahLst/>
                <a:cxnLst>
                  <a:cxn ang="0">
                    <a:pos x="224" y="414"/>
                  </a:cxn>
                  <a:cxn ang="0">
                    <a:pos x="249" y="414"/>
                  </a:cxn>
                  <a:cxn ang="0">
                    <a:pos x="273" y="412"/>
                  </a:cxn>
                  <a:cxn ang="0">
                    <a:pos x="297" y="408"/>
                  </a:cxn>
                  <a:cxn ang="0">
                    <a:pos x="320" y="403"/>
                  </a:cxn>
                  <a:cxn ang="0">
                    <a:pos x="341" y="394"/>
                  </a:cxn>
                  <a:cxn ang="0">
                    <a:pos x="363" y="383"/>
                  </a:cxn>
                  <a:cxn ang="0">
                    <a:pos x="382" y="371"/>
                  </a:cxn>
                  <a:cxn ang="0">
                    <a:pos x="406" y="350"/>
                  </a:cxn>
                  <a:cxn ang="0">
                    <a:pos x="432" y="321"/>
                  </a:cxn>
                  <a:cxn ang="0">
                    <a:pos x="451" y="287"/>
                  </a:cxn>
                  <a:cxn ang="0">
                    <a:pos x="463" y="251"/>
                  </a:cxn>
                  <a:cxn ang="0">
                    <a:pos x="468" y="210"/>
                  </a:cxn>
                  <a:cxn ang="0">
                    <a:pos x="463" y="169"/>
                  </a:cxn>
                  <a:cxn ang="0">
                    <a:pos x="449" y="130"/>
                  </a:cxn>
                  <a:cxn ang="0">
                    <a:pos x="428" y="95"/>
                  </a:cxn>
                  <a:cxn ang="0">
                    <a:pos x="400" y="64"/>
                  </a:cxn>
                  <a:cxn ang="0">
                    <a:pos x="364" y="38"/>
                  </a:cxn>
                  <a:cxn ang="0">
                    <a:pos x="324" y="18"/>
                  </a:cxn>
                  <a:cxn ang="0">
                    <a:pos x="280" y="5"/>
                  </a:cxn>
                  <a:cxn ang="0">
                    <a:pos x="244" y="0"/>
                  </a:cxn>
                  <a:cxn ang="0">
                    <a:pos x="220" y="0"/>
                  </a:cxn>
                  <a:cxn ang="0">
                    <a:pos x="195" y="2"/>
                  </a:cxn>
                  <a:cxn ang="0">
                    <a:pos x="171" y="7"/>
                  </a:cxn>
                  <a:cxn ang="0">
                    <a:pos x="148" y="12"/>
                  </a:cxn>
                  <a:cxn ang="0">
                    <a:pos x="126" y="21"/>
                  </a:cxn>
                  <a:cxn ang="0">
                    <a:pos x="105" y="32"/>
                  </a:cxn>
                  <a:cxn ang="0">
                    <a:pos x="86" y="43"/>
                  </a:cxn>
                  <a:cxn ang="0">
                    <a:pos x="61" y="65"/>
                  </a:cxn>
                  <a:cxn ang="0">
                    <a:pos x="35" y="94"/>
                  </a:cxn>
                  <a:cxn ang="0">
                    <a:pos x="16" y="128"/>
                  </a:cxn>
                  <a:cxn ang="0">
                    <a:pos x="4" y="164"/>
                  </a:cxn>
                  <a:cxn ang="0">
                    <a:pos x="0" y="205"/>
                  </a:cxn>
                  <a:cxn ang="0">
                    <a:pos x="4" y="246"/>
                  </a:cxn>
                  <a:cxn ang="0">
                    <a:pos x="18" y="285"/>
                  </a:cxn>
                  <a:cxn ang="0">
                    <a:pos x="39" y="320"/>
                  </a:cxn>
                  <a:cxn ang="0">
                    <a:pos x="69" y="351"/>
                  </a:cxn>
                  <a:cxn ang="0">
                    <a:pos x="103" y="377"/>
                  </a:cxn>
                  <a:cxn ang="0">
                    <a:pos x="143" y="397"/>
                  </a:cxn>
                  <a:cxn ang="0">
                    <a:pos x="188" y="410"/>
                  </a:cxn>
                </a:cxnLst>
                <a:rect l="0" t="0" r="r" b="b"/>
                <a:pathLst>
                  <a:path w="468" h="414">
                    <a:moveTo>
                      <a:pt x="212" y="413"/>
                    </a:moveTo>
                    <a:lnTo>
                      <a:pt x="224" y="414"/>
                    </a:lnTo>
                    <a:lnTo>
                      <a:pt x="237" y="414"/>
                    </a:lnTo>
                    <a:lnTo>
                      <a:pt x="249" y="414"/>
                    </a:lnTo>
                    <a:lnTo>
                      <a:pt x="261" y="413"/>
                    </a:lnTo>
                    <a:lnTo>
                      <a:pt x="273" y="412"/>
                    </a:lnTo>
                    <a:lnTo>
                      <a:pt x="285" y="411"/>
                    </a:lnTo>
                    <a:lnTo>
                      <a:pt x="297" y="408"/>
                    </a:lnTo>
                    <a:lnTo>
                      <a:pt x="308" y="406"/>
                    </a:lnTo>
                    <a:lnTo>
                      <a:pt x="320" y="403"/>
                    </a:lnTo>
                    <a:lnTo>
                      <a:pt x="331" y="398"/>
                    </a:lnTo>
                    <a:lnTo>
                      <a:pt x="341" y="394"/>
                    </a:lnTo>
                    <a:lnTo>
                      <a:pt x="352" y="389"/>
                    </a:lnTo>
                    <a:lnTo>
                      <a:pt x="363" y="383"/>
                    </a:lnTo>
                    <a:lnTo>
                      <a:pt x="373" y="378"/>
                    </a:lnTo>
                    <a:lnTo>
                      <a:pt x="382" y="371"/>
                    </a:lnTo>
                    <a:lnTo>
                      <a:pt x="391" y="364"/>
                    </a:lnTo>
                    <a:lnTo>
                      <a:pt x="406" y="350"/>
                    </a:lnTo>
                    <a:lnTo>
                      <a:pt x="420" y="336"/>
                    </a:lnTo>
                    <a:lnTo>
                      <a:pt x="432" y="321"/>
                    </a:lnTo>
                    <a:lnTo>
                      <a:pt x="443" y="303"/>
                    </a:lnTo>
                    <a:lnTo>
                      <a:pt x="451" y="287"/>
                    </a:lnTo>
                    <a:lnTo>
                      <a:pt x="459" y="269"/>
                    </a:lnTo>
                    <a:lnTo>
                      <a:pt x="463" y="251"/>
                    </a:lnTo>
                    <a:lnTo>
                      <a:pt x="467" y="231"/>
                    </a:lnTo>
                    <a:lnTo>
                      <a:pt x="468" y="210"/>
                    </a:lnTo>
                    <a:lnTo>
                      <a:pt x="467" y="189"/>
                    </a:lnTo>
                    <a:lnTo>
                      <a:pt x="463" y="169"/>
                    </a:lnTo>
                    <a:lnTo>
                      <a:pt x="457" y="149"/>
                    </a:lnTo>
                    <a:lnTo>
                      <a:pt x="449" y="130"/>
                    </a:lnTo>
                    <a:lnTo>
                      <a:pt x="440" y="112"/>
                    </a:lnTo>
                    <a:lnTo>
                      <a:pt x="428" y="95"/>
                    </a:lnTo>
                    <a:lnTo>
                      <a:pt x="415" y="79"/>
                    </a:lnTo>
                    <a:lnTo>
                      <a:pt x="400" y="64"/>
                    </a:lnTo>
                    <a:lnTo>
                      <a:pt x="382" y="50"/>
                    </a:lnTo>
                    <a:lnTo>
                      <a:pt x="364" y="38"/>
                    </a:lnTo>
                    <a:lnTo>
                      <a:pt x="345" y="27"/>
                    </a:lnTo>
                    <a:lnTo>
                      <a:pt x="324" y="18"/>
                    </a:lnTo>
                    <a:lnTo>
                      <a:pt x="303" y="10"/>
                    </a:lnTo>
                    <a:lnTo>
                      <a:pt x="280" y="5"/>
                    </a:lnTo>
                    <a:lnTo>
                      <a:pt x="256" y="1"/>
                    </a:lnTo>
                    <a:lnTo>
                      <a:pt x="244" y="0"/>
                    </a:lnTo>
                    <a:lnTo>
                      <a:pt x="231" y="0"/>
                    </a:lnTo>
                    <a:lnTo>
                      <a:pt x="220" y="0"/>
                    </a:lnTo>
                    <a:lnTo>
                      <a:pt x="208" y="1"/>
                    </a:lnTo>
                    <a:lnTo>
                      <a:pt x="195" y="2"/>
                    </a:lnTo>
                    <a:lnTo>
                      <a:pt x="183" y="4"/>
                    </a:lnTo>
                    <a:lnTo>
                      <a:pt x="171" y="7"/>
                    </a:lnTo>
                    <a:lnTo>
                      <a:pt x="160" y="9"/>
                    </a:lnTo>
                    <a:lnTo>
                      <a:pt x="148" y="12"/>
                    </a:lnTo>
                    <a:lnTo>
                      <a:pt x="138" y="16"/>
                    </a:lnTo>
                    <a:lnTo>
                      <a:pt x="126" y="21"/>
                    </a:lnTo>
                    <a:lnTo>
                      <a:pt x="116" y="26"/>
                    </a:lnTo>
                    <a:lnTo>
                      <a:pt x="105" y="32"/>
                    </a:lnTo>
                    <a:lnTo>
                      <a:pt x="96" y="37"/>
                    </a:lnTo>
                    <a:lnTo>
                      <a:pt x="86" y="43"/>
                    </a:lnTo>
                    <a:lnTo>
                      <a:pt x="76" y="51"/>
                    </a:lnTo>
                    <a:lnTo>
                      <a:pt x="61" y="65"/>
                    </a:lnTo>
                    <a:lnTo>
                      <a:pt x="47" y="79"/>
                    </a:lnTo>
                    <a:lnTo>
                      <a:pt x="35" y="94"/>
                    </a:lnTo>
                    <a:lnTo>
                      <a:pt x="24" y="110"/>
                    </a:lnTo>
                    <a:lnTo>
                      <a:pt x="16" y="128"/>
                    </a:lnTo>
                    <a:lnTo>
                      <a:pt x="8" y="146"/>
                    </a:lnTo>
                    <a:lnTo>
                      <a:pt x="4" y="164"/>
                    </a:lnTo>
                    <a:lnTo>
                      <a:pt x="1" y="184"/>
                    </a:lnTo>
                    <a:lnTo>
                      <a:pt x="0" y="205"/>
                    </a:lnTo>
                    <a:lnTo>
                      <a:pt x="1" y="226"/>
                    </a:lnTo>
                    <a:lnTo>
                      <a:pt x="4" y="246"/>
                    </a:lnTo>
                    <a:lnTo>
                      <a:pt x="10" y="266"/>
                    </a:lnTo>
                    <a:lnTo>
                      <a:pt x="18" y="285"/>
                    </a:lnTo>
                    <a:lnTo>
                      <a:pt x="28" y="302"/>
                    </a:lnTo>
                    <a:lnTo>
                      <a:pt x="39" y="320"/>
                    </a:lnTo>
                    <a:lnTo>
                      <a:pt x="54" y="336"/>
                    </a:lnTo>
                    <a:lnTo>
                      <a:pt x="69" y="351"/>
                    </a:lnTo>
                    <a:lnTo>
                      <a:pt x="85" y="365"/>
                    </a:lnTo>
                    <a:lnTo>
                      <a:pt x="103" y="377"/>
                    </a:lnTo>
                    <a:lnTo>
                      <a:pt x="123" y="387"/>
                    </a:lnTo>
                    <a:lnTo>
                      <a:pt x="143" y="397"/>
                    </a:lnTo>
                    <a:lnTo>
                      <a:pt x="166" y="405"/>
                    </a:lnTo>
                    <a:lnTo>
                      <a:pt x="188" y="410"/>
                    </a:lnTo>
                    <a:lnTo>
                      <a:pt x="212" y="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Freeform 22"/>
              <p:cNvSpPr>
                <a:spLocks/>
              </p:cNvSpPr>
              <p:nvPr/>
            </p:nvSpPr>
            <p:spPr bwMode="auto">
              <a:xfrm>
                <a:off x="7397687" y="2719666"/>
                <a:ext cx="361584" cy="326097"/>
              </a:xfrm>
              <a:custGeom>
                <a:avLst/>
                <a:gdLst/>
                <a:ahLst/>
                <a:cxnLst>
                  <a:cxn ang="0">
                    <a:pos x="232" y="329"/>
                  </a:cxn>
                  <a:cxn ang="0">
                    <a:pos x="270" y="313"/>
                  </a:cxn>
                  <a:cxn ang="0">
                    <a:pos x="304" y="291"/>
                  </a:cxn>
                  <a:cxn ang="0">
                    <a:pos x="330" y="264"/>
                  </a:cxn>
                  <a:cxn ang="0">
                    <a:pos x="353" y="234"/>
                  </a:cxn>
                  <a:cxn ang="0">
                    <a:pos x="368" y="202"/>
                  </a:cxn>
                  <a:cxn ang="0">
                    <a:pos x="376" y="167"/>
                  </a:cxn>
                  <a:cxn ang="0">
                    <a:pos x="377" y="130"/>
                  </a:cxn>
                  <a:cxn ang="0">
                    <a:pos x="369" y="95"/>
                  </a:cxn>
                  <a:cxn ang="0">
                    <a:pos x="363" y="78"/>
                  </a:cxn>
                  <a:cxn ang="0">
                    <a:pos x="354" y="64"/>
                  </a:cxn>
                  <a:cxn ang="0">
                    <a:pos x="344" y="50"/>
                  </a:cxn>
                  <a:cxn ang="0">
                    <a:pos x="334" y="38"/>
                  </a:cxn>
                  <a:cxn ang="0">
                    <a:pos x="322" y="28"/>
                  </a:cxn>
                  <a:cxn ang="0">
                    <a:pos x="309" y="19"/>
                  </a:cxn>
                  <a:cxn ang="0">
                    <a:pos x="294" y="13"/>
                  </a:cxn>
                  <a:cxn ang="0">
                    <a:pos x="279" y="8"/>
                  </a:cxn>
                  <a:cxn ang="0">
                    <a:pos x="263" y="3"/>
                  </a:cxn>
                  <a:cxn ang="0">
                    <a:pos x="246" y="1"/>
                  </a:cxn>
                  <a:cxn ang="0">
                    <a:pos x="228" y="0"/>
                  </a:cxn>
                  <a:cxn ang="0">
                    <a:pos x="210" y="1"/>
                  </a:cxn>
                  <a:cxn ang="0">
                    <a:pos x="191" y="2"/>
                  </a:cxn>
                  <a:cxn ang="0">
                    <a:pos x="172" y="5"/>
                  </a:cxn>
                  <a:cxn ang="0">
                    <a:pos x="153" y="11"/>
                  </a:cxn>
                  <a:cxn ang="0">
                    <a:pos x="132" y="16"/>
                  </a:cxn>
                  <a:cxn ang="0">
                    <a:pos x="94" y="30"/>
                  </a:cxn>
                  <a:cxn ang="0">
                    <a:pos x="63" y="49"/>
                  </a:cxn>
                  <a:cxn ang="0">
                    <a:pos x="37" y="70"/>
                  </a:cxn>
                  <a:cxn ang="0">
                    <a:pos x="19" y="95"/>
                  </a:cxn>
                  <a:cxn ang="0">
                    <a:pos x="6" y="122"/>
                  </a:cxn>
                  <a:cxn ang="0">
                    <a:pos x="0" y="152"/>
                  </a:cxn>
                  <a:cxn ang="0">
                    <a:pos x="0" y="184"/>
                  </a:cxn>
                  <a:cxn ang="0">
                    <a:pos x="9" y="219"/>
                  </a:cxn>
                  <a:cxn ang="0">
                    <a:pos x="16" y="236"/>
                  </a:cxn>
                  <a:cxn ang="0">
                    <a:pos x="23" y="252"/>
                  </a:cxn>
                  <a:cxn ang="0">
                    <a:pos x="33" y="267"/>
                  </a:cxn>
                  <a:cxn ang="0">
                    <a:pos x="43" y="281"/>
                  </a:cxn>
                  <a:cxn ang="0">
                    <a:pos x="53" y="293"/>
                  </a:cxn>
                  <a:cxn ang="0">
                    <a:pos x="65" y="304"/>
                  </a:cxn>
                  <a:cxn ang="0">
                    <a:pos x="78" y="314"/>
                  </a:cxn>
                  <a:cxn ang="0">
                    <a:pos x="92" y="322"/>
                  </a:cxn>
                  <a:cxn ang="0">
                    <a:pos x="107" y="329"/>
                  </a:cxn>
                  <a:cxn ang="0">
                    <a:pos x="122" y="334"/>
                  </a:cxn>
                  <a:cxn ang="0">
                    <a:pos x="140" y="338"/>
                  </a:cxn>
                  <a:cxn ang="0">
                    <a:pos x="157" y="340"/>
                  </a:cxn>
                  <a:cxn ang="0">
                    <a:pos x="174" y="340"/>
                  </a:cxn>
                  <a:cxn ang="0">
                    <a:pos x="194" y="338"/>
                  </a:cxn>
                  <a:cxn ang="0">
                    <a:pos x="213" y="334"/>
                  </a:cxn>
                  <a:cxn ang="0">
                    <a:pos x="232" y="329"/>
                  </a:cxn>
                </a:cxnLst>
                <a:rect l="0" t="0" r="r" b="b"/>
                <a:pathLst>
                  <a:path w="377" h="340">
                    <a:moveTo>
                      <a:pt x="232" y="329"/>
                    </a:moveTo>
                    <a:lnTo>
                      <a:pt x="270" y="313"/>
                    </a:lnTo>
                    <a:lnTo>
                      <a:pt x="304" y="291"/>
                    </a:lnTo>
                    <a:lnTo>
                      <a:pt x="330" y="264"/>
                    </a:lnTo>
                    <a:lnTo>
                      <a:pt x="353" y="234"/>
                    </a:lnTo>
                    <a:lnTo>
                      <a:pt x="368" y="202"/>
                    </a:lnTo>
                    <a:lnTo>
                      <a:pt x="376" y="167"/>
                    </a:lnTo>
                    <a:lnTo>
                      <a:pt x="377" y="130"/>
                    </a:lnTo>
                    <a:lnTo>
                      <a:pt x="369" y="95"/>
                    </a:lnTo>
                    <a:lnTo>
                      <a:pt x="363" y="78"/>
                    </a:lnTo>
                    <a:lnTo>
                      <a:pt x="354" y="64"/>
                    </a:lnTo>
                    <a:lnTo>
                      <a:pt x="344" y="50"/>
                    </a:lnTo>
                    <a:lnTo>
                      <a:pt x="334" y="38"/>
                    </a:lnTo>
                    <a:lnTo>
                      <a:pt x="322" y="28"/>
                    </a:lnTo>
                    <a:lnTo>
                      <a:pt x="309" y="19"/>
                    </a:lnTo>
                    <a:lnTo>
                      <a:pt x="294" y="13"/>
                    </a:lnTo>
                    <a:lnTo>
                      <a:pt x="279" y="8"/>
                    </a:lnTo>
                    <a:lnTo>
                      <a:pt x="263" y="3"/>
                    </a:lnTo>
                    <a:lnTo>
                      <a:pt x="246" y="1"/>
                    </a:lnTo>
                    <a:lnTo>
                      <a:pt x="228" y="0"/>
                    </a:lnTo>
                    <a:lnTo>
                      <a:pt x="210" y="1"/>
                    </a:lnTo>
                    <a:lnTo>
                      <a:pt x="191" y="2"/>
                    </a:lnTo>
                    <a:lnTo>
                      <a:pt x="172" y="5"/>
                    </a:lnTo>
                    <a:lnTo>
                      <a:pt x="153" y="11"/>
                    </a:lnTo>
                    <a:lnTo>
                      <a:pt x="132" y="16"/>
                    </a:lnTo>
                    <a:lnTo>
                      <a:pt x="94" y="30"/>
                    </a:lnTo>
                    <a:lnTo>
                      <a:pt x="63" y="49"/>
                    </a:lnTo>
                    <a:lnTo>
                      <a:pt x="37" y="70"/>
                    </a:lnTo>
                    <a:lnTo>
                      <a:pt x="19" y="95"/>
                    </a:lnTo>
                    <a:lnTo>
                      <a:pt x="6" y="122"/>
                    </a:lnTo>
                    <a:lnTo>
                      <a:pt x="0" y="152"/>
                    </a:lnTo>
                    <a:lnTo>
                      <a:pt x="0" y="184"/>
                    </a:lnTo>
                    <a:lnTo>
                      <a:pt x="9" y="219"/>
                    </a:lnTo>
                    <a:lnTo>
                      <a:pt x="16" y="236"/>
                    </a:lnTo>
                    <a:lnTo>
                      <a:pt x="23" y="252"/>
                    </a:lnTo>
                    <a:lnTo>
                      <a:pt x="33" y="267"/>
                    </a:lnTo>
                    <a:lnTo>
                      <a:pt x="43" y="281"/>
                    </a:lnTo>
                    <a:lnTo>
                      <a:pt x="53" y="293"/>
                    </a:lnTo>
                    <a:lnTo>
                      <a:pt x="65" y="304"/>
                    </a:lnTo>
                    <a:lnTo>
                      <a:pt x="78" y="314"/>
                    </a:lnTo>
                    <a:lnTo>
                      <a:pt x="92" y="322"/>
                    </a:lnTo>
                    <a:lnTo>
                      <a:pt x="107" y="329"/>
                    </a:lnTo>
                    <a:lnTo>
                      <a:pt x="122" y="334"/>
                    </a:lnTo>
                    <a:lnTo>
                      <a:pt x="140" y="338"/>
                    </a:lnTo>
                    <a:lnTo>
                      <a:pt x="157" y="340"/>
                    </a:lnTo>
                    <a:lnTo>
                      <a:pt x="174" y="340"/>
                    </a:lnTo>
                    <a:lnTo>
                      <a:pt x="194" y="338"/>
                    </a:lnTo>
                    <a:lnTo>
                      <a:pt x="213" y="334"/>
                    </a:lnTo>
                    <a:lnTo>
                      <a:pt x="232" y="32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Freeform 23"/>
              <p:cNvSpPr>
                <a:spLocks/>
              </p:cNvSpPr>
              <p:nvPr/>
            </p:nvSpPr>
            <p:spPr bwMode="auto">
              <a:xfrm>
                <a:off x="7435093" y="2735971"/>
                <a:ext cx="208127" cy="119888"/>
              </a:xfrm>
              <a:custGeom>
                <a:avLst/>
                <a:gdLst/>
                <a:ahLst/>
                <a:cxnLst>
                  <a:cxn ang="0">
                    <a:pos x="217" y="0"/>
                  </a:cxn>
                  <a:cxn ang="0">
                    <a:pos x="0" y="125"/>
                  </a:cxn>
                  <a:cxn ang="0">
                    <a:pos x="2" y="124"/>
                  </a:cxn>
                  <a:cxn ang="0">
                    <a:pos x="7" y="122"/>
                  </a:cxn>
                  <a:cxn ang="0">
                    <a:pos x="15" y="119"/>
                  </a:cxn>
                  <a:cxn ang="0">
                    <a:pos x="26" y="115"/>
                  </a:cxn>
                  <a:cxn ang="0">
                    <a:pos x="39" y="108"/>
                  </a:cxn>
                  <a:cxn ang="0">
                    <a:pos x="53" y="102"/>
                  </a:cxn>
                  <a:cxn ang="0">
                    <a:pos x="69" y="94"/>
                  </a:cxn>
                  <a:cxn ang="0">
                    <a:pos x="87" y="85"/>
                  </a:cxn>
                  <a:cxn ang="0">
                    <a:pos x="104" y="76"/>
                  </a:cxn>
                  <a:cxn ang="0">
                    <a:pos x="122" y="66"/>
                  </a:cxn>
                  <a:cxn ang="0">
                    <a:pos x="140" y="56"/>
                  </a:cxn>
                  <a:cxn ang="0">
                    <a:pos x="158" y="46"/>
                  </a:cxn>
                  <a:cxn ang="0">
                    <a:pos x="175" y="34"/>
                  </a:cxn>
                  <a:cxn ang="0">
                    <a:pos x="191" y="23"/>
                  </a:cxn>
                  <a:cxn ang="0">
                    <a:pos x="205" y="12"/>
                  </a:cxn>
                  <a:cxn ang="0">
                    <a:pos x="217" y="0"/>
                  </a:cxn>
                </a:cxnLst>
                <a:rect l="0" t="0" r="r" b="b"/>
                <a:pathLst>
                  <a:path w="217" h="125">
                    <a:moveTo>
                      <a:pt x="217" y="0"/>
                    </a:moveTo>
                    <a:lnTo>
                      <a:pt x="0" y="125"/>
                    </a:lnTo>
                    <a:lnTo>
                      <a:pt x="2" y="124"/>
                    </a:lnTo>
                    <a:lnTo>
                      <a:pt x="7" y="122"/>
                    </a:lnTo>
                    <a:lnTo>
                      <a:pt x="15" y="119"/>
                    </a:lnTo>
                    <a:lnTo>
                      <a:pt x="26" y="115"/>
                    </a:lnTo>
                    <a:lnTo>
                      <a:pt x="39" y="108"/>
                    </a:lnTo>
                    <a:lnTo>
                      <a:pt x="53" y="102"/>
                    </a:lnTo>
                    <a:lnTo>
                      <a:pt x="69" y="94"/>
                    </a:lnTo>
                    <a:lnTo>
                      <a:pt x="87" y="85"/>
                    </a:lnTo>
                    <a:lnTo>
                      <a:pt x="104" y="76"/>
                    </a:lnTo>
                    <a:lnTo>
                      <a:pt x="122" y="66"/>
                    </a:lnTo>
                    <a:lnTo>
                      <a:pt x="140" y="56"/>
                    </a:lnTo>
                    <a:lnTo>
                      <a:pt x="158" y="46"/>
                    </a:lnTo>
                    <a:lnTo>
                      <a:pt x="175" y="34"/>
                    </a:lnTo>
                    <a:lnTo>
                      <a:pt x="191" y="23"/>
                    </a:lnTo>
                    <a:lnTo>
                      <a:pt x="205" y="1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Freeform 24"/>
              <p:cNvSpPr>
                <a:spLocks/>
              </p:cNvSpPr>
              <p:nvPr/>
            </p:nvSpPr>
            <p:spPr bwMode="auto">
              <a:xfrm>
                <a:off x="7444683" y="2773376"/>
                <a:ext cx="248410" cy="162090"/>
              </a:xfrm>
              <a:custGeom>
                <a:avLst/>
                <a:gdLst/>
                <a:ahLst/>
                <a:cxnLst>
                  <a:cxn ang="0">
                    <a:pos x="259" y="0"/>
                  </a:cxn>
                  <a:cxn ang="0">
                    <a:pos x="0" y="169"/>
                  </a:cxn>
                  <a:cxn ang="0">
                    <a:pos x="2" y="168"/>
                  </a:cxn>
                  <a:cxn ang="0">
                    <a:pos x="8" y="166"/>
                  </a:cxn>
                  <a:cxn ang="0">
                    <a:pos x="17" y="162"/>
                  </a:cxn>
                  <a:cxn ang="0">
                    <a:pos x="30" y="155"/>
                  </a:cxn>
                  <a:cxn ang="0">
                    <a:pos x="45" y="148"/>
                  </a:cxn>
                  <a:cxn ang="0">
                    <a:pos x="63" y="139"/>
                  </a:cxn>
                  <a:cxn ang="0">
                    <a:pos x="81" y="129"/>
                  </a:cxn>
                  <a:cxn ang="0">
                    <a:pos x="101" y="118"/>
                  </a:cxn>
                  <a:cxn ang="0">
                    <a:pos x="123" y="106"/>
                  </a:cxn>
                  <a:cxn ang="0">
                    <a:pos x="145" y="93"/>
                  </a:cxn>
                  <a:cxn ang="0">
                    <a:pos x="166" y="79"/>
                  </a:cxn>
                  <a:cxn ang="0">
                    <a:pos x="187" y="64"/>
                  </a:cxn>
                  <a:cxn ang="0">
                    <a:pos x="207" y="49"/>
                  </a:cxn>
                  <a:cxn ang="0">
                    <a:pos x="226" y="32"/>
                  </a:cxn>
                  <a:cxn ang="0">
                    <a:pos x="244" y="16"/>
                  </a:cxn>
                  <a:cxn ang="0">
                    <a:pos x="259" y="0"/>
                  </a:cxn>
                </a:cxnLst>
                <a:rect l="0" t="0" r="r" b="b"/>
                <a:pathLst>
                  <a:path w="259" h="169">
                    <a:moveTo>
                      <a:pt x="259" y="0"/>
                    </a:moveTo>
                    <a:lnTo>
                      <a:pt x="0" y="169"/>
                    </a:lnTo>
                    <a:lnTo>
                      <a:pt x="2" y="168"/>
                    </a:lnTo>
                    <a:lnTo>
                      <a:pt x="8" y="166"/>
                    </a:lnTo>
                    <a:lnTo>
                      <a:pt x="17" y="162"/>
                    </a:lnTo>
                    <a:lnTo>
                      <a:pt x="30" y="155"/>
                    </a:lnTo>
                    <a:lnTo>
                      <a:pt x="45" y="148"/>
                    </a:lnTo>
                    <a:lnTo>
                      <a:pt x="63" y="139"/>
                    </a:lnTo>
                    <a:lnTo>
                      <a:pt x="81" y="129"/>
                    </a:lnTo>
                    <a:lnTo>
                      <a:pt x="101" y="118"/>
                    </a:lnTo>
                    <a:lnTo>
                      <a:pt x="123" y="106"/>
                    </a:lnTo>
                    <a:lnTo>
                      <a:pt x="145" y="93"/>
                    </a:lnTo>
                    <a:lnTo>
                      <a:pt x="166" y="79"/>
                    </a:lnTo>
                    <a:lnTo>
                      <a:pt x="187" y="64"/>
                    </a:lnTo>
                    <a:lnTo>
                      <a:pt x="207" y="49"/>
                    </a:lnTo>
                    <a:lnTo>
                      <a:pt x="226" y="32"/>
                    </a:lnTo>
                    <a:lnTo>
                      <a:pt x="244" y="16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25"/>
              <p:cNvSpPr>
                <a:spLocks/>
              </p:cNvSpPr>
              <p:nvPr/>
            </p:nvSpPr>
            <p:spPr bwMode="auto">
              <a:xfrm>
                <a:off x="7480170" y="2816536"/>
                <a:ext cx="247450" cy="165926"/>
              </a:xfrm>
              <a:custGeom>
                <a:avLst/>
                <a:gdLst/>
                <a:ahLst/>
                <a:cxnLst>
                  <a:cxn ang="0">
                    <a:pos x="258" y="0"/>
                  </a:cxn>
                  <a:cxn ang="0">
                    <a:pos x="0" y="173"/>
                  </a:cxn>
                  <a:cxn ang="0">
                    <a:pos x="2" y="172"/>
                  </a:cxn>
                  <a:cxn ang="0">
                    <a:pos x="7" y="170"/>
                  </a:cxn>
                  <a:cxn ang="0">
                    <a:pos x="16" y="165"/>
                  </a:cxn>
                  <a:cxn ang="0">
                    <a:pos x="28" y="160"/>
                  </a:cxn>
                  <a:cxn ang="0">
                    <a:pos x="42" y="152"/>
                  </a:cxn>
                  <a:cxn ang="0">
                    <a:pos x="58" y="145"/>
                  </a:cxn>
                  <a:cxn ang="0">
                    <a:pos x="76" y="135"/>
                  </a:cxn>
                  <a:cxn ang="0">
                    <a:pos x="96" y="123"/>
                  </a:cxn>
                  <a:cxn ang="0">
                    <a:pos x="116" y="111"/>
                  </a:cxn>
                  <a:cxn ang="0">
                    <a:pos x="138" y="98"/>
                  </a:cxn>
                  <a:cxn ang="0">
                    <a:pos x="159" y="84"/>
                  </a:cxn>
                  <a:cxn ang="0">
                    <a:pos x="181" y="69"/>
                  </a:cxn>
                  <a:cxn ang="0">
                    <a:pos x="201" y="53"/>
                  </a:cxn>
                  <a:cxn ang="0">
                    <a:pos x="222" y="36"/>
                  </a:cxn>
                  <a:cxn ang="0">
                    <a:pos x="241" y="19"/>
                  </a:cxn>
                  <a:cxn ang="0">
                    <a:pos x="258" y="0"/>
                  </a:cxn>
                </a:cxnLst>
                <a:rect l="0" t="0" r="r" b="b"/>
                <a:pathLst>
                  <a:path w="258" h="173">
                    <a:moveTo>
                      <a:pt x="258" y="0"/>
                    </a:moveTo>
                    <a:lnTo>
                      <a:pt x="0" y="173"/>
                    </a:lnTo>
                    <a:lnTo>
                      <a:pt x="2" y="172"/>
                    </a:lnTo>
                    <a:lnTo>
                      <a:pt x="7" y="170"/>
                    </a:lnTo>
                    <a:lnTo>
                      <a:pt x="16" y="165"/>
                    </a:lnTo>
                    <a:lnTo>
                      <a:pt x="28" y="160"/>
                    </a:lnTo>
                    <a:lnTo>
                      <a:pt x="42" y="152"/>
                    </a:lnTo>
                    <a:lnTo>
                      <a:pt x="58" y="145"/>
                    </a:lnTo>
                    <a:lnTo>
                      <a:pt x="76" y="135"/>
                    </a:lnTo>
                    <a:lnTo>
                      <a:pt x="96" y="123"/>
                    </a:lnTo>
                    <a:lnTo>
                      <a:pt x="116" y="111"/>
                    </a:lnTo>
                    <a:lnTo>
                      <a:pt x="138" y="98"/>
                    </a:lnTo>
                    <a:lnTo>
                      <a:pt x="159" y="84"/>
                    </a:lnTo>
                    <a:lnTo>
                      <a:pt x="181" y="69"/>
                    </a:lnTo>
                    <a:lnTo>
                      <a:pt x="201" y="53"/>
                    </a:lnTo>
                    <a:lnTo>
                      <a:pt x="222" y="36"/>
                    </a:lnTo>
                    <a:lnTo>
                      <a:pt x="241" y="19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Freeform 26"/>
              <p:cNvSpPr>
                <a:spLocks/>
              </p:cNvSpPr>
              <p:nvPr/>
            </p:nvSpPr>
            <p:spPr bwMode="auto">
              <a:xfrm>
                <a:off x="7542513" y="2879837"/>
                <a:ext cx="201413" cy="135234"/>
              </a:xfrm>
              <a:custGeom>
                <a:avLst/>
                <a:gdLst/>
                <a:ahLst/>
                <a:cxnLst>
                  <a:cxn ang="0">
                    <a:pos x="210" y="0"/>
                  </a:cxn>
                  <a:cxn ang="0">
                    <a:pos x="0" y="141"/>
                  </a:cxn>
                  <a:cxn ang="0">
                    <a:pos x="3" y="140"/>
                  </a:cxn>
                  <a:cxn ang="0">
                    <a:pos x="7" y="139"/>
                  </a:cxn>
                  <a:cxn ang="0">
                    <a:pos x="14" y="136"/>
                  </a:cxn>
                  <a:cxn ang="0">
                    <a:pos x="24" y="131"/>
                  </a:cxn>
                  <a:cxn ang="0">
                    <a:pos x="37" y="125"/>
                  </a:cxn>
                  <a:cxn ang="0">
                    <a:pos x="50" y="119"/>
                  </a:cxn>
                  <a:cxn ang="0">
                    <a:pos x="65" y="111"/>
                  </a:cxn>
                  <a:cxn ang="0">
                    <a:pos x="82" y="103"/>
                  </a:cxn>
                  <a:cxn ang="0">
                    <a:pos x="99" y="93"/>
                  </a:cxn>
                  <a:cxn ang="0">
                    <a:pos x="117" y="82"/>
                  </a:cxn>
                  <a:cxn ang="0">
                    <a:pos x="134" y="70"/>
                  </a:cxn>
                  <a:cxn ang="0">
                    <a:pos x="151" y="57"/>
                  </a:cxn>
                  <a:cxn ang="0">
                    <a:pos x="168" y="44"/>
                  </a:cxn>
                  <a:cxn ang="0">
                    <a:pos x="183" y="30"/>
                  </a:cxn>
                  <a:cxn ang="0">
                    <a:pos x="197" y="15"/>
                  </a:cxn>
                  <a:cxn ang="0">
                    <a:pos x="210" y="0"/>
                  </a:cxn>
                </a:cxnLst>
                <a:rect l="0" t="0" r="r" b="b"/>
                <a:pathLst>
                  <a:path w="210" h="141">
                    <a:moveTo>
                      <a:pt x="210" y="0"/>
                    </a:moveTo>
                    <a:lnTo>
                      <a:pt x="0" y="141"/>
                    </a:lnTo>
                    <a:lnTo>
                      <a:pt x="3" y="140"/>
                    </a:lnTo>
                    <a:lnTo>
                      <a:pt x="7" y="139"/>
                    </a:lnTo>
                    <a:lnTo>
                      <a:pt x="14" y="136"/>
                    </a:lnTo>
                    <a:lnTo>
                      <a:pt x="24" y="131"/>
                    </a:lnTo>
                    <a:lnTo>
                      <a:pt x="37" y="125"/>
                    </a:lnTo>
                    <a:lnTo>
                      <a:pt x="50" y="119"/>
                    </a:lnTo>
                    <a:lnTo>
                      <a:pt x="65" y="111"/>
                    </a:lnTo>
                    <a:lnTo>
                      <a:pt x="82" y="103"/>
                    </a:lnTo>
                    <a:lnTo>
                      <a:pt x="99" y="93"/>
                    </a:lnTo>
                    <a:lnTo>
                      <a:pt x="117" y="82"/>
                    </a:lnTo>
                    <a:lnTo>
                      <a:pt x="134" y="70"/>
                    </a:lnTo>
                    <a:lnTo>
                      <a:pt x="151" y="57"/>
                    </a:lnTo>
                    <a:lnTo>
                      <a:pt x="168" y="44"/>
                    </a:lnTo>
                    <a:lnTo>
                      <a:pt x="183" y="30"/>
                    </a:lnTo>
                    <a:lnTo>
                      <a:pt x="197" y="15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Freeform 27"/>
              <p:cNvSpPr>
                <a:spLocks/>
              </p:cNvSpPr>
              <p:nvPr/>
            </p:nvSpPr>
            <p:spPr bwMode="auto">
              <a:xfrm>
                <a:off x="7587590" y="2735011"/>
                <a:ext cx="76729" cy="2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0" y="288"/>
                  </a:cxn>
                  <a:cxn ang="0">
                    <a:pos x="79" y="279"/>
                  </a:cxn>
                  <a:cxn ang="0">
                    <a:pos x="76" y="257"/>
                  </a:cxn>
                  <a:cxn ang="0">
                    <a:pos x="72" y="222"/>
                  </a:cxn>
                  <a:cxn ang="0">
                    <a:pos x="66" y="180"/>
                  </a:cxn>
                  <a:cxn ang="0">
                    <a:pos x="56" y="134"/>
                  </a:cxn>
                  <a:cxn ang="0">
                    <a:pos x="42" y="86"/>
                  </a:cxn>
                  <a:cxn ang="0">
                    <a:pos x="24" y="40"/>
                  </a:cxn>
                  <a:cxn ang="0">
                    <a:pos x="0" y="0"/>
                  </a:cxn>
                </a:cxnLst>
                <a:rect l="0" t="0" r="r" b="b"/>
                <a:pathLst>
                  <a:path w="80" h="288">
                    <a:moveTo>
                      <a:pt x="0" y="0"/>
                    </a:moveTo>
                    <a:lnTo>
                      <a:pt x="80" y="288"/>
                    </a:lnTo>
                    <a:lnTo>
                      <a:pt x="79" y="279"/>
                    </a:lnTo>
                    <a:lnTo>
                      <a:pt x="76" y="257"/>
                    </a:lnTo>
                    <a:lnTo>
                      <a:pt x="72" y="222"/>
                    </a:lnTo>
                    <a:lnTo>
                      <a:pt x="66" y="180"/>
                    </a:lnTo>
                    <a:lnTo>
                      <a:pt x="56" y="134"/>
                    </a:lnTo>
                    <a:lnTo>
                      <a:pt x="42" y="86"/>
                    </a:lnTo>
                    <a:lnTo>
                      <a:pt x="2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Freeform 28"/>
              <p:cNvSpPr>
                <a:spLocks/>
              </p:cNvSpPr>
              <p:nvPr/>
            </p:nvSpPr>
            <p:spPr bwMode="auto">
              <a:xfrm>
                <a:off x="7501270" y="2796395"/>
                <a:ext cx="34528" cy="211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221"/>
                  </a:cxn>
                  <a:cxn ang="0">
                    <a:pos x="34" y="215"/>
                  </a:cxn>
                  <a:cxn ang="0">
                    <a:pos x="35" y="199"/>
                  </a:cxn>
                  <a:cxn ang="0">
                    <a:pos x="36" y="176"/>
                  </a:cxn>
                  <a:cxn ang="0">
                    <a:pos x="36" y="145"/>
                  </a:cxn>
                  <a:cxn ang="0">
                    <a:pos x="33" y="112"/>
                  </a:cxn>
                  <a:cxn ang="0">
                    <a:pos x="27" y="74"/>
                  </a:cxn>
                  <a:cxn ang="0">
                    <a:pos x="17" y="36"/>
                  </a:cxn>
                  <a:cxn ang="0">
                    <a:pos x="0" y="0"/>
                  </a:cxn>
                </a:cxnLst>
                <a:rect l="0" t="0" r="r" b="b"/>
                <a:pathLst>
                  <a:path w="36" h="221">
                    <a:moveTo>
                      <a:pt x="0" y="0"/>
                    </a:moveTo>
                    <a:lnTo>
                      <a:pt x="33" y="221"/>
                    </a:lnTo>
                    <a:lnTo>
                      <a:pt x="34" y="215"/>
                    </a:lnTo>
                    <a:lnTo>
                      <a:pt x="35" y="199"/>
                    </a:lnTo>
                    <a:lnTo>
                      <a:pt x="36" y="176"/>
                    </a:lnTo>
                    <a:lnTo>
                      <a:pt x="36" y="145"/>
                    </a:lnTo>
                    <a:lnTo>
                      <a:pt x="33" y="112"/>
                    </a:lnTo>
                    <a:lnTo>
                      <a:pt x="27" y="74"/>
                    </a:lnTo>
                    <a:lnTo>
                      <a:pt x="17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52" name="Groupe 208"/>
            <p:cNvGrpSpPr/>
            <p:nvPr/>
          </p:nvGrpSpPr>
          <p:grpSpPr>
            <a:xfrm>
              <a:off x="2526200" y="2890854"/>
              <a:ext cx="2045800" cy="1076291"/>
              <a:chOff x="6120438" y="1669232"/>
              <a:chExt cx="2045800" cy="1076291"/>
            </a:xfrm>
          </p:grpSpPr>
          <p:sp>
            <p:nvSpPr>
              <p:cNvPr id="153" name="Freeform 7"/>
              <p:cNvSpPr>
                <a:spLocks/>
              </p:cNvSpPr>
              <p:nvPr/>
            </p:nvSpPr>
            <p:spPr bwMode="auto">
              <a:xfrm rot="1126489">
                <a:off x="6869523" y="1683789"/>
                <a:ext cx="1296715" cy="1061734"/>
              </a:xfrm>
              <a:custGeom>
                <a:avLst/>
                <a:gdLst/>
                <a:ahLst/>
                <a:cxnLst>
                  <a:cxn ang="0">
                    <a:pos x="962" y="328"/>
                  </a:cxn>
                  <a:cxn ang="0">
                    <a:pos x="959" y="288"/>
                  </a:cxn>
                  <a:cxn ang="0">
                    <a:pos x="936" y="195"/>
                  </a:cxn>
                  <a:cxn ang="0">
                    <a:pos x="887" y="117"/>
                  </a:cxn>
                  <a:cxn ang="0">
                    <a:pos x="817" y="55"/>
                  </a:cxn>
                  <a:cxn ang="0">
                    <a:pos x="731" y="14"/>
                  </a:cxn>
                  <a:cxn ang="0">
                    <a:pos x="633" y="0"/>
                  </a:cxn>
                  <a:cxn ang="0">
                    <a:pos x="553" y="10"/>
                  </a:cxn>
                  <a:cxn ang="0">
                    <a:pos x="481" y="37"/>
                  </a:cxn>
                  <a:cxn ang="0">
                    <a:pos x="417" y="79"/>
                  </a:cxn>
                  <a:cxn ang="0">
                    <a:pos x="365" y="134"/>
                  </a:cxn>
                  <a:cxn ang="0">
                    <a:pos x="328" y="199"/>
                  </a:cxn>
                  <a:cxn ang="0">
                    <a:pos x="297" y="214"/>
                  </a:cxn>
                  <a:cxn ang="0">
                    <a:pos x="262" y="205"/>
                  </a:cxn>
                  <a:cxn ang="0">
                    <a:pos x="225" y="202"/>
                  </a:cxn>
                  <a:cxn ang="0">
                    <a:pos x="158" y="212"/>
                  </a:cxn>
                  <a:cxn ang="0">
                    <a:pos x="99" y="240"/>
                  </a:cxn>
                  <a:cxn ang="0">
                    <a:pos x="51" y="282"/>
                  </a:cxn>
                  <a:cxn ang="0">
                    <a:pos x="17" y="336"/>
                  </a:cxn>
                  <a:cxn ang="0">
                    <a:pos x="1" y="399"/>
                  </a:cxn>
                  <a:cxn ang="0">
                    <a:pos x="4" y="466"/>
                  </a:cxn>
                  <a:cxn ang="0">
                    <a:pos x="27" y="526"/>
                  </a:cxn>
                  <a:cxn ang="0">
                    <a:pos x="65" y="576"/>
                  </a:cxn>
                  <a:cxn ang="0">
                    <a:pos x="117" y="614"/>
                  </a:cxn>
                  <a:cxn ang="0">
                    <a:pos x="180" y="636"/>
                  </a:cxn>
                  <a:cxn ang="0">
                    <a:pos x="230" y="641"/>
                  </a:cxn>
                  <a:cxn ang="0">
                    <a:pos x="247" y="640"/>
                  </a:cxn>
                  <a:cxn ang="0">
                    <a:pos x="263" y="638"/>
                  </a:cxn>
                  <a:cxn ang="0">
                    <a:pos x="292" y="681"/>
                  </a:cxn>
                  <a:cxn ang="0">
                    <a:pos x="349" y="728"/>
                  </a:cxn>
                  <a:cxn ang="0">
                    <a:pos x="426" y="746"/>
                  </a:cxn>
                  <a:cxn ang="0">
                    <a:pos x="484" y="736"/>
                  </a:cxn>
                  <a:cxn ang="0">
                    <a:pos x="534" y="707"/>
                  </a:cxn>
                  <a:cxn ang="0">
                    <a:pos x="558" y="689"/>
                  </a:cxn>
                  <a:cxn ang="0">
                    <a:pos x="557" y="722"/>
                  </a:cxn>
                  <a:cxn ang="0">
                    <a:pos x="576" y="836"/>
                  </a:cxn>
                  <a:cxn ang="0">
                    <a:pos x="625" y="937"/>
                  </a:cxn>
                  <a:cxn ang="0">
                    <a:pos x="702" y="1018"/>
                  </a:cxn>
                  <a:cxn ang="0">
                    <a:pos x="800" y="1076"/>
                  </a:cxn>
                  <a:cxn ang="0">
                    <a:pos x="913" y="1104"/>
                  </a:cxn>
                  <a:cxn ang="0">
                    <a:pos x="1034" y="1099"/>
                  </a:cxn>
                  <a:cxn ang="0">
                    <a:pos x="1144" y="1060"/>
                  </a:cxn>
                  <a:cxn ang="0">
                    <a:pos x="1236" y="993"/>
                  </a:cxn>
                  <a:cxn ang="0">
                    <a:pos x="1305" y="905"/>
                  </a:cxn>
                  <a:cxn ang="0">
                    <a:pos x="1344" y="799"/>
                  </a:cxn>
                  <a:cxn ang="0">
                    <a:pos x="1350" y="683"/>
                  </a:cxn>
                  <a:cxn ang="0">
                    <a:pos x="1322" y="573"/>
                  </a:cxn>
                  <a:cxn ang="0">
                    <a:pos x="1262" y="478"/>
                  </a:cxn>
                  <a:cxn ang="0">
                    <a:pos x="1179" y="404"/>
                  </a:cxn>
                  <a:cxn ang="0">
                    <a:pos x="1078" y="355"/>
                  </a:cxn>
                  <a:cxn ang="0">
                    <a:pos x="962" y="336"/>
                  </a:cxn>
                </a:cxnLst>
                <a:rect l="0" t="0" r="r" b="b"/>
                <a:pathLst>
                  <a:path w="1352" h="1107">
                    <a:moveTo>
                      <a:pt x="962" y="336"/>
                    </a:moveTo>
                    <a:lnTo>
                      <a:pt x="962" y="331"/>
                    </a:lnTo>
                    <a:lnTo>
                      <a:pt x="962" y="328"/>
                    </a:lnTo>
                    <a:lnTo>
                      <a:pt x="962" y="325"/>
                    </a:lnTo>
                    <a:lnTo>
                      <a:pt x="962" y="321"/>
                    </a:lnTo>
                    <a:lnTo>
                      <a:pt x="959" y="288"/>
                    </a:lnTo>
                    <a:lnTo>
                      <a:pt x="955" y="256"/>
                    </a:lnTo>
                    <a:lnTo>
                      <a:pt x="947" y="226"/>
                    </a:lnTo>
                    <a:lnTo>
                      <a:pt x="936" y="195"/>
                    </a:lnTo>
                    <a:lnTo>
                      <a:pt x="922" y="167"/>
                    </a:lnTo>
                    <a:lnTo>
                      <a:pt x="906" y="142"/>
                    </a:lnTo>
                    <a:lnTo>
                      <a:pt x="887" y="117"/>
                    </a:lnTo>
                    <a:lnTo>
                      <a:pt x="866" y="94"/>
                    </a:lnTo>
                    <a:lnTo>
                      <a:pt x="842" y="74"/>
                    </a:lnTo>
                    <a:lnTo>
                      <a:pt x="817" y="55"/>
                    </a:lnTo>
                    <a:lnTo>
                      <a:pt x="790" y="39"/>
                    </a:lnTo>
                    <a:lnTo>
                      <a:pt x="761" y="25"/>
                    </a:lnTo>
                    <a:lnTo>
                      <a:pt x="731" y="14"/>
                    </a:lnTo>
                    <a:lnTo>
                      <a:pt x="700" y="7"/>
                    </a:lnTo>
                    <a:lnTo>
                      <a:pt x="666" y="2"/>
                    </a:lnTo>
                    <a:lnTo>
                      <a:pt x="633" y="0"/>
                    </a:lnTo>
                    <a:lnTo>
                      <a:pt x="606" y="1"/>
                    </a:lnTo>
                    <a:lnTo>
                      <a:pt x="579" y="5"/>
                    </a:lnTo>
                    <a:lnTo>
                      <a:pt x="553" y="10"/>
                    </a:lnTo>
                    <a:lnTo>
                      <a:pt x="528" y="16"/>
                    </a:lnTo>
                    <a:lnTo>
                      <a:pt x="503" y="26"/>
                    </a:lnTo>
                    <a:lnTo>
                      <a:pt x="481" y="37"/>
                    </a:lnTo>
                    <a:lnTo>
                      <a:pt x="458" y="49"/>
                    </a:lnTo>
                    <a:lnTo>
                      <a:pt x="438" y="63"/>
                    </a:lnTo>
                    <a:lnTo>
                      <a:pt x="417" y="79"/>
                    </a:lnTo>
                    <a:lnTo>
                      <a:pt x="399" y="96"/>
                    </a:lnTo>
                    <a:lnTo>
                      <a:pt x="381" y="113"/>
                    </a:lnTo>
                    <a:lnTo>
                      <a:pt x="365" y="134"/>
                    </a:lnTo>
                    <a:lnTo>
                      <a:pt x="351" y="154"/>
                    </a:lnTo>
                    <a:lnTo>
                      <a:pt x="338" y="176"/>
                    </a:lnTo>
                    <a:lnTo>
                      <a:pt x="328" y="199"/>
                    </a:lnTo>
                    <a:lnTo>
                      <a:pt x="319" y="222"/>
                    </a:lnTo>
                    <a:lnTo>
                      <a:pt x="308" y="218"/>
                    </a:lnTo>
                    <a:lnTo>
                      <a:pt x="297" y="214"/>
                    </a:lnTo>
                    <a:lnTo>
                      <a:pt x="285" y="211"/>
                    </a:lnTo>
                    <a:lnTo>
                      <a:pt x="274" y="207"/>
                    </a:lnTo>
                    <a:lnTo>
                      <a:pt x="262" y="205"/>
                    </a:lnTo>
                    <a:lnTo>
                      <a:pt x="250" y="203"/>
                    </a:lnTo>
                    <a:lnTo>
                      <a:pt x="238" y="202"/>
                    </a:lnTo>
                    <a:lnTo>
                      <a:pt x="225" y="202"/>
                    </a:lnTo>
                    <a:lnTo>
                      <a:pt x="202" y="203"/>
                    </a:lnTo>
                    <a:lnTo>
                      <a:pt x="180" y="206"/>
                    </a:lnTo>
                    <a:lnTo>
                      <a:pt x="158" y="212"/>
                    </a:lnTo>
                    <a:lnTo>
                      <a:pt x="137" y="219"/>
                    </a:lnTo>
                    <a:lnTo>
                      <a:pt x="117" y="229"/>
                    </a:lnTo>
                    <a:lnTo>
                      <a:pt x="99" y="240"/>
                    </a:lnTo>
                    <a:lnTo>
                      <a:pt x="82" y="251"/>
                    </a:lnTo>
                    <a:lnTo>
                      <a:pt x="65" y="267"/>
                    </a:lnTo>
                    <a:lnTo>
                      <a:pt x="51" y="282"/>
                    </a:lnTo>
                    <a:lnTo>
                      <a:pt x="39" y="299"/>
                    </a:lnTo>
                    <a:lnTo>
                      <a:pt x="27" y="317"/>
                    </a:lnTo>
                    <a:lnTo>
                      <a:pt x="17" y="336"/>
                    </a:lnTo>
                    <a:lnTo>
                      <a:pt x="9" y="356"/>
                    </a:lnTo>
                    <a:lnTo>
                      <a:pt x="4" y="378"/>
                    </a:lnTo>
                    <a:lnTo>
                      <a:pt x="1" y="399"/>
                    </a:lnTo>
                    <a:lnTo>
                      <a:pt x="0" y="422"/>
                    </a:lnTo>
                    <a:lnTo>
                      <a:pt x="1" y="445"/>
                    </a:lnTo>
                    <a:lnTo>
                      <a:pt x="4" y="466"/>
                    </a:lnTo>
                    <a:lnTo>
                      <a:pt x="9" y="487"/>
                    </a:lnTo>
                    <a:lnTo>
                      <a:pt x="17" y="507"/>
                    </a:lnTo>
                    <a:lnTo>
                      <a:pt x="27" y="526"/>
                    </a:lnTo>
                    <a:lnTo>
                      <a:pt x="39" y="544"/>
                    </a:lnTo>
                    <a:lnTo>
                      <a:pt x="51" y="561"/>
                    </a:lnTo>
                    <a:lnTo>
                      <a:pt x="65" y="576"/>
                    </a:lnTo>
                    <a:lnTo>
                      <a:pt x="82" y="591"/>
                    </a:lnTo>
                    <a:lnTo>
                      <a:pt x="99" y="603"/>
                    </a:lnTo>
                    <a:lnTo>
                      <a:pt x="117" y="614"/>
                    </a:lnTo>
                    <a:lnTo>
                      <a:pt x="137" y="624"/>
                    </a:lnTo>
                    <a:lnTo>
                      <a:pt x="158" y="631"/>
                    </a:lnTo>
                    <a:lnTo>
                      <a:pt x="180" y="636"/>
                    </a:lnTo>
                    <a:lnTo>
                      <a:pt x="202" y="640"/>
                    </a:lnTo>
                    <a:lnTo>
                      <a:pt x="225" y="641"/>
                    </a:lnTo>
                    <a:lnTo>
                      <a:pt x="230" y="641"/>
                    </a:lnTo>
                    <a:lnTo>
                      <a:pt x="236" y="641"/>
                    </a:lnTo>
                    <a:lnTo>
                      <a:pt x="241" y="640"/>
                    </a:lnTo>
                    <a:lnTo>
                      <a:pt x="247" y="640"/>
                    </a:lnTo>
                    <a:lnTo>
                      <a:pt x="252" y="639"/>
                    </a:lnTo>
                    <a:lnTo>
                      <a:pt x="257" y="638"/>
                    </a:lnTo>
                    <a:lnTo>
                      <a:pt x="263" y="638"/>
                    </a:lnTo>
                    <a:lnTo>
                      <a:pt x="268" y="636"/>
                    </a:lnTo>
                    <a:lnTo>
                      <a:pt x="279" y="659"/>
                    </a:lnTo>
                    <a:lnTo>
                      <a:pt x="292" y="681"/>
                    </a:lnTo>
                    <a:lnTo>
                      <a:pt x="308" y="699"/>
                    </a:lnTo>
                    <a:lnTo>
                      <a:pt x="328" y="715"/>
                    </a:lnTo>
                    <a:lnTo>
                      <a:pt x="349" y="728"/>
                    </a:lnTo>
                    <a:lnTo>
                      <a:pt x="373" y="738"/>
                    </a:lnTo>
                    <a:lnTo>
                      <a:pt x="399" y="744"/>
                    </a:lnTo>
                    <a:lnTo>
                      <a:pt x="426" y="746"/>
                    </a:lnTo>
                    <a:lnTo>
                      <a:pt x="446" y="745"/>
                    </a:lnTo>
                    <a:lnTo>
                      <a:pt x="466" y="741"/>
                    </a:lnTo>
                    <a:lnTo>
                      <a:pt x="484" y="736"/>
                    </a:lnTo>
                    <a:lnTo>
                      <a:pt x="502" y="728"/>
                    </a:lnTo>
                    <a:lnTo>
                      <a:pt x="518" y="718"/>
                    </a:lnTo>
                    <a:lnTo>
                      <a:pt x="534" y="707"/>
                    </a:lnTo>
                    <a:lnTo>
                      <a:pt x="548" y="694"/>
                    </a:lnTo>
                    <a:lnTo>
                      <a:pt x="559" y="679"/>
                    </a:lnTo>
                    <a:lnTo>
                      <a:pt x="558" y="689"/>
                    </a:lnTo>
                    <a:lnTo>
                      <a:pt x="558" y="700"/>
                    </a:lnTo>
                    <a:lnTo>
                      <a:pt x="557" y="711"/>
                    </a:lnTo>
                    <a:lnTo>
                      <a:pt x="557" y="722"/>
                    </a:lnTo>
                    <a:lnTo>
                      <a:pt x="559" y="760"/>
                    </a:lnTo>
                    <a:lnTo>
                      <a:pt x="565" y="799"/>
                    </a:lnTo>
                    <a:lnTo>
                      <a:pt x="576" y="836"/>
                    </a:lnTo>
                    <a:lnTo>
                      <a:pt x="589" y="872"/>
                    </a:lnTo>
                    <a:lnTo>
                      <a:pt x="605" y="905"/>
                    </a:lnTo>
                    <a:lnTo>
                      <a:pt x="625" y="937"/>
                    </a:lnTo>
                    <a:lnTo>
                      <a:pt x="648" y="966"/>
                    </a:lnTo>
                    <a:lnTo>
                      <a:pt x="674" y="993"/>
                    </a:lnTo>
                    <a:lnTo>
                      <a:pt x="702" y="1018"/>
                    </a:lnTo>
                    <a:lnTo>
                      <a:pt x="732" y="1041"/>
                    </a:lnTo>
                    <a:lnTo>
                      <a:pt x="765" y="1060"/>
                    </a:lnTo>
                    <a:lnTo>
                      <a:pt x="800" y="1076"/>
                    </a:lnTo>
                    <a:lnTo>
                      <a:pt x="837" y="1089"/>
                    </a:lnTo>
                    <a:lnTo>
                      <a:pt x="874" y="1099"/>
                    </a:lnTo>
                    <a:lnTo>
                      <a:pt x="913" y="1104"/>
                    </a:lnTo>
                    <a:lnTo>
                      <a:pt x="954" y="1107"/>
                    </a:lnTo>
                    <a:lnTo>
                      <a:pt x="995" y="1104"/>
                    </a:lnTo>
                    <a:lnTo>
                      <a:pt x="1034" y="1099"/>
                    </a:lnTo>
                    <a:lnTo>
                      <a:pt x="1073" y="1089"/>
                    </a:lnTo>
                    <a:lnTo>
                      <a:pt x="1109" y="1076"/>
                    </a:lnTo>
                    <a:lnTo>
                      <a:pt x="1144" y="1060"/>
                    </a:lnTo>
                    <a:lnTo>
                      <a:pt x="1176" y="1041"/>
                    </a:lnTo>
                    <a:lnTo>
                      <a:pt x="1207" y="1018"/>
                    </a:lnTo>
                    <a:lnTo>
                      <a:pt x="1236" y="993"/>
                    </a:lnTo>
                    <a:lnTo>
                      <a:pt x="1261" y="966"/>
                    </a:lnTo>
                    <a:lnTo>
                      <a:pt x="1284" y="937"/>
                    </a:lnTo>
                    <a:lnTo>
                      <a:pt x="1305" y="905"/>
                    </a:lnTo>
                    <a:lnTo>
                      <a:pt x="1321" y="872"/>
                    </a:lnTo>
                    <a:lnTo>
                      <a:pt x="1334" y="836"/>
                    </a:lnTo>
                    <a:lnTo>
                      <a:pt x="1344" y="799"/>
                    </a:lnTo>
                    <a:lnTo>
                      <a:pt x="1350" y="760"/>
                    </a:lnTo>
                    <a:lnTo>
                      <a:pt x="1352" y="722"/>
                    </a:lnTo>
                    <a:lnTo>
                      <a:pt x="1350" y="683"/>
                    </a:lnTo>
                    <a:lnTo>
                      <a:pt x="1344" y="645"/>
                    </a:lnTo>
                    <a:lnTo>
                      <a:pt x="1335" y="608"/>
                    </a:lnTo>
                    <a:lnTo>
                      <a:pt x="1322" y="573"/>
                    </a:lnTo>
                    <a:lnTo>
                      <a:pt x="1305" y="539"/>
                    </a:lnTo>
                    <a:lnTo>
                      <a:pt x="1285" y="508"/>
                    </a:lnTo>
                    <a:lnTo>
                      <a:pt x="1262" y="478"/>
                    </a:lnTo>
                    <a:lnTo>
                      <a:pt x="1238" y="451"/>
                    </a:lnTo>
                    <a:lnTo>
                      <a:pt x="1210" y="426"/>
                    </a:lnTo>
                    <a:lnTo>
                      <a:pt x="1179" y="404"/>
                    </a:lnTo>
                    <a:lnTo>
                      <a:pt x="1148" y="384"/>
                    </a:lnTo>
                    <a:lnTo>
                      <a:pt x="1114" y="368"/>
                    </a:lnTo>
                    <a:lnTo>
                      <a:pt x="1078" y="355"/>
                    </a:lnTo>
                    <a:lnTo>
                      <a:pt x="1040" y="344"/>
                    </a:lnTo>
                    <a:lnTo>
                      <a:pt x="1002" y="339"/>
                    </a:lnTo>
                    <a:lnTo>
                      <a:pt x="96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" name="Freeform 8"/>
              <p:cNvSpPr>
                <a:spLocks/>
              </p:cNvSpPr>
              <p:nvPr/>
            </p:nvSpPr>
            <p:spPr bwMode="auto">
              <a:xfrm rot="1126489">
                <a:off x="6743358" y="1781608"/>
                <a:ext cx="108380" cy="351034"/>
              </a:xfrm>
              <a:custGeom>
                <a:avLst/>
                <a:gdLst/>
                <a:ahLst/>
                <a:cxnLst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0" y="295"/>
                  </a:cxn>
                  <a:cxn ang="0">
                    <a:pos x="109" y="175"/>
                  </a:cxn>
                  <a:cxn ang="0">
                    <a:pos x="109" y="60"/>
                  </a:cxn>
                  <a:cxn ang="0">
                    <a:pos x="109" y="7"/>
                  </a:cxn>
                  <a:cxn ang="0">
                    <a:pos x="0" y="0"/>
                  </a:cxn>
                  <a:cxn ang="0">
                    <a:pos x="27" y="366"/>
                  </a:cxn>
                  <a:cxn ang="0">
                    <a:pos x="113" y="356"/>
                  </a:cxn>
                </a:cxnLst>
                <a:rect l="0" t="0" r="r" b="b"/>
                <a:pathLst>
                  <a:path w="113" h="366">
                    <a:moveTo>
                      <a:pt x="113" y="356"/>
                    </a:move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0" y="295"/>
                    </a:lnTo>
                    <a:lnTo>
                      <a:pt x="109" y="175"/>
                    </a:lnTo>
                    <a:lnTo>
                      <a:pt x="109" y="60"/>
                    </a:lnTo>
                    <a:lnTo>
                      <a:pt x="109" y="7"/>
                    </a:lnTo>
                    <a:lnTo>
                      <a:pt x="0" y="0"/>
                    </a:lnTo>
                    <a:lnTo>
                      <a:pt x="27" y="366"/>
                    </a:lnTo>
                    <a:lnTo>
                      <a:pt x="113" y="3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" name="Freeform 9"/>
              <p:cNvSpPr>
                <a:spLocks/>
              </p:cNvSpPr>
              <p:nvPr/>
            </p:nvSpPr>
            <p:spPr bwMode="auto">
              <a:xfrm rot="1126489">
                <a:off x="6835316" y="1669232"/>
                <a:ext cx="1297675" cy="1059816"/>
              </a:xfrm>
              <a:custGeom>
                <a:avLst/>
                <a:gdLst/>
                <a:ahLst/>
                <a:cxnLst>
                  <a:cxn ang="0">
                    <a:pos x="963" y="327"/>
                  </a:cxn>
                  <a:cxn ang="0">
                    <a:pos x="961" y="287"/>
                  </a:cxn>
                  <a:cxn ang="0">
                    <a:pos x="937" y="195"/>
                  </a:cxn>
                  <a:cxn ang="0">
                    <a:pos x="888" y="115"/>
                  </a:cxn>
                  <a:cxn ang="0">
                    <a:pos x="818" y="54"/>
                  </a:cxn>
                  <a:cxn ang="0">
                    <a:pos x="732" y="14"/>
                  </a:cxn>
                  <a:cxn ang="0">
                    <a:pos x="634" y="0"/>
                  </a:cxn>
                  <a:cxn ang="0">
                    <a:pos x="554" y="10"/>
                  </a:cxn>
                  <a:cxn ang="0">
                    <a:pos x="482" y="36"/>
                  </a:cxn>
                  <a:cxn ang="0">
                    <a:pos x="418" y="78"/>
                  </a:cxn>
                  <a:cxn ang="0">
                    <a:pos x="367" y="133"/>
                  </a:cxn>
                  <a:cxn ang="0">
                    <a:pos x="329" y="197"/>
                  </a:cxn>
                  <a:cxn ang="0">
                    <a:pos x="298" y="212"/>
                  </a:cxn>
                  <a:cxn ang="0">
                    <a:pos x="263" y="205"/>
                  </a:cxn>
                  <a:cxn ang="0">
                    <a:pos x="226" y="202"/>
                  </a:cxn>
                  <a:cxn ang="0">
                    <a:pos x="159" y="211"/>
                  </a:cxn>
                  <a:cxn ang="0">
                    <a:pos x="100" y="238"/>
                  </a:cxn>
                  <a:cxn ang="0">
                    <a:pos x="52" y="281"/>
                  </a:cxn>
                  <a:cxn ang="0">
                    <a:pos x="18" y="335"/>
                  </a:cxn>
                  <a:cxn ang="0">
                    <a:pos x="1" y="398"/>
                  </a:cxn>
                  <a:cxn ang="0">
                    <a:pos x="4" y="465"/>
                  </a:cxn>
                  <a:cxn ang="0">
                    <a:pos x="27" y="525"/>
                  </a:cxn>
                  <a:cxn ang="0">
                    <a:pos x="67" y="575"/>
                  </a:cxn>
                  <a:cxn ang="0">
                    <a:pos x="119" y="613"/>
                  </a:cxn>
                  <a:cxn ang="0">
                    <a:pos x="181" y="635"/>
                  </a:cxn>
                  <a:cxn ang="0">
                    <a:pos x="232" y="639"/>
                  </a:cxn>
                  <a:cxn ang="0">
                    <a:pos x="248" y="638"/>
                  </a:cxn>
                  <a:cxn ang="0">
                    <a:pos x="264" y="636"/>
                  </a:cxn>
                  <a:cxn ang="0">
                    <a:pos x="293" y="679"/>
                  </a:cxn>
                  <a:cxn ang="0">
                    <a:pos x="350" y="727"/>
                  </a:cxn>
                  <a:cxn ang="0">
                    <a:pos x="426" y="745"/>
                  </a:cxn>
                  <a:cxn ang="0">
                    <a:pos x="485" y="734"/>
                  </a:cxn>
                  <a:cxn ang="0">
                    <a:pos x="535" y="705"/>
                  </a:cxn>
                  <a:cxn ang="0">
                    <a:pos x="560" y="688"/>
                  </a:cxn>
                  <a:cxn ang="0">
                    <a:pos x="558" y="720"/>
                  </a:cxn>
                  <a:cxn ang="0">
                    <a:pos x="577" y="835"/>
                  </a:cxn>
                  <a:cxn ang="0">
                    <a:pos x="626" y="936"/>
                  </a:cxn>
                  <a:cxn ang="0">
                    <a:pos x="703" y="1017"/>
                  </a:cxn>
                  <a:cxn ang="0">
                    <a:pos x="801" y="1075"/>
                  </a:cxn>
                  <a:cxn ang="0">
                    <a:pos x="914" y="1103"/>
                  </a:cxn>
                  <a:cxn ang="0">
                    <a:pos x="1035" y="1098"/>
                  </a:cxn>
                  <a:cxn ang="0">
                    <a:pos x="1145" y="1059"/>
                  </a:cxn>
                  <a:cxn ang="0">
                    <a:pos x="1237" y="992"/>
                  </a:cxn>
                  <a:cxn ang="0">
                    <a:pos x="1305" y="904"/>
                  </a:cxn>
                  <a:cxn ang="0">
                    <a:pos x="1345" y="798"/>
                  </a:cxn>
                  <a:cxn ang="0">
                    <a:pos x="1351" y="682"/>
                  </a:cxn>
                  <a:cxn ang="0">
                    <a:pos x="1323" y="572"/>
                  </a:cxn>
                  <a:cxn ang="0">
                    <a:pos x="1264" y="477"/>
                  </a:cxn>
                  <a:cxn ang="0">
                    <a:pos x="1181" y="402"/>
                  </a:cxn>
                  <a:cxn ang="0">
                    <a:pos x="1078" y="354"/>
                  </a:cxn>
                  <a:cxn ang="0">
                    <a:pos x="962" y="334"/>
                  </a:cxn>
                </a:cxnLst>
                <a:rect l="0" t="0" r="r" b="b"/>
                <a:pathLst>
                  <a:path w="1353" h="1105">
                    <a:moveTo>
                      <a:pt x="962" y="334"/>
                    </a:moveTo>
                    <a:lnTo>
                      <a:pt x="963" y="330"/>
                    </a:lnTo>
                    <a:lnTo>
                      <a:pt x="963" y="327"/>
                    </a:lnTo>
                    <a:lnTo>
                      <a:pt x="963" y="324"/>
                    </a:lnTo>
                    <a:lnTo>
                      <a:pt x="963" y="319"/>
                    </a:lnTo>
                    <a:lnTo>
                      <a:pt x="961" y="287"/>
                    </a:lnTo>
                    <a:lnTo>
                      <a:pt x="956" y="254"/>
                    </a:lnTo>
                    <a:lnTo>
                      <a:pt x="948" y="224"/>
                    </a:lnTo>
                    <a:lnTo>
                      <a:pt x="937" y="195"/>
                    </a:lnTo>
                    <a:lnTo>
                      <a:pt x="923" y="167"/>
                    </a:lnTo>
                    <a:lnTo>
                      <a:pt x="907" y="140"/>
                    </a:lnTo>
                    <a:lnTo>
                      <a:pt x="888" y="115"/>
                    </a:lnTo>
                    <a:lnTo>
                      <a:pt x="867" y="93"/>
                    </a:lnTo>
                    <a:lnTo>
                      <a:pt x="843" y="72"/>
                    </a:lnTo>
                    <a:lnTo>
                      <a:pt x="818" y="54"/>
                    </a:lnTo>
                    <a:lnTo>
                      <a:pt x="791" y="39"/>
                    </a:lnTo>
                    <a:lnTo>
                      <a:pt x="762" y="25"/>
                    </a:lnTo>
                    <a:lnTo>
                      <a:pt x="732" y="14"/>
                    </a:lnTo>
                    <a:lnTo>
                      <a:pt x="701" y="6"/>
                    </a:lnTo>
                    <a:lnTo>
                      <a:pt x="667" y="2"/>
                    </a:lnTo>
                    <a:lnTo>
                      <a:pt x="634" y="0"/>
                    </a:lnTo>
                    <a:lnTo>
                      <a:pt x="607" y="1"/>
                    </a:lnTo>
                    <a:lnTo>
                      <a:pt x="580" y="4"/>
                    </a:lnTo>
                    <a:lnTo>
                      <a:pt x="554" y="10"/>
                    </a:lnTo>
                    <a:lnTo>
                      <a:pt x="529" y="16"/>
                    </a:lnTo>
                    <a:lnTo>
                      <a:pt x="505" y="26"/>
                    </a:lnTo>
                    <a:lnTo>
                      <a:pt x="482" y="36"/>
                    </a:lnTo>
                    <a:lnTo>
                      <a:pt x="459" y="49"/>
                    </a:lnTo>
                    <a:lnTo>
                      <a:pt x="439" y="63"/>
                    </a:lnTo>
                    <a:lnTo>
                      <a:pt x="418" y="78"/>
                    </a:lnTo>
                    <a:lnTo>
                      <a:pt x="400" y="95"/>
                    </a:lnTo>
                    <a:lnTo>
                      <a:pt x="383" y="113"/>
                    </a:lnTo>
                    <a:lnTo>
                      <a:pt x="367" y="133"/>
                    </a:lnTo>
                    <a:lnTo>
                      <a:pt x="353" y="153"/>
                    </a:lnTo>
                    <a:lnTo>
                      <a:pt x="340" y="175"/>
                    </a:lnTo>
                    <a:lnTo>
                      <a:pt x="329" y="197"/>
                    </a:lnTo>
                    <a:lnTo>
                      <a:pt x="320" y="221"/>
                    </a:lnTo>
                    <a:lnTo>
                      <a:pt x="309" y="217"/>
                    </a:lnTo>
                    <a:lnTo>
                      <a:pt x="298" y="212"/>
                    </a:lnTo>
                    <a:lnTo>
                      <a:pt x="287" y="209"/>
                    </a:lnTo>
                    <a:lnTo>
                      <a:pt x="275" y="206"/>
                    </a:lnTo>
                    <a:lnTo>
                      <a:pt x="263" y="205"/>
                    </a:lnTo>
                    <a:lnTo>
                      <a:pt x="251" y="203"/>
                    </a:lnTo>
                    <a:lnTo>
                      <a:pt x="239" y="202"/>
                    </a:lnTo>
                    <a:lnTo>
                      <a:pt x="226" y="202"/>
                    </a:lnTo>
                    <a:lnTo>
                      <a:pt x="204" y="203"/>
                    </a:lnTo>
                    <a:lnTo>
                      <a:pt x="181" y="206"/>
                    </a:lnTo>
                    <a:lnTo>
                      <a:pt x="159" y="211"/>
                    </a:lnTo>
                    <a:lnTo>
                      <a:pt x="138" y="219"/>
                    </a:lnTo>
                    <a:lnTo>
                      <a:pt x="119" y="228"/>
                    </a:lnTo>
                    <a:lnTo>
                      <a:pt x="100" y="238"/>
                    </a:lnTo>
                    <a:lnTo>
                      <a:pt x="82" y="251"/>
                    </a:lnTo>
                    <a:lnTo>
                      <a:pt x="67" y="265"/>
                    </a:lnTo>
                    <a:lnTo>
                      <a:pt x="52" y="281"/>
                    </a:lnTo>
                    <a:lnTo>
                      <a:pt x="39" y="298"/>
                    </a:lnTo>
                    <a:lnTo>
                      <a:pt x="27" y="316"/>
                    </a:lnTo>
                    <a:lnTo>
                      <a:pt x="18" y="335"/>
                    </a:lnTo>
                    <a:lnTo>
                      <a:pt x="10" y="355"/>
                    </a:lnTo>
                    <a:lnTo>
                      <a:pt x="4" y="376"/>
                    </a:lnTo>
                    <a:lnTo>
                      <a:pt x="1" y="398"/>
                    </a:lnTo>
                    <a:lnTo>
                      <a:pt x="0" y="421"/>
                    </a:lnTo>
                    <a:lnTo>
                      <a:pt x="1" y="443"/>
                    </a:lnTo>
                    <a:lnTo>
                      <a:pt x="4" y="465"/>
                    </a:lnTo>
                    <a:lnTo>
                      <a:pt x="10" y="485"/>
                    </a:lnTo>
                    <a:lnTo>
                      <a:pt x="18" y="506"/>
                    </a:lnTo>
                    <a:lnTo>
                      <a:pt x="27" y="525"/>
                    </a:lnTo>
                    <a:lnTo>
                      <a:pt x="39" y="542"/>
                    </a:lnTo>
                    <a:lnTo>
                      <a:pt x="52" y="560"/>
                    </a:lnTo>
                    <a:lnTo>
                      <a:pt x="67" y="575"/>
                    </a:lnTo>
                    <a:lnTo>
                      <a:pt x="82" y="590"/>
                    </a:lnTo>
                    <a:lnTo>
                      <a:pt x="100" y="602"/>
                    </a:lnTo>
                    <a:lnTo>
                      <a:pt x="119" y="613"/>
                    </a:lnTo>
                    <a:lnTo>
                      <a:pt x="138" y="622"/>
                    </a:lnTo>
                    <a:lnTo>
                      <a:pt x="159" y="630"/>
                    </a:lnTo>
                    <a:lnTo>
                      <a:pt x="181" y="635"/>
                    </a:lnTo>
                    <a:lnTo>
                      <a:pt x="204" y="638"/>
                    </a:lnTo>
                    <a:lnTo>
                      <a:pt x="226" y="639"/>
                    </a:lnTo>
                    <a:lnTo>
                      <a:pt x="232" y="639"/>
                    </a:lnTo>
                    <a:lnTo>
                      <a:pt x="237" y="639"/>
                    </a:lnTo>
                    <a:lnTo>
                      <a:pt x="243" y="638"/>
                    </a:lnTo>
                    <a:lnTo>
                      <a:pt x="248" y="638"/>
                    </a:lnTo>
                    <a:lnTo>
                      <a:pt x="253" y="637"/>
                    </a:lnTo>
                    <a:lnTo>
                      <a:pt x="259" y="636"/>
                    </a:lnTo>
                    <a:lnTo>
                      <a:pt x="264" y="636"/>
                    </a:lnTo>
                    <a:lnTo>
                      <a:pt x="269" y="635"/>
                    </a:lnTo>
                    <a:lnTo>
                      <a:pt x="279" y="658"/>
                    </a:lnTo>
                    <a:lnTo>
                      <a:pt x="293" y="679"/>
                    </a:lnTo>
                    <a:lnTo>
                      <a:pt x="309" y="698"/>
                    </a:lnTo>
                    <a:lnTo>
                      <a:pt x="329" y="714"/>
                    </a:lnTo>
                    <a:lnTo>
                      <a:pt x="350" y="727"/>
                    </a:lnTo>
                    <a:lnTo>
                      <a:pt x="374" y="737"/>
                    </a:lnTo>
                    <a:lnTo>
                      <a:pt x="399" y="743"/>
                    </a:lnTo>
                    <a:lnTo>
                      <a:pt x="426" y="745"/>
                    </a:lnTo>
                    <a:lnTo>
                      <a:pt x="446" y="744"/>
                    </a:lnTo>
                    <a:lnTo>
                      <a:pt x="467" y="740"/>
                    </a:lnTo>
                    <a:lnTo>
                      <a:pt x="485" y="734"/>
                    </a:lnTo>
                    <a:lnTo>
                      <a:pt x="503" y="727"/>
                    </a:lnTo>
                    <a:lnTo>
                      <a:pt x="520" y="717"/>
                    </a:lnTo>
                    <a:lnTo>
                      <a:pt x="535" y="705"/>
                    </a:lnTo>
                    <a:lnTo>
                      <a:pt x="549" y="692"/>
                    </a:lnTo>
                    <a:lnTo>
                      <a:pt x="561" y="677"/>
                    </a:lnTo>
                    <a:lnTo>
                      <a:pt x="560" y="688"/>
                    </a:lnTo>
                    <a:lnTo>
                      <a:pt x="558" y="699"/>
                    </a:lnTo>
                    <a:lnTo>
                      <a:pt x="558" y="710"/>
                    </a:lnTo>
                    <a:lnTo>
                      <a:pt x="558" y="720"/>
                    </a:lnTo>
                    <a:lnTo>
                      <a:pt x="561" y="759"/>
                    </a:lnTo>
                    <a:lnTo>
                      <a:pt x="566" y="798"/>
                    </a:lnTo>
                    <a:lnTo>
                      <a:pt x="577" y="835"/>
                    </a:lnTo>
                    <a:lnTo>
                      <a:pt x="590" y="870"/>
                    </a:lnTo>
                    <a:lnTo>
                      <a:pt x="606" y="904"/>
                    </a:lnTo>
                    <a:lnTo>
                      <a:pt x="626" y="936"/>
                    </a:lnTo>
                    <a:lnTo>
                      <a:pt x="649" y="965"/>
                    </a:lnTo>
                    <a:lnTo>
                      <a:pt x="675" y="992"/>
                    </a:lnTo>
                    <a:lnTo>
                      <a:pt x="703" y="1017"/>
                    </a:lnTo>
                    <a:lnTo>
                      <a:pt x="733" y="1040"/>
                    </a:lnTo>
                    <a:lnTo>
                      <a:pt x="767" y="1059"/>
                    </a:lnTo>
                    <a:lnTo>
                      <a:pt x="801" y="1075"/>
                    </a:lnTo>
                    <a:lnTo>
                      <a:pt x="838" y="1088"/>
                    </a:lnTo>
                    <a:lnTo>
                      <a:pt x="876" y="1098"/>
                    </a:lnTo>
                    <a:lnTo>
                      <a:pt x="914" y="1103"/>
                    </a:lnTo>
                    <a:lnTo>
                      <a:pt x="955" y="1105"/>
                    </a:lnTo>
                    <a:lnTo>
                      <a:pt x="996" y="1103"/>
                    </a:lnTo>
                    <a:lnTo>
                      <a:pt x="1035" y="1098"/>
                    </a:lnTo>
                    <a:lnTo>
                      <a:pt x="1073" y="1088"/>
                    </a:lnTo>
                    <a:lnTo>
                      <a:pt x="1110" y="1075"/>
                    </a:lnTo>
                    <a:lnTo>
                      <a:pt x="1145" y="1059"/>
                    </a:lnTo>
                    <a:lnTo>
                      <a:pt x="1177" y="1040"/>
                    </a:lnTo>
                    <a:lnTo>
                      <a:pt x="1208" y="1017"/>
                    </a:lnTo>
                    <a:lnTo>
                      <a:pt x="1237" y="992"/>
                    </a:lnTo>
                    <a:lnTo>
                      <a:pt x="1262" y="965"/>
                    </a:lnTo>
                    <a:lnTo>
                      <a:pt x="1285" y="936"/>
                    </a:lnTo>
                    <a:lnTo>
                      <a:pt x="1305" y="904"/>
                    </a:lnTo>
                    <a:lnTo>
                      <a:pt x="1322" y="870"/>
                    </a:lnTo>
                    <a:lnTo>
                      <a:pt x="1335" y="835"/>
                    </a:lnTo>
                    <a:lnTo>
                      <a:pt x="1345" y="798"/>
                    </a:lnTo>
                    <a:lnTo>
                      <a:pt x="1351" y="759"/>
                    </a:lnTo>
                    <a:lnTo>
                      <a:pt x="1353" y="720"/>
                    </a:lnTo>
                    <a:lnTo>
                      <a:pt x="1351" y="682"/>
                    </a:lnTo>
                    <a:lnTo>
                      <a:pt x="1346" y="644"/>
                    </a:lnTo>
                    <a:lnTo>
                      <a:pt x="1336" y="607"/>
                    </a:lnTo>
                    <a:lnTo>
                      <a:pt x="1323" y="572"/>
                    </a:lnTo>
                    <a:lnTo>
                      <a:pt x="1306" y="538"/>
                    </a:lnTo>
                    <a:lnTo>
                      <a:pt x="1286" y="507"/>
                    </a:lnTo>
                    <a:lnTo>
                      <a:pt x="1264" y="477"/>
                    </a:lnTo>
                    <a:lnTo>
                      <a:pt x="1239" y="450"/>
                    </a:lnTo>
                    <a:lnTo>
                      <a:pt x="1211" y="425"/>
                    </a:lnTo>
                    <a:lnTo>
                      <a:pt x="1181" y="402"/>
                    </a:lnTo>
                    <a:lnTo>
                      <a:pt x="1148" y="383"/>
                    </a:lnTo>
                    <a:lnTo>
                      <a:pt x="1115" y="367"/>
                    </a:lnTo>
                    <a:lnTo>
                      <a:pt x="1078" y="354"/>
                    </a:lnTo>
                    <a:lnTo>
                      <a:pt x="1041" y="343"/>
                    </a:lnTo>
                    <a:lnTo>
                      <a:pt x="1002" y="338"/>
                    </a:lnTo>
                    <a:lnTo>
                      <a:pt x="962" y="33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" name="Freeform 10"/>
              <p:cNvSpPr>
                <a:spLocks/>
              </p:cNvSpPr>
              <p:nvPr/>
            </p:nvSpPr>
            <p:spPr bwMode="auto">
              <a:xfrm rot="1126489">
                <a:off x="6120438" y="2103624"/>
                <a:ext cx="1087630" cy="625339"/>
              </a:xfrm>
              <a:custGeom>
                <a:avLst/>
                <a:gdLst/>
                <a:ahLst/>
                <a:cxnLst>
                  <a:cxn ang="0">
                    <a:pos x="832" y="197"/>
                  </a:cxn>
                  <a:cxn ang="0">
                    <a:pos x="799" y="186"/>
                  </a:cxn>
                  <a:cxn ang="0">
                    <a:pos x="768" y="175"/>
                  </a:cxn>
                  <a:cxn ang="0">
                    <a:pos x="739" y="165"/>
                  </a:cxn>
                  <a:cxn ang="0">
                    <a:pos x="712" y="156"/>
                  </a:cxn>
                  <a:cxn ang="0">
                    <a:pos x="688" y="148"/>
                  </a:cxn>
                  <a:cxn ang="0">
                    <a:pos x="669" y="142"/>
                  </a:cxn>
                  <a:cxn ang="0">
                    <a:pos x="654" y="138"/>
                  </a:cxn>
                  <a:cxn ang="0">
                    <a:pos x="678" y="9"/>
                  </a:cxn>
                  <a:cxn ang="0">
                    <a:pos x="435" y="2"/>
                  </a:cxn>
                  <a:cxn ang="0">
                    <a:pos x="433" y="134"/>
                  </a:cxn>
                  <a:cxn ang="0">
                    <a:pos x="418" y="138"/>
                  </a:cxn>
                  <a:cxn ang="0">
                    <a:pos x="397" y="143"/>
                  </a:cxn>
                  <a:cxn ang="0">
                    <a:pos x="373" y="150"/>
                  </a:cxn>
                  <a:cxn ang="0">
                    <a:pos x="345" y="159"/>
                  </a:cxn>
                  <a:cxn ang="0">
                    <a:pos x="316" y="167"/>
                  </a:cxn>
                  <a:cxn ang="0">
                    <a:pos x="284" y="177"/>
                  </a:cxn>
                  <a:cxn ang="0">
                    <a:pos x="251" y="189"/>
                  </a:cxn>
                  <a:cxn ang="0">
                    <a:pos x="207" y="204"/>
                  </a:cxn>
                  <a:cxn ang="0">
                    <a:pos x="159" y="222"/>
                  </a:cxn>
                  <a:cxn ang="0">
                    <a:pos x="115" y="241"/>
                  </a:cxn>
                  <a:cxn ang="0">
                    <a:pos x="78" y="257"/>
                  </a:cxn>
                  <a:cxn ang="0">
                    <a:pos x="47" y="274"/>
                  </a:cxn>
                  <a:cxn ang="0">
                    <a:pos x="24" y="290"/>
                  </a:cxn>
                  <a:cxn ang="0">
                    <a:pos x="8" y="305"/>
                  </a:cxn>
                  <a:cxn ang="0">
                    <a:pos x="0" y="320"/>
                  </a:cxn>
                  <a:cxn ang="0">
                    <a:pos x="6" y="345"/>
                  </a:cxn>
                  <a:cxn ang="0">
                    <a:pos x="35" y="388"/>
                  </a:cxn>
                  <a:cxn ang="0">
                    <a:pos x="82" y="438"/>
                  </a:cxn>
                  <a:cxn ang="0">
                    <a:pos x="141" y="491"/>
                  </a:cxn>
                  <a:cxn ang="0">
                    <a:pos x="202" y="540"/>
                  </a:cxn>
                  <a:cxn ang="0">
                    <a:pos x="259" y="585"/>
                  </a:cxn>
                  <a:cxn ang="0">
                    <a:pos x="304" y="618"/>
                  </a:cxn>
                  <a:cxn ang="0">
                    <a:pos x="331" y="637"/>
                  </a:cxn>
                  <a:cxn ang="0">
                    <a:pos x="802" y="652"/>
                  </a:cxn>
                  <a:cxn ang="0">
                    <a:pos x="824" y="635"/>
                  </a:cxn>
                  <a:cxn ang="0">
                    <a:pos x="866" y="603"/>
                  </a:cxn>
                  <a:cxn ang="0">
                    <a:pos x="920" y="562"/>
                  </a:cxn>
                  <a:cxn ang="0">
                    <a:pos x="981" y="513"/>
                  </a:cxn>
                  <a:cxn ang="0">
                    <a:pos x="1039" y="463"/>
                  </a:cxn>
                  <a:cxn ang="0">
                    <a:pos x="1088" y="414"/>
                  </a:cxn>
                  <a:cxn ang="0">
                    <a:pos x="1122" y="371"/>
                  </a:cxn>
                  <a:cxn ang="0">
                    <a:pos x="1134" y="336"/>
                  </a:cxn>
                  <a:cxn ang="0">
                    <a:pos x="1129" y="330"/>
                  </a:cxn>
                  <a:cxn ang="0">
                    <a:pos x="1119" y="321"/>
                  </a:cxn>
                  <a:cxn ang="0">
                    <a:pos x="1098" y="311"/>
                  </a:cxn>
                  <a:cxn ang="0">
                    <a:pos x="1070" y="296"/>
                  </a:cxn>
                  <a:cxn ang="0">
                    <a:pos x="1031" y="278"/>
                  </a:cxn>
                  <a:cxn ang="0">
                    <a:pos x="982" y="257"/>
                  </a:cxn>
                  <a:cxn ang="0">
                    <a:pos x="921" y="232"/>
                  </a:cxn>
                  <a:cxn ang="0">
                    <a:pos x="848" y="204"/>
                  </a:cxn>
                </a:cxnLst>
                <a:rect l="0" t="0" r="r" b="b"/>
                <a:pathLst>
                  <a:path w="1134" h="652">
                    <a:moveTo>
                      <a:pt x="848" y="204"/>
                    </a:moveTo>
                    <a:lnTo>
                      <a:pt x="832" y="197"/>
                    </a:lnTo>
                    <a:lnTo>
                      <a:pt x="816" y="192"/>
                    </a:lnTo>
                    <a:lnTo>
                      <a:pt x="799" y="186"/>
                    </a:lnTo>
                    <a:lnTo>
                      <a:pt x="783" y="180"/>
                    </a:lnTo>
                    <a:lnTo>
                      <a:pt x="768" y="175"/>
                    </a:lnTo>
                    <a:lnTo>
                      <a:pt x="753" y="169"/>
                    </a:lnTo>
                    <a:lnTo>
                      <a:pt x="739" y="165"/>
                    </a:lnTo>
                    <a:lnTo>
                      <a:pt x="725" y="160"/>
                    </a:lnTo>
                    <a:lnTo>
                      <a:pt x="712" y="156"/>
                    </a:lnTo>
                    <a:lnTo>
                      <a:pt x="699" y="152"/>
                    </a:lnTo>
                    <a:lnTo>
                      <a:pt x="688" y="148"/>
                    </a:lnTo>
                    <a:lnTo>
                      <a:pt x="678" y="145"/>
                    </a:lnTo>
                    <a:lnTo>
                      <a:pt x="669" y="142"/>
                    </a:lnTo>
                    <a:lnTo>
                      <a:pt x="660" y="139"/>
                    </a:lnTo>
                    <a:lnTo>
                      <a:pt x="654" y="138"/>
                    </a:lnTo>
                    <a:lnTo>
                      <a:pt x="648" y="136"/>
                    </a:lnTo>
                    <a:lnTo>
                      <a:pt x="678" y="9"/>
                    </a:lnTo>
                    <a:lnTo>
                      <a:pt x="640" y="0"/>
                    </a:lnTo>
                    <a:lnTo>
                      <a:pt x="435" y="2"/>
                    </a:lnTo>
                    <a:lnTo>
                      <a:pt x="438" y="133"/>
                    </a:lnTo>
                    <a:lnTo>
                      <a:pt x="433" y="134"/>
                    </a:lnTo>
                    <a:lnTo>
                      <a:pt x="426" y="136"/>
                    </a:lnTo>
                    <a:lnTo>
                      <a:pt x="418" y="138"/>
                    </a:lnTo>
                    <a:lnTo>
                      <a:pt x="408" y="140"/>
                    </a:lnTo>
                    <a:lnTo>
                      <a:pt x="397" y="143"/>
                    </a:lnTo>
                    <a:lnTo>
                      <a:pt x="386" y="147"/>
                    </a:lnTo>
                    <a:lnTo>
                      <a:pt x="373" y="150"/>
                    </a:lnTo>
                    <a:lnTo>
                      <a:pt x="361" y="154"/>
                    </a:lnTo>
                    <a:lnTo>
                      <a:pt x="345" y="159"/>
                    </a:lnTo>
                    <a:lnTo>
                      <a:pt x="331" y="163"/>
                    </a:lnTo>
                    <a:lnTo>
                      <a:pt x="316" y="167"/>
                    </a:lnTo>
                    <a:lnTo>
                      <a:pt x="300" y="173"/>
                    </a:lnTo>
                    <a:lnTo>
                      <a:pt x="284" y="177"/>
                    </a:lnTo>
                    <a:lnTo>
                      <a:pt x="268" y="182"/>
                    </a:lnTo>
                    <a:lnTo>
                      <a:pt x="251" y="189"/>
                    </a:lnTo>
                    <a:lnTo>
                      <a:pt x="234" y="194"/>
                    </a:lnTo>
                    <a:lnTo>
                      <a:pt x="207" y="204"/>
                    </a:lnTo>
                    <a:lnTo>
                      <a:pt x="183" y="214"/>
                    </a:lnTo>
                    <a:lnTo>
                      <a:pt x="159" y="222"/>
                    </a:lnTo>
                    <a:lnTo>
                      <a:pt x="136" y="231"/>
                    </a:lnTo>
                    <a:lnTo>
                      <a:pt x="115" y="241"/>
                    </a:lnTo>
                    <a:lnTo>
                      <a:pt x="95" y="249"/>
                    </a:lnTo>
                    <a:lnTo>
                      <a:pt x="78" y="257"/>
                    </a:lnTo>
                    <a:lnTo>
                      <a:pt x="62" y="265"/>
                    </a:lnTo>
                    <a:lnTo>
                      <a:pt x="47" y="274"/>
                    </a:lnTo>
                    <a:lnTo>
                      <a:pt x="35" y="281"/>
                    </a:lnTo>
                    <a:lnTo>
                      <a:pt x="24" y="290"/>
                    </a:lnTo>
                    <a:lnTo>
                      <a:pt x="14" y="298"/>
                    </a:lnTo>
                    <a:lnTo>
                      <a:pt x="8" y="305"/>
                    </a:lnTo>
                    <a:lnTo>
                      <a:pt x="4" y="313"/>
                    </a:lnTo>
                    <a:lnTo>
                      <a:pt x="0" y="320"/>
                    </a:lnTo>
                    <a:lnTo>
                      <a:pt x="0" y="328"/>
                    </a:lnTo>
                    <a:lnTo>
                      <a:pt x="6" y="345"/>
                    </a:lnTo>
                    <a:lnTo>
                      <a:pt x="18" y="366"/>
                    </a:lnTo>
                    <a:lnTo>
                      <a:pt x="35" y="388"/>
                    </a:lnTo>
                    <a:lnTo>
                      <a:pt x="58" y="413"/>
                    </a:lnTo>
                    <a:lnTo>
                      <a:pt x="82" y="438"/>
                    </a:lnTo>
                    <a:lnTo>
                      <a:pt x="110" y="465"/>
                    </a:lnTo>
                    <a:lnTo>
                      <a:pt x="141" y="491"/>
                    </a:lnTo>
                    <a:lnTo>
                      <a:pt x="172" y="515"/>
                    </a:lnTo>
                    <a:lnTo>
                      <a:pt x="202" y="540"/>
                    </a:lnTo>
                    <a:lnTo>
                      <a:pt x="232" y="564"/>
                    </a:lnTo>
                    <a:lnTo>
                      <a:pt x="259" y="585"/>
                    </a:lnTo>
                    <a:lnTo>
                      <a:pt x="284" y="603"/>
                    </a:lnTo>
                    <a:lnTo>
                      <a:pt x="304" y="618"/>
                    </a:lnTo>
                    <a:lnTo>
                      <a:pt x="321" y="630"/>
                    </a:lnTo>
                    <a:lnTo>
                      <a:pt x="331" y="637"/>
                    </a:lnTo>
                    <a:lnTo>
                      <a:pt x="335" y="640"/>
                    </a:lnTo>
                    <a:lnTo>
                      <a:pt x="802" y="652"/>
                    </a:lnTo>
                    <a:lnTo>
                      <a:pt x="810" y="646"/>
                    </a:lnTo>
                    <a:lnTo>
                      <a:pt x="824" y="635"/>
                    </a:lnTo>
                    <a:lnTo>
                      <a:pt x="844" y="620"/>
                    </a:lnTo>
                    <a:lnTo>
                      <a:pt x="866" y="603"/>
                    </a:lnTo>
                    <a:lnTo>
                      <a:pt x="892" y="583"/>
                    </a:lnTo>
                    <a:lnTo>
                      <a:pt x="920" y="562"/>
                    </a:lnTo>
                    <a:lnTo>
                      <a:pt x="950" y="538"/>
                    </a:lnTo>
                    <a:lnTo>
                      <a:pt x="981" y="513"/>
                    </a:lnTo>
                    <a:lnTo>
                      <a:pt x="1010" y="489"/>
                    </a:lnTo>
                    <a:lnTo>
                      <a:pt x="1039" y="463"/>
                    </a:lnTo>
                    <a:lnTo>
                      <a:pt x="1065" y="438"/>
                    </a:lnTo>
                    <a:lnTo>
                      <a:pt x="1088" y="414"/>
                    </a:lnTo>
                    <a:lnTo>
                      <a:pt x="1108" y="391"/>
                    </a:lnTo>
                    <a:lnTo>
                      <a:pt x="1122" y="371"/>
                    </a:lnTo>
                    <a:lnTo>
                      <a:pt x="1132" y="353"/>
                    </a:lnTo>
                    <a:lnTo>
                      <a:pt x="1134" y="336"/>
                    </a:lnTo>
                    <a:lnTo>
                      <a:pt x="1133" y="333"/>
                    </a:lnTo>
                    <a:lnTo>
                      <a:pt x="1129" y="330"/>
                    </a:lnTo>
                    <a:lnTo>
                      <a:pt x="1125" y="327"/>
                    </a:lnTo>
                    <a:lnTo>
                      <a:pt x="1119" y="321"/>
                    </a:lnTo>
                    <a:lnTo>
                      <a:pt x="1110" y="316"/>
                    </a:lnTo>
                    <a:lnTo>
                      <a:pt x="1098" y="311"/>
                    </a:lnTo>
                    <a:lnTo>
                      <a:pt x="1085" y="303"/>
                    </a:lnTo>
                    <a:lnTo>
                      <a:pt x="1070" y="296"/>
                    </a:lnTo>
                    <a:lnTo>
                      <a:pt x="1052" y="287"/>
                    </a:lnTo>
                    <a:lnTo>
                      <a:pt x="1031" y="278"/>
                    </a:lnTo>
                    <a:lnTo>
                      <a:pt x="1008" y="267"/>
                    </a:lnTo>
                    <a:lnTo>
                      <a:pt x="982" y="257"/>
                    </a:lnTo>
                    <a:lnTo>
                      <a:pt x="953" y="245"/>
                    </a:lnTo>
                    <a:lnTo>
                      <a:pt x="921" y="232"/>
                    </a:lnTo>
                    <a:lnTo>
                      <a:pt x="886" y="219"/>
                    </a:lnTo>
                    <a:lnTo>
                      <a:pt x="848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" name="Freeform 11"/>
              <p:cNvSpPr>
                <a:spLocks/>
              </p:cNvSpPr>
              <p:nvPr/>
            </p:nvSpPr>
            <p:spPr bwMode="auto">
              <a:xfrm rot="1126489">
                <a:off x="6754562" y="1806337"/>
                <a:ext cx="87279" cy="285814"/>
              </a:xfrm>
              <a:custGeom>
                <a:avLst/>
                <a:gdLst/>
                <a:ahLst/>
                <a:cxnLst>
                  <a:cxn ang="0">
                    <a:pos x="79" y="298"/>
                  </a:cxn>
                  <a:cxn ang="0">
                    <a:pos x="77" y="244"/>
                  </a:cxn>
                  <a:cxn ang="0">
                    <a:pos x="81" y="144"/>
                  </a:cxn>
                  <a:cxn ang="0">
                    <a:pos x="88" y="48"/>
                  </a:cxn>
                  <a:cxn ang="0">
                    <a:pos x="91" y="4"/>
                  </a:cxn>
                  <a:cxn ang="0">
                    <a:pos x="0" y="0"/>
                  </a:cxn>
                  <a:cxn ang="0">
                    <a:pos x="39" y="297"/>
                  </a:cxn>
                  <a:cxn ang="0">
                    <a:pos x="79" y="298"/>
                  </a:cxn>
                </a:cxnLst>
                <a:rect l="0" t="0" r="r" b="b"/>
                <a:pathLst>
                  <a:path w="91" h="298">
                    <a:moveTo>
                      <a:pt x="79" y="298"/>
                    </a:moveTo>
                    <a:lnTo>
                      <a:pt x="77" y="244"/>
                    </a:lnTo>
                    <a:lnTo>
                      <a:pt x="81" y="144"/>
                    </a:lnTo>
                    <a:lnTo>
                      <a:pt x="88" y="48"/>
                    </a:lnTo>
                    <a:lnTo>
                      <a:pt x="91" y="4"/>
                    </a:lnTo>
                    <a:lnTo>
                      <a:pt x="0" y="0"/>
                    </a:lnTo>
                    <a:lnTo>
                      <a:pt x="39" y="297"/>
                    </a:lnTo>
                    <a:lnTo>
                      <a:pt x="79" y="29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" name="Freeform 12"/>
              <p:cNvSpPr>
                <a:spLocks/>
              </p:cNvSpPr>
              <p:nvPr/>
            </p:nvSpPr>
            <p:spPr bwMode="auto">
              <a:xfrm rot="1126489">
                <a:off x="6165606" y="2103027"/>
                <a:ext cx="977332" cy="616707"/>
              </a:xfrm>
              <a:custGeom>
                <a:avLst/>
                <a:gdLst/>
                <a:ahLst/>
                <a:cxnLst>
                  <a:cxn ang="0">
                    <a:pos x="604" y="138"/>
                  </a:cxn>
                  <a:cxn ang="0">
                    <a:pos x="621" y="146"/>
                  </a:cxn>
                  <a:cxn ang="0">
                    <a:pos x="668" y="164"/>
                  </a:cxn>
                  <a:cxn ang="0">
                    <a:pos x="734" y="192"/>
                  </a:cxn>
                  <a:cxn ang="0">
                    <a:pos x="811" y="225"/>
                  </a:cxn>
                  <a:cxn ang="0">
                    <a:pos x="886" y="259"/>
                  </a:cxn>
                  <a:cxn ang="0">
                    <a:pos x="953" y="290"/>
                  </a:cxn>
                  <a:cxn ang="0">
                    <a:pos x="1000" y="316"/>
                  </a:cxn>
                  <a:cxn ang="0">
                    <a:pos x="1019" y="333"/>
                  </a:cxn>
                  <a:cxn ang="0">
                    <a:pos x="1007" y="368"/>
                  </a:cxn>
                  <a:cxn ang="0">
                    <a:pos x="973" y="413"/>
                  </a:cxn>
                  <a:cxn ang="0">
                    <a:pos x="925" y="464"/>
                  </a:cxn>
                  <a:cxn ang="0">
                    <a:pos x="868" y="516"/>
                  </a:cxn>
                  <a:cxn ang="0">
                    <a:pos x="812" y="564"/>
                  </a:cxn>
                  <a:cxn ang="0">
                    <a:pos x="762" y="605"/>
                  </a:cxn>
                  <a:cxn ang="0">
                    <a:pos x="726" y="632"/>
                  </a:cxn>
                  <a:cxn ang="0">
                    <a:pos x="714" y="643"/>
                  </a:cxn>
                  <a:cxn ang="0">
                    <a:pos x="296" y="627"/>
                  </a:cxn>
                  <a:cxn ang="0">
                    <a:pos x="272" y="608"/>
                  </a:cxn>
                  <a:cxn ang="0">
                    <a:pos x="233" y="575"/>
                  </a:cxn>
                  <a:cxn ang="0">
                    <a:pos x="181" y="532"/>
                  </a:cxn>
                  <a:cxn ang="0">
                    <a:pos x="126" y="482"/>
                  </a:cxn>
                  <a:cxn ang="0">
                    <a:pos x="74" y="432"/>
                  </a:cxn>
                  <a:cxn ang="0">
                    <a:pos x="31" y="383"/>
                  </a:cxn>
                  <a:cxn ang="0">
                    <a:pos x="5" y="341"/>
                  </a:cxn>
                  <a:cxn ang="0">
                    <a:pos x="3" y="309"/>
                  </a:cxn>
                  <a:cxn ang="0">
                    <a:pos x="34" y="280"/>
                  </a:cxn>
                  <a:cxn ang="0">
                    <a:pos x="90" y="254"/>
                  </a:cxn>
                  <a:cxn ang="0">
                    <a:pos x="162" y="231"/>
                  </a:cxn>
                  <a:cxn ang="0">
                    <a:pos x="240" y="213"/>
                  </a:cxn>
                  <a:cxn ang="0">
                    <a:pos x="313" y="198"/>
                  </a:cxn>
                  <a:cxn ang="0">
                    <a:pos x="372" y="188"/>
                  </a:cxn>
                  <a:cxn ang="0">
                    <a:pos x="406" y="183"/>
                  </a:cxn>
                  <a:cxn ang="0">
                    <a:pos x="431" y="0"/>
                  </a:cxn>
                </a:cxnLst>
                <a:rect l="0" t="0" r="r" b="b"/>
                <a:pathLst>
                  <a:path w="1019" h="643">
                    <a:moveTo>
                      <a:pt x="586" y="6"/>
                    </a:moveTo>
                    <a:lnTo>
                      <a:pt x="604" y="138"/>
                    </a:lnTo>
                    <a:lnTo>
                      <a:pt x="608" y="140"/>
                    </a:lnTo>
                    <a:lnTo>
                      <a:pt x="621" y="146"/>
                    </a:lnTo>
                    <a:lnTo>
                      <a:pt x="641" y="153"/>
                    </a:lnTo>
                    <a:lnTo>
                      <a:pt x="668" y="164"/>
                    </a:lnTo>
                    <a:lnTo>
                      <a:pt x="700" y="178"/>
                    </a:lnTo>
                    <a:lnTo>
                      <a:pt x="734" y="192"/>
                    </a:lnTo>
                    <a:lnTo>
                      <a:pt x="772" y="208"/>
                    </a:lnTo>
                    <a:lnTo>
                      <a:pt x="811" y="225"/>
                    </a:lnTo>
                    <a:lnTo>
                      <a:pt x="849" y="242"/>
                    </a:lnTo>
                    <a:lnTo>
                      <a:pt x="886" y="259"/>
                    </a:lnTo>
                    <a:lnTo>
                      <a:pt x="922" y="275"/>
                    </a:lnTo>
                    <a:lnTo>
                      <a:pt x="953" y="290"/>
                    </a:lnTo>
                    <a:lnTo>
                      <a:pt x="980" y="304"/>
                    </a:lnTo>
                    <a:lnTo>
                      <a:pt x="1000" y="316"/>
                    </a:lnTo>
                    <a:lnTo>
                      <a:pt x="1013" y="327"/>
                    </a:lnTo>
                    <a:lnTo>
                      <a:pt x="1019" y="333"/>
                    </a:lnTo>
                    <a:lnTo>
                      <a:pt x="1017" y="350"/>
                    </a:lnTo>
                    <a:lnTo>
                      <a:pt x="1007" y="368"/>
                    </a:lnTo>
                    <a:lnTo>
                      <a:pt x="993" y="390"/>
                    </a:lnTo>
                    <a:lnTo>
                      <a:pt x="973" y="413"/>
                    </a:lnTo>
                    <a:lnTo>
                      <a:pt x="951" y="438"/>
                    </a:lnTo>
                    <a:lnTo>
                      <a:pt x="925" y="464"/>
                    </a:lnTo>
                    <a:lnTo>
                      <a:pt x="897" y="490"/>
                    </a:lnTo>
                    <a:lnTo>
                      <a:pt x="868" y="516"/>
                    </a:lnTo>
                    <a:lnTo>
                      <a:pt x="840" y="542"/>
                    </a:lnTo>
                    <a:lnTo>
                      <a:pt x="812" y="564"/>
                    </a:lnTo>
                    <a:lnTo>
                      <a:pt x="786" y="586"/>
                    </a:lnTo>
                    <a:lnTo>
                      <a:pt x="762" y="605"/>
                    </a:lnTo>
                    <a:lnTo>
                      <a:pt x="743" y="620"/>
                    </a:lnTo>
                    <a:lnTo>
                      <a:pt x="726" y="632"/>
                    </a:lnTo>
                    <a:lnTo>
                      <a:pt x="717" y="641"/>
                    </a:lnTo>
                    <a:lnTo>
                      <a:pt x="714" y="643"/>
                    </a:lnTo>
                    <a:lnTo>
                      <a:pt x="299" y="629"/>
                    </a:lnTo>
                    <a:lnTo>
                      <a:pt x="296" y="627"/>
                    </a:lnTo>
                    <a:lnTo>
                      <a:pt x="286" y="619"/>
                    </a:lnTo>
                    <a:lnTo>
                      <a:pt x="272" y="608"/>
                    </a:lnTo>
                    <a:lnTo>
                      <a:pt x="254" y="593"/>
                    </a:lnTo>
                    <a:lnTo>
                      <a:pt x="233" y="575"/>
                    </a:lnTo>
                    <a:lnTo>
                      <a:pt x="208" y="555"/>
                    </a:lnTo>
                    <a:lnTo>
                      <a:pt x="181" y="532"/>
                    </a:lnTo>
                    <a:lnTo>
                      <a:pt x="154" y="508"/>
                    </a:lnTo>
                    <a:lnTo>
                      <a:pt x="126" y="482"/>
                    </a:lnTo>
                    <a:lnTo>
                      <a:pt x="99" y="457"/>
                    </a:lnTo>
                    <a:lnTo>
                      <a:pt x="74" y="432"/>
                    </a:lnTo>
                    <a:lnTo>
                      <a:pt x="51" y="407"/>
                    </a:lnTo>
                    <a:lnTo>
                      <a:pt x="31" y="383"/>
                    </a:lnTo>
                    <a:lnTo>
                      <a:pt x="16" y="362"/>
                    </a:lnTo>
                    <a:lnTo>
                      <a:pt x="5" y="341"/>
                    </a:lnTo>
                    <a:lnTo>
                      <a:pt x="0" y="324"/>
                    </a:lnTo>
                    <a:lnTo>
                      <a:pt x="3" y="309"/>
                    </a:lnTo>
                    <a:lnTo>
                      <a:pt x="15" y="294"/>
                    </a:lnTo>
                    <a:lnTo>
                      <a:pt x="34" y="280"/>
                    </a:lnTo>
                    <a:lnTo>
                      <a:pt x="60" y="267"/>
                    </a:lnTo>
                    <a:lnTo>
                      <a:pt x="90" y="254"/>
                    </a:lnTo>
                    <a:lnTo>
                      <a:pt x="126" y="242"/>
                    </a:lnTo>
                    <a:lnTo>
                      <a:pt x="162" y="231"/>
                    </a:lnTo>
                    <a:lnTo>
                      <a:pt x="201" y="221"/>
                    </a:lnTo>
                    <a:lnTo>
                      <a:pt x="240" y="213"/>
                    </a:lnTo>
                    <a:lnTo>
                      <a:pt x="278" y="204"/>
                    </a:lnTo>
                    <a:lnTo>
                      <a:pt x="313" y="198"/>
                    </a:lnTo>
                    <a:lnTo>
                      <a:pt x="345" y="192"/>
                    </a:lnTo>
                    <a:lnTo>
                      <a:pt x="372" y="188"/>
                    </a:lnTo>
                    <a:lnTo>
                      <a:pt x="392" y="185"/>
                    </a:lnTo>
                    <a:lnTo>
                      <a:pt x="406" y="183"/>
                    </a:lnTo>
                    <a:lnTo>
                      <a:pt x="411" y="181"/>
                    </a:lnTo>
                    <a:lnTo>
                      <a:pt x="431" y="0"/>
                    </a:lnTo>
                    <a:lnTo>
                      <a:pt x="586" y="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" name="Freeform 13"/>
              <p:cNvSpPr>
                <a:spLocks/>
              </p:cNvSpPr>
              <p:nvPr/>
            </p:nvSpPr>
            <p:spPr bwMode="auto">
              <a:xfrm rot="1126489">
                <a:off x="6729206" y="2338743"/>
                <a:ext cx="339525" cy="1688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4" y="166"/>
                  </a:cxn>
                  <a:cxn ang="0">
                    <a:pos x="253" y="176"/>
                  </a:cxn>
                  <a:cxn ang="0">
                    <a:pos x="0" y="0"/>
                  </a:cxn>
                </a:cxnLst>
                <a:rect l="0" t="0" r="r" b="b"/>
                <a:pathLst>
                  <a:path w="354" h="176">
                    <a:moveTo>
                      <a:pt x="0" y="0"/>
                    </a:moveTo>
                    <a:lnTo>
                      <a:pt x="354" y="166"/>
                    </a:lnTo>
                    <a:lnTo>
                      <a:pt x="253" y="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 rot="1126489">
                <a:off x="6660602" y="2284984"/>
                <a:ext cx="97829" cy="1870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2" y="195"/>
                  </a:cxn>
                  <a:cxn ang="0">
                    <a:pos x="0" y="185"/>
                  </a:cxn>
                  <a:cxn ang="0">
                    <a:pos x="30" y="0"/>
                  </a:cxn>
                </a:cxnLst>
                <a:rect l="0" t="0" r="r" b="b"/>
                <a:pathLst>
                  <a:path w="102" h="195">
                    <a:moveTo>
                      <a:pt x="30" y="0"/>
                    </a:moveTo>
                    <a:lnTo>
                      <a:pt x="102" y="195"/>
                    </a:lnTo>
                    <a:lnTo>
                      <a:pt x="0" y="1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" name="Freeform 15"/>
              <p:cNvSpPr>
                <a:spLocks/>
              </p:cNvSpPr>
              <p:nvPr/>
            </p:nvSpPr>
            <p:spPr bwMode="auto">
              <a:xfrm rot="1126489">
                <a:off x="6463406" y="2240885"/>
                <a:ext cx="179354" cy="149621"/>
              </a:xfrm>
              <a:custGeom>
                <a:avLst/>
                <a:gdLst/>
                <a:ahLst/>
                <a:cxnLst>
                  <a:cxn ang="0">
                    <a:pos x="187" y="0"/>
                  </a:cxn>
                  <a:cxn ang="0">
                    <a:pos x="81" y="156"/>
                  </a:cxn>
                  <a:cxn ang="0">
                    <a:pos x="0" y="150"/>
                  </a:cxn>
                  <a:cxn ang="0">
                    <a:pos x="187" y="0"/>
                  </a:cxn>
                </a:cxnLst>
                <a:rect l="0" t="0" r="r" b="b"/>
                <a:pathLst>
                  <a:path w="187" h="156">
                    <a:moveTo>
                      <a:pt x="187" y="0"/>
                    </a:moveTo>
                    <a:lnTo>
                      <a:pt x="81" y="156"/>
                    </a:lnTo>
                    <a:lnTo>
                      <a:pt x="0" y="150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" name="Freeform 16"/>
              <p:cNvSpPr>
                <a:spLocks/>
              </p:cNvSpPr>
              <p:nvPr/>
            </p:nvSpPr>
            <p:spPr bwMode="auto">
              <a:xfrm rot="1126489">
                <a:off x="6251496" y="2189125"/>
                <a:ext cx="360625" cy="135234"/>
              </a:xfrm>
              <a:custGeom>
                <a:avLst/>
                <a:gdLst/>
                <a:ahLst/>
                <a:cxnLst>
                  <a:cxn ang="0">
                    <a:pos x="376" y="0"/>
                  </a:cxn>
                  <a:cxn ang="0">
                    <a:pos x="77" y="141"/>
                  </a:cxn>
                  <a:cxn ang="0">
                    <a:pos x="0" y="126"/>
                  </a:cxn>
                  <a:cxn ang="0">
                    <a:pos x="376" y="0"/>
                  </a:cxn>
                </a:cxnLst>
                <a:rect l="0" t="0" r="r" b="b"/>
                <a:pathLst>
                  <a:path w="376" h="141">
                    <a:moveTo>
                      <a:pt x="376" y="0"/>
                    </a:moveTo>
                    <a:lnTo>
                      <a:pt x="77" y="141"/>
                    </a:lnTo>
                    <a:lnTo>
                      <a:pt x="0" y="126"/>
                    </a:lnTo>
                    <a:lnTo>
                      <a:pt x="376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" name="Freeform 17"/>
              <p:cNvSpPr>
                <a:spLocks/>
              </p:cNvSpPr>
              <p:nvPr/>
            </p:nvSpPr>
            <p:spPr bwMode="auto">
              <a:xfrm rot="1126489">
                <a:off x="6846157" y="1855206"/>
                <a:ext cx="255123" cy="117970"/>
              </a:xfrm>
              <a:custGeom>
                <a:avLst/>
                <a:gdLst/>
                <a:ahLst/>
                <a:cxnLst>
                  <a:cxn ang="0">
                    <a:pos x="264" y="72"/>
                  </a:cxn>
                  <a:cxn ang="0">
                    <a:pos x="266" y="36"/>
                  </a:cxn>
                  <a:cxn ang="0">
                    <a:pos x="0" y="0"/>
                  </a:cxn>
                  <a:cxn ang="0">
                    <a:pos x="5" y="123"/>
                  </a:cxn>
                  <a:cxn ang="0">
                    <a:pos x="264" y="72"/>
                  </a:cxn>
                </a:cxnLst>
                <a:rect l="0" t="0" r="r" b="b"/>
                <a:pathLst>
                  <a:path w="266" h="123">
                    <a:moveTo>
                      <a:pt x="264" y="72"/>
                    </a:moveTo>
                    <a:lnTo>
                      <a:pt x="266" y="36"/>
                    </a:lnTo>
                    <a:lnTo>
                      <a:pt x="0" y="0"/>
                    </a:lnTo>
                    <a:lnTo>
                      <a:pt x="5" y="123"/>
                    </a:lnTo>
                    <a:lnTo>
                      <a:pt x="264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" name="Freeform 18"/>
              <p:cNvSpPr>
                <a:spLocks/>
              </p:cNvSpPr>
              <p:nvPr/>
            </p:nvSpPr>
            <p:spPr bwMode="auto">
              <a:xfrm rot="1126489">
                <a:off x="6853664" y="1880140"/>
                <a:ext cx="223473" cy="604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3" y="17"/>
                  </a:cxn>
                  <a:cxn ang="0">
                    <a:pos x="232" y="32"/>
                  </a:cxn>
                  <a:cxn ang="0">
                    <a:pos x="9" y="63"/>
                  </a:cxn>
                  <a:cxn ang="0">
                    <a:pos x="0" y="0"/>
                  </a:cxn>
                </a:cxnLst>
                <a:rect l="0" t="0" r="r" b="b"/>
                <a:pathLst>
                  <a:path w="233" h="63">
                    <a:moveTo>
                      <a:pt x="0" y="0"/>
                    </a:moveTo>
                    <a:lnTo>
                      <a:pt x="233" y="17"/>
                    </a:lnTo>
                    <a:lnTo>
                      <a:pt x="232" y="32"/>
                    </a:lnTo>
                    <a:lnTo>
                      <a:pt x="9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Freeform 33"/>
              <p:cNvSpPr>
                <a:spLocks/>
              </p:cNvSpPr>
              <p:nvPr/>
            </p:nvSpPr>
            <p:spPr bwMode="auto">
              <a:xfrm rot="1126489">
                <a:off x="7583713" y="2165360"/>
                <a:ext cx="408581" cy="547651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77" y="5"/>
                  </a:cxn>
                  <a:cxn ang="0">
                    <a:pos x="44" y="12"/>
                  </a:cxn>
                  <a:cxn ang="0">
                    <a:pos x="14" y="22"/>
                  </a:cxn>
                  <a:cxn ang="0">
                    <a:pos x="9" y="27"/>
                  </a:cxn>
                  <a:cxn ang="0">
                    <a:pos x="25" y="24"/>
                  </a:cxn>
                  <a:cxn ang="0">
                    <a:pos x="41" y="22"/>
                  </a:cxn>
                  <a:cxn ang="0">
                    <a:pos x="58" y="21"/>
                  </a:cxn>
                  <a:cxn ang="0">
                    <a:pos x="97" y="22"/>
                  </a:cxn>
                  <a:cxn ang="0">
                    <a:pos x="156" y="34"/>
                  </a:cxn>
                  <a:cxn ang="0">
                    <a:pos x="209" y="55"/>
                  </a:cxn>
                  <a:cxn ang="0">
                    <a:pos x="257" y="87"/>
                  </a:cxn>
                  <a:cxn ang="0">
                    <a:pos x="297" y="126"/>
                  </a:cxn>
                  <a:cxn ang="0">
                    <a:pos x="329" y="172"/>
                  </a:cxn>
                  <a:cxn ang="0">
                    <a:pos x="352" y="223"/>
                  </a:cxn>
                  <a:cxn ang="0">
                    <a:pos x="365" y="281"/>
                  </a:cxn>
                  <a:cxn ang="0">
                    <a:pos x="365" y="331"/>
                  </a:cxn>
                  <a:cxn ang="0">
                    <a:pos x="358" y="373"/>
                  </a:cxn>
                  <a:cxn ang="0">
                    <a:pos x="346" y="413"/>
                  </a:cxn>
                  <a:cxn ang="0">
                    <a:pos x="328" y="450"/>
                  </a:cxn>
                  <a:cxn ang="0">
                    <a:pos x="305" y="483"/>
                  </a:cxn>
                  <a:cxn ang="0">
                    <a:pos x="278" y="514"/>
                  </a:cxn>
                  <a:cxn ang="0">
                    <a:pos x="247" y="540"/>
                  </a:cxn>
                  <a:cxn ang="0">
                    <a:pos x="212" y="562"/>
                  </a:cxn>
                  <a:cxn ang="0">
                    <a:pos x="218" y="564"/>
                  </a:cxn>
                  <a:cxn ang="0">
                    <a:pos x="264" y="546"/>
                  </a:cxn>
                  <a:cxn ang="0">
                    <a:pos x="307" y="521"/>
                  </a:cxn>
                  <a:cxn ang="0">
                    <a:pos x="343" y="489"/>
                  </a:cxn>
                  <a:cxn ang="0">
                    <a:pos x="374" y="452"/>
                  </a:cxn>
                  <a:cxn ang="0">
                    <a:pos x="399" y="410"/>
                  </a:cxn>
                  <a:cxn ang="0">
                    <a:pos x="417" y="365"/>
                  </a:cxn>
                  <a:cxn ang="0">
                    <a:pos x="425" y="316"/>
                  </a:cxn>
                  <a:cxn ang="0">
                    <a:pos x="425" y="261"/>
                  </a:cxn>
                  <a:cxn ang="0">
                    <a:pos x="412" y="204"/>
                  </a:cxn>
                  <a:cxn ang="0">
                    <a:pos x="390" y="152"/>
                  </a:cxn>
                  <a:cxn ang="0">
                    <a:pos x="357" y="106"/>
                  </a:cxn>
                  <a:cxn ang="0">
                    <a:pos x="316" y="67"/>
                  </a:cxn>
                  <a:cxn ang="0">
                    <a:pos x="269" y="36"/>
                  </a:cxn>
                  <a:cxn ang="0">
                    <a:pos x="215" y="13"/>
                  </a:cxn>
                  <a:cxn ang="0">
                    <a:pos x="157" y="1"/>
                  </a:cxn>
                </a:cxnLst>
                <a:rect l="0" t="0" r="r" b="b"/>
                <a:pathLst>
                  <a:path w="426" h="571">
                    <a:moveTo>
                      <a:pt x="125" y="0"/>
                    </a:moveTo>
                    <a:lnTo>
                      <a:pt x="109" y="0"/>
                    </a:lnTo>
                    <a:lnTo>
                      <a:pt x="93" y="2"/>
                    </a:lnTo>
                    <a:lnTo>
                      <a:pt x="77" y="5"/>
                    </a:lnTo>
                    <a:lnTo>
                      <a:pt x="61" y="8"/>
                    </a:lnTo>
                    <a:lnTo>
                      <a:pt x="44" y="12"/>
                    </a:lnTo>
                    <a:lnTo>
                      <a:pt x="29" y="16"/>
                    </a:lnTo>
                    <a:lnTo>
                      <a:pt x="14" y="22"/>
                    </a:lnTo>
                    <a:lnTo>
                      <a:pt x="0" y="28"/>
                    </a:lnTo>
                    <a:lnTo>
                      <a:pt x="9" y="27"/>
                    </a:lnTo>
                    <a:lnTo>
                      <a:pt x="16" y="25"/>
                    </a:lnTo>
                    <a:lnTo>
                      <a:pt x="25" y="24"/>
                    </a:lnTo>
                    <a:lnTo>
                      <a:pt x="33" y="23"/>
                    </a:lnTo>
                    <a:lnTo>
                      <a:pt x="41" y="22"/>
                    </a:lnTo>
                    <a:lnTo>
                      <a:pt x="50" y="22"/>
                    </a:lnTo>
                    <a:lnTo>
                      <a:pt x="58" y="21"/>
                    </a:lnTo>
                    <a:lnTo>
                      <a:pt x="67" y="21"/>
                    </a:lnTo>
                    <a:lnTo>
                      <a:pt x="97" y="22"/>
                    </a:lnTo>
                    <a:lnTo>
                      <a:pt x="128" y="26"/>
                    </a:lnTo>
                    <a:lnTo>
                      <a:pt x="156" y="34"/>
                    </a:lnTo>
                    <a:lnTo>
                      <a:pt x="183" y="43"/>
                    </a:lnTo>
                    <a:lnTo>
                      <a:pt x="209" y="55"/>
                    </a:lnTo>
                    <a:lnTo>
                      <a:pt x="233" y="70"/>
                    </a:lnTo>
                    <a:lnTo>
                      <a:pt x="257" y="87"/>
                    </a:lnTo>
                    <a:lnTo>
                      <a:pt x="278" y="105"/>
                    </a:lnTo>
                    <a:lnTo>
                      <a:pt x="297" y="126"/>
                    </a:lnTo>
                    <a:lnTo>
                      <a:pt x="314" y="148"/>
                    </a:lnTo>
                    <a:lnTo>
                      <a:pt x="329" y="172"/>
                    </a:lnTo>
                    <a:lnTo>
                      <a:pt x="342" y="198"/>
                    </a:lnTo>
                    <a:lnTo>
                      <a:pt x="352" y="223"/>
                    </a:lnTo>
                    <a:lnTo>
                      <a:pt x="359" y="251"/>
                    </a:lnTo>
                    <a:lnTo>
                      <a:pt x="365" y="281"/>
                    </a:lnTo>
                    <a:lnTo>
                      <a:pt x="366" y="310"/>
                    </a:lnTo>
                    <a:lnTo>
                      <a:pt x="365" y="331"/>
                    </a:lnTo>
                    <a:lnTo>
                      <a:pt x="363" y="353"/>
                    </a:lnTo>
                    <a:lnTo>
                      <a:pt x="358" y="373"/>
                    </a:lnTo>
                    <a:lnTo>
                      <a:pt x="353" y="394"/>
                    </a:lnTo>
                    <a:lnTo>
                      <a:pt x="346" y="413"/>
                    </a:lnTo>
                    <a:lnTo>
                      <a:pt x="338" y="432"/>
                    </a:lnTo>
                    <a:lnTo>
                      <a:pt x="328" y="450"/>
                    </a:lnTo>
                    <a:lnTo>
                      <a:pt x="317" y="467"/>
                    </a:lnTo>
                    <a:lnTo>
                      <a:pt x="305" y="483"/>
                    </a:lnTo>
                    <a:lnTo>
                      <a:pt x="293" y="500"/>
                    </a:lnTo>
                    <a:lnTo>
                      <a:pt x="278" y="514"/>
                    </a:lnTo>
                    <a:lnTo>
                      <a:pt x="263" y="528"/>
                    </a:lnTo>
                    <a:lnTo>
                      <a:pt x="247" y="540"/>
                    </a:lnTo>
                    <a:lnTo>
                      <a:pt x="230" y="551"/>
                    </a:lnTo>
                    <a:lnTo>
                      <a:pt x="212" y="562"/>
                    </a:lnTo>
                    <a:lnTo>
                      <a:pt x="193" y="571"/>
                    </a:lnTo>
                    <a:lnTo>
                      <a:pt x="218" y="564"/>
                    </a:lnTo>
                    <a:lnTo>
                      <a:pt x="242" y="557"/>
                    </a:lnTo>
                    <a:lnTo>
                      <a:pt x="264" y="546"/>
                    </a:lnTo>
                    <a:lnTo>
                      <a:pt x="286" y="534"/>
                    </a:lnTo>
                    <a:lnTo>
                      <a:pt x="307" y="521"/>
                    </a:lnTo>
                    <a:lnTo>
                      <a:pt x="325" y="506"/>
                    </a:lnTo>
                    <a:lnTo>
                      <a:pt x="343" y="489"/>
                    </a:lnTo>
                    <a:lnTo>
                      <a:pt x="359" y="471"/>
                    </a:lnTo>
                    <a:lnTo>
                      <a:pt x="374" y="452"/>
                    </a:lnTo>
                    <a:lnTo>
                      <a:pt x="387" y="432"/>
                    </a:lnTo>
                    <a:lnTo>
                      <a:pt x="399" y="410"/>
                    </a:lnTo>
                    <a:lnTo>
                      <a:pt x="409" y="388"/>
                    </a:lnTo>
                    <a:lnTo>
                      <a:pt x="417" y="365"/>
                    </a:lnTo>
                    <a:lnTo>
                      <a:pt x="422" y="341"/>
                    </a:lnTo>
                    <a:lnTo>
                      <a:pt x="425" y="316"/>
                    </a:lnTo>
                    <a:lnTo>
                      <a:pt x="426" y="290"/>
                    </a:lnTo>
                    <a:lnTo>
                      <a:pt x="425" y="261"/>
                    </a:lnTo>
                    <a:lnTo>
                      <a:pt x="420" y="232"/>
                    </a:lnTo>
                    <a:lnTo>
                      <a:pt x="412" y="204"/>
                    </a:lnTo>
                    <a:lnTo>
                      <a:pt x="402" y="178"/>
                    </a:lnTo>
                    <a:lnTo>
                      <a:pt x="390" y="152"/>
                    </a:lnTo>
                    <a:lnTo>
                      <a:pt x="374" y="129"/>
                    </a:lnTo>
                    <a:lnTo>
                      <a:pt x="357" y="106"/>
                    </a:lnTo>
                    <a:lnTo>
                      <a:pt x="338" y="85"/>
                    </a:lnTo>
                    <a:lnTo>
                      <a:pt x="316" y="67"/>
                    </a:lnTo>
                    <a:lnTo>
                      <a:pt x="294" y="50"/>
                    </a:lnTo>
                    <a:lnTo>
                      <a:pt x="269" y="36"/>
                    </a:lnTo>
                    <a:lnTo>
                      <a:pt x="243" y="23"/>
                    </a:lnTo>
                    <a:lnTo>
                      <a:pt x="215" y="13"/>
                    </a:lnTo>
                    <a:lnTo>
                      <a:pt x="186" y="6"/>
                    </a:lnTo>
                    <a:lnTo>
                      <a:pt x="157" y="1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Freeform 34"/>
              <p:cNvSpPr>
                <a:spLocks/>
              </p:cNvSpPr>
              <p:nvPr/>
            </p:nvSpPr>
            <p:spPr bwMode="auto">
              <a:xfrm rot="1126489">
                <a:off x="7503512" y="1772637"/>
                <a:ext cx="255123" cy="40282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48" y="3"/>
                  </a:cxn>
                  <a:cxn ang="0">
                    <a:pos x="29" y="8"/>
                  </a:cxn>
                  <a:cxn ang="0">
                    <a:pos x="9" y="15"/>
                  </a:cxn>
                  <a:cxn ang="0">
                    <a:pos x="5" y="19"/>
                  </a:cxn>
                  <a:cxn ang="0">
                    <a:pos x="15" y="16"/>
                  </a:cxn>
                  <a:cxn ang="0">
                    <a:pos x="24" y="15"/>
                  </a:cxn>
                  <a:cxn ang="0">
                    <a:pos x="34" y="15"/>
                  </a:cxn>
                  <a:cxn ang="0">
                    <a:pos x="58" y="16"/>
                  </a:cxn>
                  <a:cxn ang="0">
                    <a:pos x="94" y="25"/>
                  </a:cxn>
                  <a:cxn ang="0">
                    <a:pos x="128" y="41"/>
                  </a:cxn>
                  <a:cxn ang="0">
                    <a:pos x="158" y="64"/>
                  </a:cxn>
                  <a:cxn ang="0">
                    <a:pos x="183" y="92"/>
                  </a:cxn>
                  <a:cxn ang="0">
                    <a:pos x="203" y="126"/>
                  </a:cxn>
                  <a:cxn ang="0">
                    <a:pos x="217" y="164"/>
                  </a:cxn>
                  <a:cxn ang="0">
                    <a:pos x="225" y="205"/>
                  </a:cxn>
                  <a:cxn ang="0">
                    <a:pos x="224" y="258"/>
                  </a:cxn>
                  <a:cxn ang="0">
                    <a:pos x="209" y="316"/>
                  </a:cxn>
                  <a:cxn ang="0">
                    <a:pos x="179" y="367"/>
                  </a:cxn>
                  <a:cxn ang="0">
                    <a:pos x="140" y="406"/>
                  </a:cxn>
                  <a:cxn ang="0">
                    <a:pos x="147" y="409"/>
                  </a:cxn>
                  <a:cxn ang="0">
                    <a:pos x="201" y="372"/>
                  </a:cxn>
                  <a:cxn ang="0">
                    <a:pos x="241" y="317"/>
                  </a:cxn>
                  <a:cxn ang="0">
                    <a:pos x="263" y="249"/>
                  </a:cxn>
                  <a:cxn ang="0">
                    <a:pos x="265" y="190"/>
                  </a:cxn>
                  <a:cxn ang="0">
                    <a:pos x="257" y="149"/>
                  </a:cxn>
                  <a:cxn ang="0">
                    <a:pos x="243" y="111"/>
                  </a:cxn>
                  <a:cxn ang="0">
                    <a:pos x="223" y="77"/>
                  </a:cxn>
                  <a:cxn ang="0">
                    <a:pos x="198" y="49"/>
                  </a:cxn>
                  <a:cxn ang="0">
                    <a:pos x="168" y="26"/>
                  </a:cxn>
                  <a:cxn ang="0">
                    <a:pos x="134" y="10"/>
                  </a:cxn>
                  <a:cxn ang="0">
                    <a:pos x="98" y="1"/>
                  </a:cxn>
                </a:cxnLst>
                <a:rect l="0" t="0" r="r" b="b"/>
                <a:pathLst>
                  <a:path w="266" h="420">
                    <a:moveTo>
                      <a:pt x="78" y="0"/>
                    </a:moveTo>
                    <a:lnTo>
                      <a:pt x="67" y="0"/>
                    </a:lnTo>
                    <a:lnTo>
                      <a:pt x="58" y="1"/>
                    </a:lnTo>
                    <a:lnTo>
                      <a:pt x="48" y="3"/>
                    </a:lnTo>
                    <a:lnTo>
                      <a:pt x="38" y="4"/>
                    </a:lnTo>
                    <a:lnTo>
                      <a:pt x="29" y="8"/>
                    </a:lnTo>
                    <a:lnTo>
                      <a:pt x="19" y="11"/>
                    </a:lnTo>
                    <a:lnTo>
                      <a:pt x="9" y="15"/>
                    </a:lnTo>
                    <a:lnTo>
                      <a:pt x="0" y="20"/>
                    </a:lnTo>
                    <a:lnTo>
                      <a:pt x="5" y="19"/>
                    </a:lnTo>
                    <a:lnTo>
                      <a:pt x="9" y="17"/>
                    </a:lnTo>
                    <a:lnTo>
                      <a:pt x="15" y="16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9" y="15"/>
                    </a:lnTo>
                    <a:lnTo>
                      <a:pt x="34" y="15"/>
                    </a:lnTo>
                    <a:lnTo>
                      <a:pt x="38" y="15"/>
                    </a:lnTo>
                    <a:lnTo>
                      <a:pt x="58" y="16"/>
                    </a:lnTo>
                    <a:lnTo>
                      <a:pt x="76" y="20"/>
                    </a:lnTo>
                    <a:lnTo>
                      <a:pt x="94" y="25"/>
                    </a:lnTo>
                    <a:lnTo>
                      <a:pt x="112" y="31"/>
                    </a:lnTo>
                    <a:lnTo>
                      <a:pt x="128" y="41"/>
                    </a:lnTo>
                    <a:lnTo>
                      <a:pt x="143" y="52"/>
                    </a:lnTo>
                    <a:lnTo>
                      <a:pt x="158" y="64"/>
                    </a:lnTo>
                    <a:lnTo>
                      <a:pt x="171" y="77"/>
                    </a:lnTo>
                    <a:lnTo>
                      <a:pt x="183" y="92"/>
                    </a:lnTo>
                    <a:lnTo>
                      <a:pt x="194" y="109"/>
                    </a:lnTo>
                    <a:lnTo>
                      <a:pt x="203" y="126"/>
                    </a:lnTo>
                    <a:lnTo>
                      <a:pt x="211" y="145"/>
                    </a:lnTo>
                    <a:lnTo>
                      <a:pt x="217" y="164"/>
                    </a:lnTo>
                    <a:lnTo>
                      <a:pt x="222" y="185"/>
                    </a:lnTo>
                    <a:lnTo>
                      <a:pt x="225" y="205"/>
                    </a:lnTo>
                    <a:lnTo>
                      <a:pt x="226" y="227"/>
                    </a:lnTo>
                    <a:lnTo>
                      <a:pt x="224" y="258"/>
                    </a:lnTo>
                    <a:lnTo>
                      <a:pt x="218" y="288"/>
                    </a:lnTo>
                    <a:lnTo>
                      <a:pt x="209" y="316"/>
                    </a:lnTo>
                    <a:lnTo>
                      <a:pt x="196" y="342"/>
                    </a:lnTo>
                    <a:lnTo>
                      <a:pt x="179" y="367"/>
                    </a:lnTo>
                    <a:lnTo>
                      <a:pt x="160" y="387"/>
                    </a:lnTo>
                    <a:lnTo>
                      <a:pt x="140" y="406"/>
                    </a:lnTo>
                    <a:lnTo>
                      <a:pt x="116" y="420"/>
                    </a:lnTo>
                    <a:lnTo>
                      <a:pt x="147" y="409"/>
                    </a:lnTo>
                    <a:lnTo>
                      <a:pt x="175" y="393"/>
                    </a:lnTo>
                    <a:lnTo>
                      <a:pt x="201" y="372"/>
                    </a:lnTo>
                    <a:lnTo>
                      <a:pt x="223" y="346"/>
                    </a:lnTo>
                    <a:lnTo>
                      <a:pt x="241" y="317"/>
                    </a:lnTo>
                    <a:lnTo>
                      <a:pt x="254" y="285"/>
                    </a:lnTo>
                    <a:lnTo>
                      <a:pt x="263" y="249"/>
                    </a:lnTo>
                    <a:lnTo>
                      <a:pt x="266" y="212"/>
                    </a:lnTo>
                    <a:lnTo>
                      <a:pt x="265" y="190"/>
                    </a:lnTo>
                    <a:lnTo>
                      <a:pt x="261" y="169"/>
                    </a:lnTo>
                    <a:lnTo>
                      <a:pt x="257" y="149"/>
                    </a:lnTo>
                    <a:lnTo>
                      <a:pt x="251" y="130"/>
                    </a:lnTo>
                    <a:lnTo>
                      <a:pt x="243" y="111"/>
                    </a:lnTo>
                    <a:lnTo>
                      <a:pt x="233" y="94"/>
                    </a:lnTo>
                    <a:lnTo>
                      <a:pt x="223" y="77"/>
                    </a:lnTo>
                    <a:lnTo>
                      <a:pt x="211" y="62"/>
                    </a:lnTo>
                    <a:lnTo>
                      <a:pt x="198" y="49"/>
                    </a:lnTo>
                    <a:lnTo>
                      <a:pt x="183" y="37"/>
                    </a:lnTo>
                    <a:lnTo>
                      <a:pt x="168" y="26"/>
                    </a:lnTo>
                    <a:lnTo>
                      <a:pt x="151" y="16"/>
                    </a:lnTo>
                    <a:lnTo>
                      <a:pt x="134" y="10"/>
                    </a:lnTo>
                    <a:lnTo>
                      <a:pt x="116" y="4"/>
                    </a:lnTo>
                    <a:lnTo>
                      <a:pt x="98" y="1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Freeform 35"/>
              <p:cNvSpPr>
                <a:spLocks/>
              </p:cNvSpPr>
              <p:nvPr/>
            </p:nvSpPr>
            <p:spPr bwMode="auto">
              <a:xfrm rot="1126489">
                <a:off x="7168713" y="2003425"/>
                <a:ext cx="67137" cy="68097"/>
              </a:xfrm>
              <a:custGeom>
                <a:avLst/>
                <a:gdLst/>
                <a:ahLst/>
                <a:cxnLst>
                  <a:cxn ang="0">
                    <a:pos x="35" y="71"/>
                  </a:cxn>
                  <a:cxn ang="0">
                    <a:pos x="42" y="70"/>
                  </a:cxn>
                  <a:cxn ang="0">
                    <a:pos x="49" y="68"/>
                  </a:cxn>
                  <a:cxn ang="0">
                    <a:pos x="54" y="65"/>
                  </a:cxn>
                  <a:cxn ang="0">
                    <a:pos x="60" y="60"/>
                  </a:cxn>
                  <a:cxn ang="0">
                    <a:pos x="64" y="55"/>
                  </a:cxn>
                  <a:cxn ang="0">
                    <a:pos x="67" y="49"/>
                  </a:cxn>
                  <a:cxn ang="0">
                    <a:pos x="69" y="43"/>
                  </a:cxn>
                  <a:cxn ang="0">
                    <a:pos x="70" y="35"/>
                  </a:cxn>
                  <a:cxn ang="0">
                    <a:pos x="69" y="28"/>
                  </a:cxn>
                  <a:cxn ang="0">
                    <a:pos x="67" y="21"/>
                  </a:cxn>
                  <a:cxn ang="0">
                    <a:pos x="64" y="16"/>
                  </a:cxn>
                  <a:cxn ang="0">
                    <a:pos x="60" y="11"/>
                  </a:cxn>
                  <a:cxn ang="0">
                    <a:pos x="54" y="6"/>
                  </a:cxn>
                  <a:cxn ang="0">
                    <a:pos x="49" y="3"/>
                  </a:cxn>
                  <a:cxn ang="0">
                    <a:pos x="42" y="1"/>
                  </a:cxn>
                  <a:cxn ang="0">
                    <a:pos x="35" y="0"/>
                  </a:cxn>
                  <a:cxn ang="0">
                    <a:pos x="27" y="1"/>
                  </a:cxn>
                  <a:cxn ang="0">
                    <a:pos x="21" y="3"/>
                  </a:cxn>
                  <a:cxn ang="0">
                    <a:pos x="15" y="6"/>
                  </a:cxn>
                  <a:cxn ang="0">
                    <a:pos x="10" y="11"/>
                  </a:cxn>
                  <a:cxn ang="0">
                    <a:pos x="6" y="16"/>
                  </a:cxn>
                  <a:cxn ang="0">
                    <a:pos x="3" y="21"/>
                  </a:cxn>
                  <a:cxn ang="0">
                    <a:pos x="1" y="28"/>
                  </a:cxn>
                  <a:cxn ang="0">
                    <a:pos x="0" y="35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5"/>
                  </a:cxn>
                  <a:cxn ang="0">
                    <a:pos x="10" y="60"/>
                  </a:cxn>
                  <a:cxn ang="0">
                    <a:pos x="15" y="65"/>
                  </a:cxn>
                  <a:cxn ang="0">
                    <a:pos x="21" y="68"/>
                  </a:cxn>
                  <a:cxn ang="0">
                    <a:pos x="27" y="70"/>
                  </a:cxn>
                  <a:cxn ang="0">
                    <a:pos x="35" y="71"/>
                  </a:cxn>
                </a:cxnLst>
                <a:rect l="0" t="0" r="r" b="b"/>
                <a:pathLst>
                  <a:path w="70" h="71">
                    <a:moveTo>
                      <a:pt x="35" y="71"/>
                    </a:moveTo>
                    <a:lnTo>
                      <a:pt x="42" y="70"/>
                    </a:lnTo>
                    <a:lnTo>
                      <a:pt x="49" y="68"/>
                    </a:lnTo>
                    <a:lnTo>
                      <a:pt x="54" y="65"/>
                    </a:lnTo>
                    <a:lnTo>
                      <a:pt x="60" y="60"/>
                    </a:lnTo>
                    <a:lnTo>
                      <a:pt x="64" y="55"/>
                    </a:lnTo>
                    <a:lnTo>
                      <a:pt x="67" y="49"/>
                    </a:lnTo>
                    <a:lnTo>
                      <a:pt x="69" y="43"/>
                    </a:lnTo>
                    <a:lnTo>
                      <a:pt x="70" y="35"/>
                    </a:lnTo>
                    <a:lnTo>
                      <a:pt x="69" y="28"/>
                    </a:lnTo>
                    <a:lnTo>
                      <a:pt x="67" y="21"/>
                    </a:lnTo>
                    <a:lnTo>
                      <a:pt x="64" y="16"/>
                    </a:lnTo>
                    <a:lnTo>
                      <a:pt x="60" y="11"/>
                    </a:lnTo>
                    <a:lnTo>
                      <a:pt x="54" y="6"/>
                    </a:lnTo>
                    <a:lnTo>
                      <a:pt x="49" y="3"/>
                    </a:lnTo>
                    <a:lnTo>
                      <a:pt x="42" y="1"/>
                    </a:lnTo>
                    <a:lnTo>
                      <a:pt x="35" y="0"/>
                    </a:lnTo>
                    <a:lnTo>
                      <a:pt x="27" y="1"/>
                    </a:lnTo>
                    <a:lnTo>
                      <a:pt x="21" y="3"/>
                    </a:lnTo>
                    <a:lnTo>
                      <a:pt x="15" y="6"/>
                    </a:lnTo>
                    <a:lnTo>
                      <a:pt x="10" y="11"/>
                    </a:lnTo>
                    <a:lnTo>
                      <a:pt x="6" y="16"/>
                    </a:lnTo>
                    <a:lnTo>
                      <a:pt x="3" y="21"/>
                    </a:lnTo>
                    <a:lnTo>
                      <a:pt x="1" y="28"/>
                    </a:lnTo>
                    <a:lnTo>
                      <a:pt x="0" y="35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27" y="70"/>
                    </a:lnTo>
                    <a:lnTo>
                      <a:pt x="35" y="71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Freeform 36"/>
              <p:cNvSpPr>
                <a:spLocks/>
              </p:cNvSpPr>
              <p:nvPr/>
            </p:nvSpPr>
            <p:spPr bwMode="auto">
              <a:xfrm rot="1126489">
                <a:off x="7168339" y="1904161"/>
                <a:ext cx="54669" cy="40282"/>
              </a:xfrm>
              <a:custGeom>
                <a:avLst/>
                <a:gdLst/>
                <a:ahLst/>
                <a:cxnLst>
                  <a:cxn ang="0">
                    <a:pos x="29" y="42"/>
                  </a:cxn>
                  <a:cxn ang="0">
                    <a:pos x="39" y="40"/>
                  </a:cxn>
                  <a:cxn ang="0">
                    <a:pos x="48" y="36"/>
                  </a:cxn>
                  <a:cxn ang="0">
                    <a:pos x="55" y="29"/>
                  </a:cxn>
                  <a:cxn ang="0">
                    <a:pos x="57" y="20"/>
                  </a:cxn>
                  <a:cxn ang="0">
                    <a:pos x="55" y="12"/>
                  </a:cxn>
                  <a:cxn ang="0">
                    <a:pos x="48" y="5"/>
                  </a:cxn>
                  <a:cxn ang="0">
                    <a:pos x="39" y="1"/>
                  </a:cxn>
                  <a:cxn ang="0">
                    <a:pos x="29" y="0"/>
                  </a:cxn>
                  <a:cxn ang="0">
                    <a:pos x="17" y="1"/>
                  </a:cxn>
                  <a:cxn ang="0">
                    <a:pos x="8" y="5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2" y="29"/>
                  </a:cxn>
                  <a:cxn ang="0">
                    <a:pos x="8" y="36"/>
                  </a:cxn>
                  <a:cxn ang="0">
                    <a:pos x="17" y="40"/>
                  </a:cxn>
                  <a:cxn ang="0">
                    <a:pos x="29" y="42"/>
                  </a:cxn>
                </a:cxnLst>
                <a:rect l="0" t="0" r="r" b="b"/>
                <a:pathLst>
                  <a:path w="57" h="42">
                    <a:moveTo>
                      <a:pt x="29" y="42"/>
                    </a:moveTo>
                    <a:lnTo>
                      <a:pt x="39" y="40"/>
                    </a:lnTo>
                    <a:lnTo>
                      <a:pt x="48" y="36"/>
                    </a:lnTo>
                    <a:lnTo>
                      <a:pt x="55" y="29"/>
                    </a:lnTo>
                    <a:lnTo>
                      <a:pt x="57" y="20"/>
                    </a:lnTo>
                    <a:lnTo>
                      <a:pt x="55" y="12"/>
                    </a:lnTo>
                    <a:lnTo>
                      <a:pt x="48" y="5"/>
                    </a:lnTo>
                    <a:lnTo>
                      <a:pt x="39" y="1"/>
                    </a:lnTo>
                    <a:lnTo>
                      <a:pt x="29" y="0"/>
                    </a:lnTo>
                    <a:lnTo>
                      <a:pt x="17" y="1"/>
                    </a:lnTo>
                    <a:lnTo>
                      <a:pt x="8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8" y="36"/>
                    </a:lnTo>
                    <a:lnTo>
                      <a:pt x="17" y="40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Freeform 37"/>
              <p:cNvSpPr>
                <a:spLocks/>
              </p:cNvSpPr>
              <p:nvPr/>
            </p:nvSpPr>
            <p:spPr bwMode="auto">
              <a:xfrm rot="1126489">
                <a:off x="7278985" y="1950561"/>
                <a:ext cx="67137" cy="61383"/>
              </a:xfrm>
              <a:custGeom>
                <a:avLst/>
                <a:gdLst/>
                <a:ahLst/>
                <a:cxnLst>
                  <a:cxn ang="0">
                    <a:pos x="35" y="64"/>
                  </a:cxn>
                  <a:cxn ang="0">
                    <a:pos x="43" y="63"/>
                  </a:cxn>
                  <a:cxn ang="0">
                    <a:pos x="49" y="62"/>
                  </a:cxn>
                  <a:cxn ang="0">
                    <a:pos x="55" y="59"/>
                  </a:cxn>
                  <a:cxn ang="0">
                    <a:pos x="60" y="54"/>
                  </a:cxn>
                  <a:cxn ang="0">
                    <a:pos x="65" y="50"/>
                  </a:cxn>
                  <a:cxn ang="0">
                    <a:pos x="68" y="45"/>
                  </a:cxn>
                  <a:cxn ang="0">
                    <a:pos x="69" y="38"/>
                  </a:cxn>
                  <a:cxn ang="0">
                    <a:pos x="70" y="32"/>
                  </a:cxn>
                  <a:cxn ang="0">
                    <a:pos x="69" y="25"/>
                  </a:cxn>
                  <a:cxn ang="0">
                    <a:pos x="68" y="20"/>
                  </a:cxn>
                  <a:cxn ang="0">
                    <a:pos x="65" y="14"/>
                  </a:cxn>
                  <a:cxn ang="0">
                    <a:pos x="60" y="9"/>
                  </a:cxn>
                  <a:cxn ang="0">
                    <a:pos x="55" y="6"/>
                  </a:cxn>
                  <a:cxn ang="0">
                    <a:pos x="49" y="3"/>
                  </a:cxn>
                  <a:cxn ang="0">
                    <a:pos x="43" y="1"/>
                  </a:cxn>
                  <a:cxn ang="0">
                    <a:pos x="35" y="0"/>
                  </a:cxn>
                  <a:cxn ang="0">
                    <a:pos x="28" y="1"/>
                  </a:cxn>
                  <a:cxn ang="0">
                    <a:pos x="21" y="3"/>
                  </a:cxn>
                  <a:cxn ang="0">
                    <a:pos x="16" y="6"/>
                  </a:cxn>
                  <a:cxn ang="0">
                    <a:pos x="11" y="9"/>
                  </a:cxn>
                  <a:cxn ang="0">
                    <a:pos x="6" y="14"/>
                  </a:cxn>
                  <a:cxn ang="0">
                    <a:pos x="3" y="20"/>
                  </a:cxn>
                  <a:cxn ang="0">
                    <a:pos x="1" y="25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3" y="45"/>
                  </a:cxn>
                  <a:cxn ang="0">
                    <a:pos x="6" y="50"/>
                  </a:cxn>
                  <a:cxn ang="0">
                    <a:pos x="11" y="54"/>
                  </a:cxn>
                  <a:cxn ang="0">
                    <a:pos x="16" y="59"/>
                  </a:cxn>
                  <a:cxn ang="0">
                    <a:pos x="21" y="62"/>
                  </a:cxn>
                  <a:cxn ang="0">
                    <a:pos x="28" y="63"/>
                  </a:cxn>
                  <a:cxn ang="0">
                    <a:pos x="35" y="64"/>
                  </a:cxn>
                </a:cxnLst>
                <a:rect l="0" t="0" r="r" b="b"/>
                <a:pathLst>
                  <a:path w="70" h="64">
                    <a:moveTo>
                      <a:pt x="35" y="64"/>
                    </a:moveTo>
                    <a:lnTo>
                      <a:pt x="43" y="63"/>
                    </a:lnTo>
                    <a:lnTo>
                      <a:pt x="49" y="62"/>
                    </a:lnTo>
                    <a:lnTo>
                      <a:pt x="55" y="59"/>
                    </a:lnTo>
                    <a:lnTo>
                      <a:pt x="60" y="54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69" y="38"/>
                    </a:lnTo>
                    <a:lnTo>
                      <a:pt x="70" y="32"/>
                    </a:lnTo>
                    <a:lnTo>
                      <a:pt x="69" y="25"/>
                    </a:lnTo>
                    <a:lnTo>
                      <a:pt x="68" y="20"/>
                    </a:lnTo>
                    <a:lnTo>
                      <a:pt x="65" y="14"/>
                    </a:lnTo>
                    <a:lnTo>
                      <a:pt x="60" y="9"/>
                    </a:lnTo>
                    <a:lnTo>
                      <a:pt x="55" y="6"/>
                    </a:lnTo>
                    <a:lnTo>
                      <a:pt x="49" y="3"/>
                    </a:lnTo>
                    <a:lnTo>
                      <a:pt x="43" y="1"/>
                    </a:lnTo>
                    <a:lnTo>
                      <a:pt x="35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6"/>
                    </a:lnTo>
                    <a:lnTo>
                      <a:pt x="11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3" y="45"/>
                    </a:lnTo>
                    <a:lnTo>
                      <a:pt x="6" y="50"/>
                    </a:lnTo>
                    <a:lnTo>
                      <a:pt x="11" y="54"/>
                    </a:lnTo>
                    <a:lnTo>
                      <a:pt x="16" y="59"/>
                    </a:lnTo>
                    <a:lnTo>
                      <a:pt x="21" y="62"/>
                    </a:lnTo>
                    <a:lnTo>
                      <a:pt x="28" y="63"/>
                    </a:lnTo>
                    <a:lnTo>
                      <a:pt x="35" y="64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pic>
        <p:nvPicPr>
          <p:cNvPr id="178" name="Image 177" descr="image_hotel_exterior_outside_1.jpg"/>
          <p:cNvPicPr>
            <a:picLocks noChangeAspect="1"/>
          </p:cNvPicPr>
          <p:nvPr/>
        </p:nvPicPr>
        <p:blipFill>
          <a:blip r:embed="rId11"/>
          <a:srcRect r="12525"/>
          <a:stretch>
            <a:fillRect/>
          </a:stretch>
        </p:blipFill>
        <p:spPr>
          <a:xfrm>
            <a:off x="683568" y="3501008"/>
            <a:ext cx="1620000" cy="1587391"/>
          </a:xfrm>
          <a:prstGeom prst="rect">
            <a:avLst/>
          </a:prstGeom>
        </p:spPr>
      </p:pic>
      <p:pic>
        <p:nvPicPr>
          <p:cNvPr id="8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8519476" y="3789040"/>
            <a:ext cx="393576" cy="39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83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307">
        <p:checker/>
      </p:transition>
    </mc:Choice>
    <mc:Fallback xmlns="">
      <p:transition spd="slow" advTm="34307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0"/>
                            </p:stCondLst>
                            <p:childTnLst>
                              <p:par>
                                <p:cTn id="4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000"/>
                            </p:stCondLst>
                            <p:childTnLst>
                              <p:par>
                                <p:cTn id="5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474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Graphic spid="96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en Chiffres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4</a:t>
            </a:fld>
            <a:endParaRPr lang="fr-FR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0783689"/>
              </p:ext>
            </p:extLst>
          </p:nvPr>
        </p:nvGraphicFramePr>
        <p:xfrm>
          <a:off x="1023938" y="2852738"/>
          <a:ext cx="7259637" cy="279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2" name="Feuille de calcul" r:id="rId4" imgW="5276880" imgH="2019390" progId="Excel.Sheet.12">
                  <p:embed/>
                </p:oleObj>
              </mc:Choice>
              <mc:Fallback>
                <p:oleObj name="Feuille de calcul" r:id="rId4" imgW="5276880" imgH="2019390" progId="Excel.Sheet.12">
                  <p:embed/>
                  <p:pic>
                    <p:nvPicPr>
                      <p:cNvPr id="0" name="Imag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3938" y="2852738"/>
                        <a:ext cx="7259637" cy="279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20">
        <p14:shred/>
      </p:transition>
    </mc:Choice>
    <mc:Fallback xmlns="">
      <p:transition spd="slow" advTm="108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3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en image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224527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8" name="MSSN00226A0000[1].wav">
            <a:hlinkClick r:id="" action="ppaction://media"/>
          </p:cNvPr>
          <p:cNvPicPr>
            <a:picLocks noRot="1" noChangeAspect="1"/>
          </p:cNvPicPr>
          <p:nvPr>
            <a:wavAudioFile r:embed="rId2" name="MSSN00226A0000[1].wav"/>
          </p:nvPr>
        </p:nvPicPr>
        <p:blipFill>
          <a:blip r:embed="rId6"/>
          <a:stretch>
            <a:fillRect/>
          </a:stretch>
        </p:blipFill>
        <p:spPr>
          <a:xfrm>
            <a:off x="8858280" y="5715016"/>
            <a:ext cx="285720" cy="2857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55104332"/>
      </p:ext>
    </p:extLst>
  </p:cSld>
  <p:clrMapOvr>
    <a:masterClrMapping/>
  </p:clrMapOvr>
  <p:transition spd="slow" advClick="0" advTm="24878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1564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Graphic spid="7" grpId="0">
        <p:bldSub>
          <a:bldChart bld="seriesEl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96086"/>
          </a:xfrm>
        </p:spPr>
        <p:txBody>
          <a:bodyPr/>
          <a:lstStyle/>
          <a:p>
            <a:r>
              <a:rPr lang="fr-FR" dirty="0" smtClean="0"/>
              <a:t>Evolution succursales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763297"/>
              </p:ext>
            </p:extLst>
          </p:nvPr>
        </p:nvGraphicFramePr>
        <p:xfrm>
          <a:off x="785786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6</a:t>
            </a:fld>
            <a:endParaRPr lang="fr-FR" dirty="0"/>
          </a:p>
        </p:txBody>
      </p:sp>
      <p:graphicFrame>
        <p:nvGraphicFramePr>
          <p:cNvPr id="8" name="Espace réservé du contenu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0260247"/>
              </p:ext>
            </p:extLst>
          </p:nvPr>
        </p:nvGraphicFramePr>
        <p:xfrm>
          <a:off x="5357818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Espace réservé du contenu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3265304"/>
              </p:ext>
            </p:extLst>
          </p:nvPr>
        </p:nvGraphicFramePr>
        <p:xfrm>
          <a:off x="2978947" y="135729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749656913"/>
      </p:ext>
    </p:extLst>
  </p:cSld>
  <p:clrMapOvr>
    <a:masterClrMapping/>
  </p:clrMapOvr>
  <p:transition spd="slow" advTm="26516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  <p:bldGraphic spid="8" grpId="0">
        <p:bldSub>
          <a:bldChart bld="category"/>
        </p:bldSub>
      </p:bldGraphic>
      <p:bldGraphic spid="9" grpId="0">
        <p:bldSub>
          <a:bldChart bld="category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2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4.8|5.1|4.3|3.7|3.7|3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ser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6533</TotalTime>
  <Words>95</Words>
  <Application>Microsoft Office PowerPoint</Application>
  <PresentationFormat>Affichage à l'écran (4:3)</PresentationFormat>
  <Paragraphs>56</Paragraphs>
  <Slides>6</Slides>
  <Notes>6</Notes>
  <HiddenSlides>0</HiddenSlides>
  <MMClips>3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8" baseType="lpstr">
      <vt:lpstr>Desert</vt:lpstr>
      <vt:lpstr>Feuille de calcul</vt:lpstr>
      <vt:lpstr>Vents du Sud »</vt:lpstr>
      <vt:lpstr>Présentation</vt:lpstr>
      <vt:lpstr>Notre équipe</vt:lpstr>
      <vt:lpstr>Résultats en Chiffres</vt:lpstr>
      <vt:lpstr>Résultats en image</vt:lpstr>
      <vt:lpstr>Evolution succursales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 « Vent du Sud »</dc:title>
  <dc:creator>KAMjz</dc:creator>
  <cp:lastModifiedBy>Ktrin</cp:lastModifiedBy>
  <cp:revision>176</cp:revision>
  <dcterms:created xsi:type="dcterms:W3CDTF">2008-10-08T15:55:26Z</dcterms:created>
  <dcterms:modified xsi:type="dcterms:W3CDTF">2011-03-28T16:59:45Z</dcterms:modified>
</cp:coreProperties>
</file>