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4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70" autoAdjust="0"/>
    <p:restoredTop sz="92679" autoAdjust="0"/>
  </p:normalViewPr>
  <p:slideViewPr>
    <p:cSldViewPr>
      <p:cViewPr varScale="1">
        <p:scale>
          <a:sx n="54" d="100"/>
          <a:sy n="54" d="100"/>
        </p:scale>
        <p:origin x="-8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prix </a:t>
            </a:r>
            <a:r>
              <a:rPr lang="fr-FR" smtClean="0"/>
              <a:t>s’entendent Aller</a:t>
            </a:r>
            <a:r>
              <a:rPr lang="fr-FR" baseline="0" smtClean="0"/>
              <a:t>/Retour</a:t>
            </a:r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761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val="262626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5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6" y="116632"/>
            <a:ext cx="3057128" cy="365125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80439"/>
            <a:ext cx="1060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val="C29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5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val="00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A1D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val="E39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46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F0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FFF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A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CFC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9940388"/>
              </p:ext>
            </p:extLst>
          </p:nvPr>
        </p:nvGraphicFramePr>
        <p:xfrm>
          <a:off x="1115616" y="2298960"/>
          <a:ext cx="7199997" cy="22600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</a:t>
                      </a:r>
                      <a:r>
                        <a:rPr lang="fr-FR" baseline="0" dirty="0" smtClean="0"/>
                        <a:t> Arrivée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ttc</a:t>
                      </a:r>
                      <a:endParaRPr lang="fr-FR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Delhi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9/04/11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</a:t>
                      </a:r>
                      <a:r>
                        <a:rPr lang="fr-FR" baseline="0" dirty="0" smtClean="0"/>
                        <a:t>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789 €</a:t>
                      </a:r>
                      <a:endParaRPr lang="fr-FR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11/04/11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19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981 €</a:t>
                      </a:r>
                      <a:endParaRPr lang="fr-FR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12/04/11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597 €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43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c’est l’une de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7" y="3429000"/>
            <a:ext cx="1667866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93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val="9B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C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96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FA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val="757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val="A38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2" y="3429000"/>
            <a:ext cx="4633430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746861" y="67920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val="C6B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687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71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1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val="6044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val="560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val="AA9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val="542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268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75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val="FFB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AA5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44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167</Words>
  <Application>Microsoft Office PowerPoint</Application>
  <PresentationFormat>Affichage à l'écran (4:3)</PresentationFormat>
  <Paragraphs>253</Paragraphs>
  <Slides>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Destinations et prix</vt:lpstr>
      <vt:lpstr>Jordanie</vt:lpstr>
      <vt:lpstr>Inde</vt:lpstr>
      <vt:lpstr>Laos</vt:lpstr>
      <vt:lpstr>Népal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Zoe Zebulon</cp:lastModifiedBy>
  <cp:revision>38</cp:revision>
  <dcterms:created xsi:type="dcterms:W3CDTF">2010-08-05T16:19:39Z</dcterms:created>
  <dcterms:modified xsi:type="dcterms:W3CDTF">2011-03-18T15:26:42Z</dcterms:modified>
</cp:coreProperties>
</file>