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Laos</a:t>
            </a:r>
          </a:p>
          <a:p>
            <a:r>
              <a:rPr lang="fr-FR" dirty="0" smtClean="0"/>
              <a:t>Népal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272</TotalTime>
  <Words>38</Words>
  <Application>Microsoft Office PowerPoint</Application>
  <PresentationFormat>Affichage à l'écran (4:3)</PresentationFormat>
  <Paragraphs>22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12</cp:revision>
  <dcterms:created xsi:type="dcterms:W3CDTF">2010-08-05T16:19:39Z</dcterms:created>
  <dcterms:modified xsi:type="dcterms:W3CDTF">2010-08-08T20:43:14Z</dcterms:modified>
</cp:coreProperties>
</file>