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1" r:id="rId5"/>
    <p:sldId id="265" r:id="rId6"/>
    <p:sldId id="258" r:id="rId7"/>
    <p:sldId id="266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38" autoAdjust="0"/>
    <p:restoredTop sz="94118" autoAdjust="0"/>
  </p:normalViewPr>
  <p:slideViewPr>
    <p:cSldViewPr>
      <p:cViewPr varScale="1">
        <p:scale>
          <a:sx n="59" d="100"/>
          <a:sy n="59" d="100"/>
        </p:scale>
        <p:origin x="-72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702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Hôtels</a:t>
            </a:r>
            <a:endParaRPr lang="fr-FR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95262336"/>
        <c:axId val="195263872"/>
      </c:barChart>
      <c:catAx>
        <c:axId val="1952623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95263872"/>
        <c:crosses val="autoZero"/>
        <c:auto val="1"/>
        <c:lblAlgn val="ctr"/>
        <c:lblOffset val="100"/>
        <c:noMultiLvlLbl val="0"/>
      </c:catAx>
      <c:valAx>
        <c:axId val="1952638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crossAx val="1952623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032772930410728E-2"/>
          <c:y val="9.642601012901556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Restaurant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val="262626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prix </a:t>
            </a:r>
            <a:r>
              <a:rPr lang="fr-FR" smtClean="0"/>
              <a:t>s’entendent Aller</a:t>
            </a:r>
            <a:r>
              <a:rPr lang="fr-FR" baseline="0" smtClean="0"/>
              <a:t>/Retour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43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5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6" y="116632"/>
            <a:ext cx="3057128" cy="365125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80439"/>
            <a:ext cx="10604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val="C29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5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val="00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A1D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val="E39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0"/>
            <a:ext cx="3600956" cy="2419518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2" y="3429000"/>
            <a:ext cx="4633430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844824"/>
            <a:ext cx="7772400" cy="4572000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82614" y="1739842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val="C6B5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687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00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71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1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val="AA9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268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val="FFB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4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67512928"/>
              </p:ext>
            </p:extLst>
          </p:nvPr>
        </p:nvGraphicFramePr>
        <p:xfrm>
          <a:off x="657720" y="269292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c’est l’une de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7" y="3429000"/>
            <a:ext cx="1667866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Frais de voyage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011623"/>
              </p:ext>
            </p:extLst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10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973926"/>
              </p:ext>
            </p:extLst>
          </p:nvPr>
        </p:nvGraphicFramePr>
        <p:xfrm>
          <a:off x="1116419" y="2298960"/>
          <a:ext cx="7199997" cy="22600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ttc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789 €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982 €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12/04/11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</a:t>
                      </a:r>
                      <a:r>
                        <a:rPr lang="fr-FR" smtClean="0"/>
                        <a:t>97 </a:t>
                      </a:r>
                      <a:r>
                        <a:rPr lang="fr-FR" dirty="0" smtClean="0"/>
                        <a:t>€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705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151</Words>
  <Application>Microsoft Office PowerPoint</Application>
  <PresentationFormat>Affichage à l'écran (4:3)</PresentationFormat>
  <Paragraphs>245</Paragraphs>
  <Slides>8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Inde</vt:lpstr>
      <vt:lpstr>Laos</vt:lpstr>
      <vt:lpstr>Népal</vt:lpstr>
      <vt:lpstr>Jordanie</vt:lpstr>
      <vt:lpstr>Frais de voyage</vt:lpstr>
      <vt:lpstr>Destinations et prix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Zoe Zebulon</cp:lastModifiedBy>
  <cp:revision>49</cp:revision>
  <dcterms:created xsi:type="dcterms:W3CDTF">2010-08-05T16:19:39Z</dcterms:created>
  <dcterms:modified xsi:type="dcterms:W3CDTF">2011-03-19T21:02:13Z</dcterms:modified>
</cp:coreProperties>
</file>