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FBE4AE" mc:Ignorable=""/>
            </a:gs>
            <a:gs pos="13000">
              <a:srgbClr xmlns:mc="http://schemas.openxmlformats.org/markup-compatibility/2006" xmlns:a14="http://schemas.microsoft.com/office/drawing/2010/main" val="BD922A" mc:Ignorable=""/>
            </a:gs>
            <a:gs pos="21001">
              <a:srgbClr xmlns:mc="http://schemas.openxmlformats.org/markup-compatibility/2006" xmlns:a14="http://schemas.microsoft.com/office/drawing/2010/main" val="BD922A" mc:Ignorable=""/>
            </a:gs>
            <a:gs pos="63000">
              <a:srgbClr xmlns:mc="http://schemas.openxmlformats.org/markup-compatibility/2006" xmlns:a14="http://schemas.microsoft.com/office/drawing/2010/main" val="FBE4AE" mc:Ignorable=""/>
            </a:gs>
            <a:gs pos="67000">
              <a:srgbClr xmlns:mc="http://schemas.openxmlformats.org/markup-compatibility/2006" xmlns:a14="http://schemas.microsoft.com/office/drawing/2010/main" val="BD922A" mc:Ignorable=""/>
            </a:gs>
            <a:gs pos="69000">
              <a:srgbClr xmlns:mc="http://schemas.openxmlformats.org/markup-compatibility/2006" xmlns:a14="http://schemas.microsoft.com/office/drawing/2010/main" val="835E17" mc:Ignorable=""/>
            </a:gs>
            <a:gs pos="82001">
              <a:srgbClr xmlns:mc="http://schemas.openxmlformats.org/markup-compatibility/2006" xmlns:a14="http://schemas.microsoft.com/office/drawing/2010/main" val="A28949" mc:Ignorable=""/>
            </a:gs>
            <a:gs pos="100000">
              <a:srgbClr xmlns:mc="http://schemas.openxmlformats.org/markup-compatibility/2006" xmlns:a14="http://schemas.microsoft.com/office/drawing/2010/main" val="FAE3B7" mc:Ignorable="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/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Paksong</a:t>
            </a:r>
            <a:endParaRPr lang="fr-FR" dirty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  <a:endParaRPr lang="fr-FR" dirty="0"/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342</TotalTime>
  <Words>48</Words>
  <Application>Microsoft Office PowerPoint</Application>
  <PresentationFormat>Affichage à l'écran (4:3)</PresentationFormat>
  <Paragraphs>30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19</cp:revision>
  <dcterms:created xsi:type="dcterms:W3CDTF">2010-08-05T16:19:39Z</dcterms:created>
  <dcterms:modified xsi:type="dcterms:W3CDTF">2010-08-11T15:50:06Z</dcterms:modified>
</cp:coreProperties>
</file>