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8"/>
  </p:notesMasterIdLst>
  <p:handoutMasterIdLst>
    <p:handoutMasterId r:id="rId9"/>
  </p:handoutMasterIdLst>
  <p:sldIdLst>
    <p:sldId id="257" r:id="rId2"/>
    <p:sldId id="285" r:id="rId3"/>
    <p:sldId id="279" r:id="rId4"/>
    <p:sldId id="269" r:id="rId5"/>
    <p:sldId id="283" r:id="rId6"/>
    <p:sldId id="284" r:id="rId7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03" autoAdjust="0"/>
    <p:restoredTop sz="83308" autoAdjust="0"/>
  </p:normalViewPr>
  <p:slideViewPr>
    <p:cSldViewPr showGuides="1">
      <p:cViewPr varScale="1">
        <p:scale>
          <a:sx n="86" d="100"/>
          <a:sy n="86" d="100"/>
        </p:scale>
        <p:origin x="-8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Foehn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Feuil1!$B$2:$D$2</c:f>
              <c:numCache>
                <c:formatCode>General</c:formatCode>
                <c:ptCount val="3"/>
                <c:pt idx="0">
                  <c:v>460</c:v>
                </c:pt>
                <c:pt idx="1">
                  <c:v>580</c:v>
                </c:pt>
                <c:pt idx="2">
                  <c:v>745</c:v>
                </c:pt>
              </c:numCache>
            </c:numRef>
          </c:val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Sirocco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Feuil1!$B$3:$D$3</c:f>
              <c:numCache>
                <c:formatCode>General</c:formatCode>
                <c:ptCount val="3"/>
                <c:pt idx="0">
                  <c:v>430</c:v>
                </c:pt>
                <c:pt idx="1">
                  <c:v>540</c:v>
                </c:pt>
                <c:pt idx="2">
                  <c:v>710</c:v>
                </c:pt>
              </c:numCache>
            </c:numRef>
          </c:val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Tramontane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Feuil1!$B$1:$D$1</c:f>
              <c:strCache>
                <c:ptCount val="3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</c:strCache>
            </c:strRef>
          </c:cat>
          <c:val>
            <c:numRef>
              <c:f>Feuil1!$B$4:$D$4</c:f>
              <c:numCache>
                <c:formatCode>General</c:formatCode>
                <c:ptCount val="3"/>
                <c:pt idx="0">
                  <c:v>200</c:v>
                </c:pt>
                <c:pt idx="1">
                  <c:v>325</c:v>
                </c:pt>
                <c:pt idx="2">
                  <c:v>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222930432"/>
        <c:axId val="222931968"/>
        <c:axId val="0"/>
      </c:bar3DChart>
      <c:catAx>
        <c:axId val="22293043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222931968"/>
        <c:crosses val="autoZero"/>
        <c:auto val="1"/>
        <c:lblAlgn val="ctr"/>
        <c:lblOffset val="100"/>
        <c:noMultiLvlLbl val="0"/>
      </c:catAx>
      <c:valAx>
        <c:axId val="22293196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2930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425</c:v>
                </c:pt>
                <c:pt idx="1">
                  <c:v>330</c:v>
                </c:pt>
                <c:pt idx="2">
                  <c:v>530</c:v>
                </c:pt>
                <c:pt idx="3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650</c:v>
                </c:pt>
                <c:pt idx="1">
                  <c:v>400</c:v>
                </c:pt>
                <c:pt idx="2">
                  <c:v>330</c:v>
                </c:pt>
                <c:pt idx="3">
                  <c:v>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150</c:v>
                </c:pt>
                <c:pt idx="1">
                  <c:v>50</c:v>
                </c:pt>
                <c:pt idx="2">
                  <c:v>320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94B19527-8AE8-478A-B5F0-218011CF7963}">
      <dgm:prSet/>
      <dgm:spPr/>
      <dgm:t>
        <a:bodyPr/>
        <a:lstStyle/>
        <a:p>
          <a:pPr rtl="0"/>
          <a:r>
            <a:rPr lang="fr-FR" dirty="0" smtClean="0"/>
            <a:t>Evolution de l’équipe</a:t>
          </a:r>
          <a:endParaRPr lang="fr-FR" dirty="0"/>
        </a:p>
      </dgm:t>
    </dgm:pt>
    <dgm:pt modelId="{E7684E90-E336-42B6-9DC2-6AC1D791A831}" type="parTrans" cxnId="{7DD549A8-992D-407A-8133-7290426FE3EF}">
      <dgm:prSet/>
      <dgm:spPr/>
      <dgm:t>
        <a:bodyPr/>
        <a:lstStyle/>
        <a:p>
          <a:endParaRPr lang="fr-FR"/>
        </a:p>
      </dgm:t>
    </dgm:pt>
    <dgm:pt modelId="{6FBB6AFE-8BE0-4DDC-A695-0D08799A2E47}" type="sibTrans" cxnId="{7DD549A8-992D-407A-8133-7290426FE3EF}">
      <dgm:prSet/>
      <dgm:spPr/>
      <dgm:t>
        <a:bodyPr/>
        <a:lstStyle/>
        <a:p>
          <a:endParaRPr lang="fr-FR"/>
        </a:p>
      </dgm:t>
    </dgm:pt>
    <dgm:pt modelId="{1A1370E7-8783-407E-8A33-1E3313BB8CA1}">
      <dgm:prSet/>
      <dgm:spPr/>
      <dgm:t>
        <a:bodyPr/>
        <a:lstStyle/>
        <a:p>
          <a:pPr rtl="0"/>
          <a:r>
            <a:rPr lang="fr-FR" dirty="0" smtClean="0"/>
            <a:t> Résultats en chiffres</a:t>
          </a:r>
          <a:endParaRPr lang="fr-FR" dirty="0"/>
        </a:p>
      </dgm:t>
    </dgm:pt>
    <dgm:pt modelId="{E9FEC699-9B30-46F0-B125-803B9FBCA606}" type="parTrans" cxnId="{89BF37CD-ECF4-4A68-A693-613E74B32687}">
      <dgm:prSet/>
      <dgm:spPr/>
      <dgm:t>
        <a:bodyPr/>
        <a:lstStyle/>
        <a:p>
          <a:endParaRPr lang="fr-FR"/>
        </a:p>
      </dgm:t>
    </dgm:pt>
    <dgm:pt modelId="{B62FB914-ABD7-4A1A-B01D-88F89EEF98C0}" type="sibTrans" cxnId="{89BF37CD-ECF4-4A68-A693-613E74B32687}">
      <dgm:prSet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/>
            <a:t>Evolution des succursales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6E695E2C-D079-4081-9E99-09D8E1F2511B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072756C1-F2E6-4D23-9A3B-29FBED0A4AA9}" type="parTrans" cxnId="{F80C6204-32F5-4615-A09D-CDE5001C3D0E}">
      <dgm:prSet/>
      <dgm:spPr/>
      <dgm:t>
        <a:bodyPr/>
        <a:lstStyle/>
        <a:p>
          <a:endParaRPr lang="fr-FR"/>
        </a:p>
      </dgm:t>
    </dgm:pt>
    <dgm:pt modelId="{1D7552A1-4B58-4E58-89A1-45E468361DB2}" type="sibTrans" cxnId="{F80C6204-32F5-4615-A09D-CDE5001C3D0E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D6A8CD21-FA91-48AE-A45D-6D113FDEBCB9}" type="pres">
      <dgm:prSet presAssocID="{94B19527-8AE8-478A-B5F0-218011CF796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A1728-AB43-4D0C-9F8A-6FF5646A5E2C}" type="pres">
      <dgm:prSet presAssocID="{94B19527-8AE8-478A-B5F0-218011CF7963}" presName="aSpace" presStyleCnt="0"/>
      <dgm:spPr/>
    </dgm:pt>
    <dgm:pt modelId="{3C4D1D8D-242D-49CA-97DB-84D5A9EE9E53}" type="pres">
      <dgm:prSet presAssocID="{1A1370E7-8783-407E-8A33-1E3313BB8CA1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A2B2D7-331A-47E8-87FB-0F3374AC201A}" type="pres">
      <dgm:prSet presAssocID="{1A1370E7-8783-407E-8A33-1E3313BB8CA1}" presName="aSpace" presStyleCnt="0"/>
      <dgm:spPr/>
    </dgm:pt>
    <dgm:pt modelId="{BCE0D6AD-AD25-49C7-BB3C-F47159478551}" type="pres">
      <dgm:prSet presAssocID="{6E695E2C-D079-4081-9E99-09D8E1F2511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9EB639-8944-4323-B44F-ED4C9BCF27E3}" type="pres">
      <dgm:prSet presAssocID="{6E695E2C-D079-4081-9E99-09D8E1F2511B}" presName="aSpace" presStyleCnt="0"/>
      <dgm:spPr/>
    </dgm:pt>
    <dgm:pt modelId="{27EF23F0-85D4-4A27-80EC-EBEC170F12EF}" type="pres">
      <dgm:prSet presAssocID="{DA84C413-1014-4E3B-A07D-A08324EE4CB2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</dgm:ptLst>
  <dgm:cxnLst>
    <dgm:cxn modelId="{7DD549A8-992D-407A-8133-7290426FE3EF}" srcId="{D8FD5227-A78F-46AA-8880-506D333A83E5}" destId="{94B19527-8AE8-478A-B5F0-218011CF7963}" srcOrd="0" destOrd="0" parTransId="{E7684E90-E336-42B6-9DC2-6AC1D791A831}" sibTransId="{6FBB6AFE-8BE0-4DDC-A695-0D08799A2E47}"/>
    <dgm:cxn modelId="{9E869558-6257-475D-A625-54D8FE25DEF4}" type="presOf" srcId="{94B19527-8AE8-478A-B5F0-218011CF7963}" destId="{D6A8CD21-FA91-48AE-A45D-6D113FDEBCB9}" srcOrd="0" destOrd="0" presId="urn:microsoft.com/office/officeart/2005/8/layout/pyramid2"/>
    <dgm:cxn modelId="{A12E16AD-F09B-49C1-8C9A-A4E57CE3D58A}" srcId="{D8FD5227-A78F-46AA-8880-506D333A83E5}" destId="{DA84C413-1014-4E3B-A07D-A08324EE4CB2}" srcOrd="3" destOrd="0" parTransId="{13A8BB43-B1F3-47E5-A4E5-9F5073DC0A06}" sibTransId="{86437B12-5AE6-4F52-A262-D79924AAAF6E}"/>
    <dgm:cxn modelId="{97225B9A-3B0F-48B2-B8EA-AC98E51165AF}" type="presOf" srcId="{6E695E2C-D079-4081-9E99-09D8E1F2511B}" destId="{BCE0D6AD-AD25-49C7-BB3C-F47159478551}" srcOrd="0" destOrd="0" presId="urn:microsoft.com/office/officeart/2005/8/layout/pyramid2"/>
    <dgm:cxn modelId="{89BF37CD-ECF4-4A68-A693-613E74B32687}" srcId="{D8FD5227-A78F-46AA-8880-506D333A83E5}" destId="{1A1370E7-8783-407E-8A33-1E3313BB8CA1}" srcOrd="1" destOrd="0" parTransId="{E9FEC699-9B30-46F0-B125-803B9FBCA606}" sibTransId="{B62FB914-ABD7-4A1A-B01D-88F89EEF98C0}"/>
    <dgm:cxn modelId="{F80C6204-32F5-4615-A09D-CDE5001C3D0E}" srcId="{D8FD5227-A78F-46AA-8880-506D333A83E5}" destId="{6E695E2C-D079-4081-9E99-09D8E1F2511B}" srcOrd="2" destOrd="0" parTransId="{072756C1-F2E6-4D23-9A3B-29FBED0A4AA9}" sibTransId="{1D7552A1-4B58-4E58-89A1-45E468361DB2}"/>
    <dgm:cxn modelId="{CD6DE968-9242-41B8-80A6-65CE293EEEBA}" type="presOf" srcId="{DA84C413-1014-4E3B-A07D-A08324EE4CB2}" destId="{27EF23F0-85D4-4A27-80EC-EBEC170F12EF}" srcOrd="0" destOrd="0" presId="urn:microsoft.com/office/officeart/2005/8/layout/pyramid2"/>
    <dgm:cxn modelId="{8B6306A1-1AEC-49C7-B097-49A43F3EB2F7}" type="presOf" srcId="{D8FD5227-A78F-46AA-8880-506D333A83E5}" destId="{D163C651-90DC-4582-A1B0-B7F8F370D915}" srcOrd="0" destOrd="0" presId="urn:microsoft.com/office/officeart/2005/8/layout/pyramid2"/>
    <dgm:cxn modelId="{90243AB0-9013-42F1-BE8C-B1931B5F7DEB}" type="presOf" srcId="{1A1370E7-8783-407E-8A33-1E3313BB8CA1}" destId="{3C4D1D8D-242D-49CA-97DB-84D5A9EE9E53}" srcOrd="0" destOrd="0" presId="urn:microsoft.com/office/officeart/2005/8/layout/pyramid2"/>
    <dgm:cxn modelId="{41BE57DD-8424-47C7-97FB-81A2535AE60C}" type="presParOf" srcId="{D163C651-90DC-4582-A1B0-B7F8F370D915}" destId="{9650227D-B8FD-47CA-AA7E-DEC007C4E89C}" srcOrd="0" destOrd="0" presId="urn:microsoft.com/office/officeart/2005/8/layout/pyramid2"/>
    <dgm:cxn modelId="{4CA70C7A-2B8A-4B83-B4CE-4D303B51F5C3}" type="presParOf" srcId="{D163C651-90DC-4582-A1B0-B7F8F370D915}" destId="{B98ABEEF-CC9F-4F6D-870C-51C8C29EA5C5}" srcOrd="1" destOrd="0" presId="urn:microsoft.com/office/officeart/2005/8/layout/pyramid2"/>
    <dgm:cxn modelId="{A8C64312-5879-4F59-AB28-1B310459F769}" type="presParOf" srcId="{B98ABEEF-CC9F-4F6D-870C-51C8C29EA5C5}" destId="{D6A8CD21-FA91-48AE-A45D-6D113FDEBCB9}" srcOrd="0" destOrd="0" presId="urn:microsoft.com/office/officeart/2005/8/layout/pyramid2"/>
    <dgm:cxn modelId="{9F44BA99-9EDF-4AF4-BE24-03684AC7C3DA}" type="presParOf" srcId="{B98ABEEF-CC9F-4F6D-870C-51C8C29EA5C5}" destId="{136A1728-AB43-4D0C-9F8A-6FF5646A5E2C}" srcOrd="1" destOrd="0" presId="urn:microsoft.com/office/officeart/2005/8/layout/pyramid2"/>
    <dgm:cxn modelId="{B3C14834-CC4F-4FE6-9D01-E7E4F243CE92}" type="presParOf" srcId="{B98ABEEF-CC9F-4F6D-870C-51C8C29EA5C5}" destId="{3C4D1D8D-242D-49CA-97DB-84D5A9EE9E53}" srcOrd="2" destOrd="0" presId="urn:microsoft.com/office/officeart/2005/8/layout/pyramid2"/>
    <dgm:cxn modelId="{8CEA426E-B3E8-48A4-8596-1A06F4B98A1C}" type="presParOf" srcId="{B98ABEEF-CC9F-4F6D-870C-51C8C29EA5C5}" destId="{D4A2B2D7-331A-47E8-87FB-0F3374AC201A}" srcOrd="3" destOrd="0" presId="urn:microsoft.com/office/officeart/2005/8/layout/pyramid2"/>
    <dgm:cxn modelId="{B9317567-FF41-4C1F-9BE0-3972A18F5F21}" type="presParOf" srcId="{B98ABEEF-CC9F-4F6D-870C-51C8C29EA5C5}" destId="{BCE0D6AD-AD25-49C7-BB3C-F47159478551}" srcOrd="4" destOrd="0" presId="urn:microsoft.com/office/officeart/2005/8/layout/pyramid2"/>
    <dgm:cxn modelId="{C80CC97B-72BD-403C-AECF-4B6782E293F2}" type="presParOf" srcId="{B98ABEEF-CC9F-4F6D-870C-51C8C29EA5C5}" destId="{399EB639-8944-4323-B44F-ED4C9BCF27E3}" srcOrd="5" destOrd="0" presId="urn:microsoft.com/office/officeart/2005/8/layout/pyramid2"/>
    <dgm:cxn modelId="{F209B6EE-61A4-43DF-8C79-380854CBF98C}" type="presParOf" srcId="{B98ABEEF-CC9F-4F6D-870C-51C8C29EA5C5}" destId="{27EF23F0-85D4-4A27-80EC-EBEC170F12EF}" srcOrd="6" destOrd="0" presId="urn:microsoft.com/office/officeart/2005/8/layout/pyramid2"/>
    <dgm:cxn modelId="{C223BB8E-41E1-471D-882B-451A37D85CA5}" type="presParOf" srcId="{B98ABEEF-CC9F-4F6D-870C-51C8C29EA5C5}" destId="{A4DB052E-298A-4C4B-9D25-92C88887C06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1Créateurs</a:t>
          </a:r>
          <a:endParaRPr lang="fr-FR" sz="1800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2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B1DFEE-FCFE-4836-823F-8681A2511477}" type="presOf" srcId="{D71E23F6-BBD4-4CEB-B951-7AC6907FE0EB}" destId="{A95F63B1-3CD6-4B8F-AE94-65DC9F5DB987}" srcOrd="0" destOrd="0" presId="urn:microsoft.com/office/officeart/2005/8/layout/venn1"/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F84CFB27-99B2-4FAF-9B85-33556427ADAF}" type="presOf" srcId="{93B3B8C4-FBB6-4DFF-AB4F-2B8560286A6C}" destId="{EA03C972-3DBE-4D6A-AA61-2CFAEF5B1233}" srcOrd="0" destOrd="0" presId="urn:microsoft.com/office/officeart/2005/8/layout/venn1"/>
    <dgm:cxn modelId="{34A1A9CC-B422-4A16-88C0-0A8AE51EF763}" type="presOf" srcId="{2CA6C238-3D76-4C17-9DE2-5EDA91DA9F80}" destId="{B6511816-4C8E-4125-A669-6DAC4E87A764}" srcOrd="0" destOrd="0" presId="urn:microsoft.com/office/officeart/2005/8/layout/venn1"/>
    <dgm:cxn modelId="{02A02694-F47B-4E37-9C42-282456BB895F}" type="presOf" srcId="{AB03CB3E-3CDB-4D5B-8AE2-5A0E584A22EC}" destId="{BAC3A970-2DAA-4642-A126-FCB2ABE0D942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01C95309-F086-48A1-ACF0-6D60F0234911}" type="presOf" srcId="{A8D87CA3-65F8-471C-B0A9-35F64C230B7D}" destId="{AA7F0DBD-E21F-4992-BD98-EFFF790C6E25}" srcOrd="0" destOrd="0" presId="urn:microsoft.com/office/officeart/2005/8/layout/venn1"/>
    <dgm:cxn modelId="{5102C176-3E4E-4CE6-9B84-694F073E1462}" type="presOf" srcId="{E1C364C3-AD49-4392-AB36-80D34A12733E}" destId="{4237659B-B825-400C-A8AA-C826401B2841}" srcOrd="0" destOrd="0" presId="urn:microsoft.com/office/officeart/2005/8/layout/venn1"/>
    <dgm:cxn modelId="{9339DEFC-8FA2-4162-9AB4-C1BF4CCA10F5}" type="presParOf" srcId="{A95F63B1-3CD6-4B8F-AE94-65DC9F5DB987}" destId="{B8F5CF9F-F23A-460A-9846-50122D3FDB06}" srcOrd="0" destOrd="0" presId="urn:microsoft.com/office/officeart/2005/8/layout/venn1"/>
    <dgm:cxn modelId="{657B6435-1858-4AF5-A814-1BD30CC2E3A2}" type="presParOf" srcId="{A95F63B1-3CD6-4B8F-AE94-65DC9F5DB987}" destId="{AA7F0DBD-E21F-4992-BD98-EFFF790C6E25}" srcOrd="1" destOrd="0" presId="urn:microsoft.com/office/officeart/2005/8/layout/venn1"/>
    <dgm:cxn modelId="{01FFE11C-2035-4408-85BB-51069D0FB333}" type="presParOf" srcId="{A95F63B1-3CD6-4B8F-AE94-65DC9F5DB987}" destId="{4CA8624B-9AF4-4E22-81D4-A567099AEAB5}" srcOrd="2" destOrd="0" presId="urn:microsoft.com/office/officeart/2005/8/layout/venn1"/>
    <dgm:cxn modelId="{72EAA699-C694-43F1-998C-3DA8899C6962}" type="presParOf" srcId="{A95F63B1-3CD6-4B8F-AE94-65DC9F5DB987}" destId="{EA03C972-3DBE-4D6A-AA61-2CFAEF5B1233}" srcOrd="3" destOrd="0" presId="urn:microsoft.com/office/officeart/2005/8/layout/venn1"/>
    <dgm:cxn modelId="{25BDDAD2-F306-4D53-B282-1D4F1DCD3A24}" type="presParOf" srcId="{A95F63B1-3CD6-4B8F-AE94-65DC9F5DB987}" destId="{AD299E52-0DD5-408D-947C-5CFFCAD38ADF}" srcOrd="4" destOrd="0" presId="urn:microsoft.com/office/officeart/2005/8/layout/venn1"/>
    <dgm:cxn modelId="{EA5B5F83-FF6F-412D-B89B-35636F758604}" type="presParOf" srcId="{A95F63B1-3CD6-4B8F-AE94-65DC9F5DB987}" destId="{B6511816-4C8E-4125-A669-6DAC4E87A764}" srcOrd="5" destOrd="0" presId="urn:microsoft.com/office/officeart/2005/8/layout/venn1"/>
    <dgm:cxn modelId="{79B0EDC3-8EF1-4095-B0DA-18DD7AD60919}" type="presParOf" srcId="{A95F63B1-3CD6-4B8F-AE94-65DC9F5DB987}" destId="{192FBB7E-9FA2-4BCC-A054-F28CF41DA9A7}" srcOrd="6" destOrd="0" presId="urn:microsoft.com/office/officeart/2005/8/layout/venn1"/>
    <dgm:cxn modelId="{D95B77D5-86C9-483B-A8BD-4DB338DDAC05}" type="presParOf" srcId="{A95F63B1-3CD6-4B8F-AE94-65DC9F5DB987}" destId="{4237659B-B825-400C-A8AA-C826401B2841}" srcOrd="7" destOrd="0" presId="urn:microsoft.com/office/officeart/2005/8/layout/venn1"/>
    <dgm:cxn modelId="{859F922B-11D7-4453-B054-1561AEAB87C9}" type="presParOf" srcId="{A95F63B1-3CD6-4B8F-AE94-65DC9F5DB987}" destId="{B629C44F-1312-43D0-8679-B07B096C79F6}" srcOrd="8" destOrd="0" presId="urn:microsoft.com/office/officeart/2005/8/layout/venn1"/>
    <dgm:cxn modelId="{B144D95A-9CE9-412F-8555-DE800F77752F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0227D-B8FD-47CA-AA7E-DEC007C4E89C}">
      <dsp:nvSpPr>
        <dsp:cNvPr id="0" name=""/>
        <dsp:cNvSpPr/>
      </dsp:nvSpPr>
      <dsp:spPr>
        <a:xfrm>
          <a:off x="460767" y="0"/>
          <a:ext cx="4714907" cy="471490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6A8CD21-FA91-48AE-A45D-6D113FDEBCB9}">
      <dsp:nvSpPr>
        <dsp:cNvPr id="0" name=""/>
        <dsp:cNvSpPr/>
      </dsp:nvSpPr>
      <dsp:spPr>
        <a:xfrm>
          <a:off x="2818221" y="471951"/>
          <a:ext cx="3064690" cy="8380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Evolution de l’équipe</a:t>
          </a:r>
          <a:endParaRPr lang="fr-FR" sz="2200" kern="1200" dirty="0"/>
        </a:p>
      </dsp:txBody>
      <dsp:txXfrm>
        <a:off x="2859129" y="512859"/>
        <a:ext cx="2982874" cy="756185"/>
      </dsp:txXfrm>
    </dsp:sp>
    <dsp:sp modelId="{3C4D1D8D-242D-49CA-97DB-84D5A9EE9E53}">
      <dsp:nvSpPr>
        <dsp:cNvPr id="0" name=""/>
        <dsp:cNvSpPr/>
      </dsp:nvSpPr>
      <dsp:spPr>
        <a:xfrm>
          <a:off x="2818221" y="1414702"/>
          <a:ext cx="3064690" cy="8380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 Résultats en chiffres</a:t>
          </a:r>
          <a:endParaRPr lang="fr-FR" sz="2200" kern="1200" dirty="0"/>
        </a:p>
      </dsp:txBody>
      <dsp:txXfrm>
        <a:off x="2859129" y="1455610"/>
        <a:ext cx="2982874" cy="756185"/>
      </dsp:txXfrm>
    </dsp:sp>
    <dsp:sp modelId="{BCE0D6AD-AD25-49C7-BB3C-F47159478551}">
      <dsp:nvSpPr>
        <dsp:cNvPr id="0" name=""/>
        <dsp:cNvSpPr/>
      </dsp:nvSpPr>
      <dsp:spPr>
        <a:xfrm>
          <a:off x="2818221" y="2357453"/>
          <a:ext cx="3064690" cy="8380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Résultats en image</a:t>
          </a:r>
          <a:endParaRPr lang="fr-FR" sz="2200" kern="1200" dirty="0"/>
        </a:p>
      </dsp:txBody>
      <dsp:txXfrm>
        <a:off x="2859129" y="2398361"/>
        <a:ext cx="2982874" cy="756185"/>
      </dsp:txXfrm>
    </dsp:sp>
    <dsp:sp modelId="{27EF23F0-85D4-4A27-80EC-EBEC170F12EF}">
      <dsp:nvSpPr>
        <dsp:cNvPr id="0" name=""/>
        <dsp:cNvSpPr/>
      </dsp:nvSpPr>
      <dsp:spPr>
        <a:xfrm>
          <a:off x="2818221" y="3300205"/>
          <a:ext cx="3064690" cy="8380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Evolution des succursales</a:t>
          </a:r>
          <a:endParaRPr lang="fr-FR" sz="2200" kern="1200" dirty="0"/>
        </a:p>
      </dsp:txBody>
      <dsp:txXfrm>
        <a:off x="2859129" y="3341113"/>
        <a:ext cx="2982874" cy="756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1Créateurs</a:t>
          </a:r>
          <a:endParaRPr lang="fr-FR" sz="1800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0.7257</cdr:x>
      <cdr:y>0.01483</cdr:y>
    </cdr:from>
    <cdr:to>
      <cdr:x>0.97743</cdr:x>
      <cdr:y>0.09621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972188" y="65077"/>
          <a:ext cx="2071637" cy="35721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Tramontane tarde à percer</a:t>
          </a:r>
          <a:endParaRPr lang="fr-FR" dirty="0"/>
        </a:p>
      </cdr:txBody>
    </cdr:sp>
  </cdr:relSizeAnchor>
  <cdr:relSizeAnchor xmlns:cdr="http://schemas.openxmlformats.org/drawingml/2006/chartDrawing">
    <cdr:from>
      <cdr:x>0.71</cdr:x>
      <cdr:y>0.06339</cdr:y>
    </cdr:from>
    <cdr:to>
      <cdr:x>0.72577</cdr:x>
      <cdr:y>0.50437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5842993" y="278246"/>
          <a:ext cx="129804" cy="1935672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2488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5877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F2475872-109E-4E81-8499-E70645563EF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A1E391-67CD-4B2F-A09E-48907C019C44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aseline="0" dirty="0" smtClean="0">
                <a:solidFill>
                  <a:srgbClr val="000000"/>
                </a:solidFill>
                <a:latin typeface="Trebuchet MS"/>
              </a:rPr>
              <a:t>	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EC0432C-7CBB-4042-BB7A-20BA553CFC94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2411760" y="908720"/>
            <a:ext cx="6189312" cy="648072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2483768" y="1484784"/>
            <a:ext cx="6480392" cy="632512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Forme libre 68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" name="Forme libre 69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ma"/><Relationship Id="rId2" Type="http://schemas.microsoft.com/office/2007/relationships/media" Target="../media/media1.wma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5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Data" Target="../diagrams/data2.xml"/><Relationship Id="rId11" Type="http://schemas.openxmlformats.org/officeDocument/2006/relationships/image" Target="../media/image6.jpeg"/><Relationship Id="rId5" Type="http://schemas.openxmlformats.org/officeDocument/2006/relationships/audio" Target="../media/audio1.wav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3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Feuille_de_calcul_Microsoft_Excel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Vents du Sud »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Reporting</a:t>
            </a:r>
            <a:r>
              <a:rPr lang="fr-FR" dirty="0" smtClean="0"/>
              <a:t>  1</a:t>
            </a:r>
            <a:r>
              <a:rPr lang="fr-FR" baseline="30000" dirty="0" smtClean="0"/>
              <a:t>er</a:t>
            </a:r>
            <a:r>
              <a:rPr lang="fr-FR" dirty="0" smtClean="0"/>
              <a:t> trimestre 2011</a:t>
            </a:r>
            <a:endParaRPr lang="fr-FR" dirty="0"/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571835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196287" y="2992971"/>
            <a:ext cx="5375879" cy="11582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2" name="09 Waldszenen.wma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03989" y="5889303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3">
        <p:diamond/>
      </p:transition>
    </mc:Choice>
    <mc:Fallback xmlns="">
      <p:transition spd="slow" advTm="13953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">
                <p:cTn id="18" repeatCount="300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6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fr-FR" b="1" dirty="0" smtClean="0"/>
              <a:t>Présentation</a:t>
            </a:r>
            <a:endParaRPr lang="fr-FR" b="1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870996"/>
              </p:ext>
            </p:extLst>
          </p:nvPr>
        </p:nvGraphicFramePr>
        <p:xfrm>
          <a:off x="1714480" y="1857364"/>
          <a:ext cx="63436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7249388"/>
      </p:ext>
    </p:extLst>
  </p:cSld>
  <p:clrMapOvr>
    <a:masterClrMapping/>
  </p:clrMapOvr>
  <p:transition spd="slow" advTm="11544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A8CD21-FA91-48AE-A45D-6D113FDEB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D6A8CD21-FA91-48AE-A45D-6D113FDEBC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C4D1D8D-242D-49CA-97DB-84D5A9EE9E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3C4D1D8D-242D-49CA-97DB-84D5A9EE9E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E0D6AD-AD25-49C7-BB3C-F47159478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BCE0D6AD-AD25-49C7-BB3C-F471594785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5000" dirty="0" smtClean="0"/>
              <a:t>Evolution de l’équipe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895227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1"/>
          <a:srcRect r="12525"/>
          <a:stretch>
            <a:fillRect/>
          </a:stretch>
        </p:blipFill>
        <p:spPr>
          <a:xfrm>
            <a:off x="683568" y="3501008"/>
            <a:ext cx="1620000" cy="1587391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519476" y="3789040"/>
            <a:ext cx="393576" cy="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7">
        <p:checker/>
      </p:transition>
    </mc:Choice>
    <mc:Fallback xmlns="">
      <p:transition spd="slow" advTm="3430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9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825135"/>
              </p:ext>
            </p:extLst>
          </p:nvPr>
        </p:nvGraphicFramePr>
        <p:xfrm>
          <a:off x="1023938" y="2852738"/>
          <a:ext cx="7259637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name="Feuille de calcul" r:id="rId4" imgW="5276880" imgH="2019390" progId="Excel.Sheet.12">
                  <p:embed/>
                </p:oleObj>
              </mc:Choice>
              <mc:Fallback>
                <p:oleObj name="Feuille de calcul" r:id="rId4" imgW="5276880" imgH="2019390" progId="Excel.Sheet.12">
                  <p:embed/>
                  <p:pic>
                    <p:nvPicPr>
                      <p:cNvPr id="0" name="Imag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852738"/>
                        <a:ext cx="7259637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0">
        <p14:shred/>
      </p:transition>
    </mc:Choice>
    <mc:Fallback xmlns="">
      <p:transition spd="slow" advTm="108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05470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" name="MSSN00226A0000[1].wav">
            <a:hlinkClick r:id="" action="ppaction://media"/>
          </p:cNvPr>
          <p:cNvPicPr>
            <a:picLocks noRot="1" noChangeAspect="1"/>
          </p:cNvPicPr>
          <p:nvPr>
            <a:wavAudioFile r:embed="rId2" name="MSSN00226A0000[1].wav"/>
          </p:nvPr>
        </p:nvPicPr>
        <p:blipFill>
          <a:blip r:embed="rId6"/>
          <a:stretch>
            <a:fillRect/>
          </a:stretch>
        </p:blipFill>
        <p:spPr>
          <a:xfrm>
            <a:off x="8858280" y="5715016"/>
            <a:ext cx="285720" cy="285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5104332"/>
      </p:ext>
    </p:extLst>
  </p:cSld>
  <p:clrMapOvr>
    <a:masterClrMapping/>
  </p:clrMapOvr>
  <p:transition spd="slow" advClick="0" advTm="24878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56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Evolution succursales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944763"/>
              </p:ext>
            </p:extLst>
          </p:nvPr>
        </p:nvGraphicFramePr>
        <p:xfrm>
          <a:off x="785786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586247"/>
              </p:ext>
            </p:extLst>
          </p:nvPr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997945"/>
              </p:ext>
            </p:extLst>
          </p:nvPr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49656913"/>
      </p:ext>
    </p:extLst>
  </p:cSld>
  <p:clrMapOvr>
    <a:masterClrMapping/>
  </p:clrMapOvr>
  <p:transition spd="slow" advTm="26516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porting trimest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Reporting trimestriel</Template>
  <TotalTime>35</TotalTime>
  <Words>91</Words>
  <Application>Microsoft Office PowerPoint</Application>
  <PresentationFormat>Affichage à l'écran (4:3)</PresentationFormat>
  <Paragraphs>51</Paragraphs>
  <Slides>6</Slides>
  <Notes>6</Notes>
  <HiddenSlides>0</HiddenSlides>
  <MMClips>3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Reporting trimestriel</vt:lpstr>
      <vt:lpstr>Feuille de calcul</vt:lpstr>
      <vt:lpstr>Vents du Sud »</vt:lpstr>
      <vt:lpstr>Présentation</vt:lpstr>
      <vt:lpstr>Evolution de l’équipe</vt:lpstr>
      <vt:lpstr>Résultats en Chiffres</vt:lpstr>
      <vt:lpstr>Résultats en image</vt:lpstr>
      <vt:lpstr>Evolution succursales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Vents du Sud »</dc:title>
  <dc:creator>Ktrin</dc:creator>
  <cp:lastModifiedBy>Ktrin</cp:lastModifiedBy>
  <cp:revision>6</cp:revision>
  <dcterms:created xsi:type="dcterms:W3CDTF">2011-03-26T20:15:20Z</dcterms:created>
  <dcterms:modified xsi:type="dcterms:W3CDTF">2011-03-28T17:00:09Z</dcterms:modified>
</cp:coreProperties>
</file>