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xmlns:mc="http://schemas.openxmlformats.org/markup-compatibility/2006" xmlns:a14="http://schemas.microsoft.com/office/drawing/2010/main" val="000000" mc:Ignorable="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xmlns:mc="http://schemas.openxmlformats.org/markup-compatibility/2006" xmlns:a14="http://schemas.microsoft.com/office/drawing/2010/main" val="1C1C1C" mc:Ignorable="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2pPr>
            <a:lvl3pPr>
              <a:defRPr sz="1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3pPr>
            <a:lvl4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4pPr>
            <a:lvl5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C88A34-F945-41D4-9C74-FF59868C0065}" type="datetimeFigureOut">
              <a:rPr lang="fr-FR" smtClean="0"/>
              <a:t>06/08/2010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B82BF7-A1D0-44CB-BFF1-F18D36403E1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99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6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987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23232" mc:Ignorable=""/>
      </a:dk2>
      <a:lt2>
        <a:srgbClr xmlns:mc="http://schemas.openxmlformats.org/markup-compatibility/2006" xmlns:a14="http://schemas.microsoft.com/office/drawing/2010/main" val="E3DED1" mc:Ignorable=""/>
      </a:lt2>
      <a:accent1>
        <a:srgbClr xmlns:mc="http://schemas.openxmlformats.org/markup-compatibility/2006" xmlns:a14="http://schemas.microsoft.com/office/drawing/2010/main" val="F07F09" mc:Ignorable=""/>
      </a:accent1>
      <a:accent2>
        <a:srgbClr xmlns:mc="http://schemas.openxmlformats.org/markup-compatibility/2006" xmlns:a14="http://schemas.microsoft.com/office/drawing/2010/main" val="9F2936" mc:Ignorable=""/>
      </a:accent2>
      <a:accent3>
        <a:srgbClr xmlns:mc="http://schemas.openxmlformats.org/markup-compatibility/2006" xmlns:a14="http://schemas.microsoft.com/office/drawing/2010/main" val="1B587C" mc:Ignorable=""/>
      </a:accent3>
      <a:accent4>
        <a:srgbClr xmlns:mc="http://schemas.openxmlformats.org/markup-compatibility/2006" xmlns:a14="http://schemas.microsoft.com/office/drawing/2010/main" val="4E8542" mc:Ignorable=""/>
      </a:accent4>
      <a:accent5>
        <a:srgbClr xmlns:mc="http://schemas.openxmlformats.org/markup-compatibility/2006" xmlns:a14="http://schemas.microsoft.com/office/drawing/2010/main" val="604878" mc:Ignorable=""/>
      </a:accent5>
      <a:accent6>
        <a:srgbClr xmlns:mc="http://schemas.openxmlformats.org/markup-compatibility/2006" xmlns:a14="http://schemas.microsoft.com/office/drawing/2010/main" val="C19859" mc:Ignorable=""/>
      </a:accent6>
      <a:hlink>
        <a:srgbClr xmlns:mc="http://schemas.openxmlformats.org/markup-compatibility/2006" xmlns:a14="http://schemas.microsoft.com/office/drawing/2010/main" val="6B9F25" mc:Ignorable=""/>
      </a:hlink>
      <a:folHlink>
        <a:srgbClr xmlns:mc="http://schemas.openxmlformats.org/markup-compatibility/2006" xmlns:a14="http://schemas.microsoft.com/office/drawing/2010/main" val="B26B02" mc:Ignorable="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</TotalTime>
  <Words>3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Aspect</vt:lpstr>
      <vt:lpstr>Voyages</vt:lpstr>
      <vt:lpstr>Jordanie</vt:lpstr>
      <vt:lpstr>Inde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Seven 2010</dc:creator>
  <cp:lastModifiedBy>Seven 2010</cp:lastModifiedBy>
  <cp:revision>1</cp:revision>
  <dcterms:created xsi:type="dcterms:W3CDTF">2010-08-05T16:19:39Z</dcterms:created>
  <dcterms:modified xsi:type="dcterms:W3CDTF">2010-08-06T15:38:22Z</dcterms:modified>
</cp:coreProperties>
</file>