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9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870" autoAdjust="0"/>
    <p:restoredTop sz="86472" autoAdjust="0"/>
  </p:normalViewPr>
  <p:slideViewPr>
    <p:cSldViewPr>
      <p:cViewPr varScale="1">
        <p:scale>
          <a:sx n="68" d="100"/>
          <a:sy n="68" d="100"/>
        </p:scale>
        <p:origin x="-2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5" Type="http://schemas.openxmlformats.org/officeDocument/2006/relationships/slide" Target="slides/slide6.xml"/><Relationship Id="rId4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D7860-EC8A-4FCD-AB57-BB31352F1A81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86CFD-D0BD-44C6-845B-A22137F2D5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563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093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fontAlgn="base">
              <a:lnSpc>
                <a:spcPct val="110000"/>
              </a:lnSpc>
              <a:spcBef>
                <a:spcPts val="200"/>
              </a:spcBef>
              <a:spcAft>
                <a:spcPts val="100"/>
              </a:spcAft>
              <a:buClr>
                <a:srgbClr xmlns:mc="http://schemas.openxmlformats.org/markup-compatibility/2006" xmlns:a14="http://schemas.microsoft.com/office/drawing/2010/main" val="262626" mc:Ignorable=""/>
              </a:buClr>
              <a:buSzPts val="900"/>
              <a:buFont typeface="Wingdings"/>
              <a:buChar char=""/>
            </a:pPr>
            <a:r>
              <a:rPr lang="fr-FR" sz="1200" u="none" strike="noStrike" dirty="0" smtClean="0">
                <a:effectLst/>
                <a:latin typeface="Courier New"/>
                <a:ea typeface="+mn-ea"/>
                <a:cs typeface="Courier New"/>
              </a:rPr>
              <a:t>Agra où nous irons voir le Taj Mahal construit par un architecte moghole</a:t>
            </a:r>
            <a:endParaRPr lang="fr-FR" sz="1200" u="none" strike="noStrike" dirty="0" smtClean="0">
              <a:effectLst/>
              <a:latin typeface="Tahoma"/>
              <a:ea typeface="Times New Roman"/>
              <a:cs typeface="Times New Roman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427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xmlns:mc="http://schemas.openxmlformats.org/markup-compatibility/2006" xmlns:a14="http://schemas.microsoft.com/office/drawing/2010/main" val="FFFFFF" mc:Ignorable="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xmlns:mc="http://schemas.openxmlformats.org/markup-compatibility/2006" xmlns:a14="http://schemas.microsoft.com/office/drawing/2010/main" val="FBE4AE" mc:Ignorable=""/>
            </a:gs>
            <a:gs pos="13000">
              <a:srgbClr xmlns:mc="http://schemas.openxmlformats.org/markup-compatibility/2006" xmlns:a14="http://schemas.microsoft.com/office/drawing/2010/main" val="BD922A" mc:Ignorable=""/>
            </a:gs>
            <a:gs pos="21001">
              <a:srgbClr xmlns:mc="http://schemas.openxmlformats.org/markup-compatibility/2006" xmlns:a14="http://schemas.microsoft.com/office/drawing/2010/main" val="BD922A" mc:Ignorable=""/>
            </a:gs>
            <a:gs pos="63000">
              <a:srgbClr xmlns:mc="http://schemas.openxmlformats.org/markup-compatibility/2006" xmlns:a14="http://schemas.microsoft.com/office/drawing/2010/main" val="FBE4AE" mc:Ignorable=""/>
            </a:gs>
            <a:gs pos="67000">
              <a:srgbClr xmlns:mc="http://schemas.openxmlformats.org/markup-compatibility/2006" xmlns:a14="http://schemas.microsoft.com/office/drawing/2010/main" val="BD922A" mc:Ignorable=""/>
            </a:gs>
            <a:gs pos="69000">
              <a:srgbClr xmlns:mc="http://schemas.openxmlformats.org/markup-compatibility/2006" xmlns:a14="http://schemas.microsoft.com/office/drawing/2010/main" val="835E17" mc:Ignorable=""/>
            </a:gs>
            <a:gs pos="82001">
              <a:srgbClr xmlns:mc="http://schemas.openxmlformats.org/markup-compatibility/2006" xmlns:a14="http://schemas.microsoft.com/office/drawing/2010/main" val="A28949" mc:Ignorable=""/>
            </a:gs>
            <a:gs pos="100000">
              <a:srgbClr xmlns:mc="http://schemas.openxmlformats.org/markup-compatibility/2006" xmlns:a14="http://schemas.microsoft.com/office/drawing/2010/main" val="FAE3B7" mc:Ignorable="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01102" y="5445224"/>
            <a:ext cx="2217440" cy="410344"/>
          </a:xfrm>
        </p:spPr>
        <p:txBody>
          <a:bodyPr/>
          <a:lstStyle/>
          <a:p>
            <a:pPr algn="r"/>
            <a:r>
              <a:rPr lang="fr-FR" dirty="0" smtClean="0"/>
              <a:t>Autour du monde</a:t>
            </a:r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4940990" y="800297"/>
            <a:ext cx="3757380" cy="1530877"/>
            <a:chOff x="4940990" y="800297"/>
            <a:chExt cx="3757380" cy="1530877"/>
          </a:xfrm>
        </p:grpSpPr>
        <p:grpSp>
          <p:nvGrpSpPr>
            <p:cNvPr id="9" name="Groupe 8"/>
            <p:cNvGrpSpPr/>
            <p:nvPr/>
          </p:nvGrpSpPr>
          <p:grpSpPr>
            <a:xfrm>
              <a:off x="6352419" y="800297"/>
              <a:ext cx="2345951" cy="871272"/>
              <a:chOff x="6352419" y="800297"/>
              <a:chExt cx="2345951" cy="871272"/>
            </a:xfrm>
          </p:grpSpPr>
          <p:sp>
            <p:nvSpPr>
              <p:cNvPr id="5" name="Flèche courbée vers le haut 4"/>
              <p:cNvSpPr/>
              <p:nvPr/>
            </p:nvSpPr>
            <p:spPr>
              <a:xfrm rot="19900950">
                <a:off x="6352419" y="800297"/>
                <a:ext cx="1920694" cy="677333"/>
              </a:xfrm>
              <a:prstGeom prst="curvedUpArrow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Flèche courbée vers le haut 5"/>
              <p:cNvSpPr/>
              <p:nvPr/>
            </p:nvSpPr>
            <p:spPr>
              <a:xfrm rot="21009170">
                <a:off x="6539864" y="929423"/>
                <a:ext cx="1920694" cy="677333"/>
              </a:xfrm>
              <a:prstGeom prst="curvedUpArrow">
                <a:avLst/>
              </a:prstGeom>
              <a:solidFill>
                <a:schemeClr val="tx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Flèche courbée vers le haut 6"/>
              <p:cNvSpPr/>
              <p:nvPr/>
            </p:nvSpPr>
            <p:spPr>
              <a:xfrm rot="750753">
                <a:off x="6777676" y="994236"/>
                <a:ext cx="1920694" cy="677333"/>
              </a:xfrm>
              <a:prstGeom prst="curvedUpArrow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Nuage 3"/>
            <p:cNvSpPr/>
            <p:nvPr/>
          </p:nvSpPr>
          <p:spPr>
            <a:xfrm rot="20610129">
              <a:off x="4940990" y="874425"/>
              <a:ext cx="2731404" cy="1456749"/>
            </a:xfrm>
            <a:prstGeom prst="cloud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effectLst>
              <a:glow rad="228600">
                <a:schemeClr val="accent3">
                  <a:satMod val="175000"/>
                  <a:alpha val="40000"/>
                </a:schemeClr>
              </a:glow>
              <a:reflection blurRad="6350" stA="50000" endA="300" endPos="90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711997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Itinéraire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70000" lnSpcReduction="20000"/>
          </a:bodyPr>
          <a:lstStyle/>
          <a:p>
            <a:pPr marL="834300" indent="-4572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Jordanie</a:t>
            </a:r>
          </a:p>
          <a:p>
            <a:pPr marL="1782763" lvl="1" indent="-457200" rtl="0" eaLnBrk="1" latinLnBrk="0" hangingPunct="1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Mer Morte</a:t>
            </a:r>
            <a:endParaRPr lang="fr-FR" sz="2600" dirty="0" smtClean="0">
              <a:effectLst/>
            </a:endParaRPr>
          </a:p>
          <a:p>
            <a:pPr marL="1782763" lvl="1" indent="-457200" rtl="0" eaLnBrk="1" latinLnBrk="0" hangingPunct="1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Aqaba</a:t>
            </a:r>
            <a:endParaRPr lang="fr-FR" dirty="0" smtClean="0">
              <a:effectLst/>
            </a:endParaRPr>
          </a:p>
          <a:p>
            <a:pPr marL="834300" indent="-457200" algn="ct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Inde</a:t>
            </a:r>
          </a:p>
          <a:p>
            <a:pPr marL="1782763" lvl="1" indent="-457200" algn="ct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/>
              <a:t>Agra</a:t>
            </a:r>
          </a:p>
          <a:p>
            <a:pPr marL="1782763" lvl="1" indent="-457200" algn="ct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/>
              <a:t>Jaipur</a:t>
            </a:r>
          </a:p>
          <a:p>
            <a:pPr marL="834300" indent="-457200" algn="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Laos</a:t>
            </a:r>
          </a:p>
          <a:p>
            <a:pPr marL="1782763" lvl="1" indent="-457200" algn="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err="1"/>
              <a:t>Paksong</a:t>
            </a:r>
            <a:endParaRPr lang="fr-FR" dirty="0"/>
          </a:p>
          <a:p>
            <a:pPr marL="1782763" lvl="1" indent="-457200" algn="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err="1"/>
              <a:t>Vientian</a:t>
            </a:r>
            <a:endParaRPr lang="fr-FR" dirty="0" smtClean="0"/>
          </a:p>
          <a:p>
            <a:pPr marL="834300" indent="-4572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Népal</a:t>
            </a:r>
          </a:p>
          <a:p>
            <a:pPr marL="1782763" lvl="1" indent="-457200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Patan</a:t>
            </a:r>
            <a:endParaRPr lang="fr-FR" dirty="0"/>
          </a:p>
          <a:p>
            <a:pPr marL="1782763" lvl="1" indent="-457200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Katmandou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 rot="-900000" flipH="1">
            <a:off x="5963965" y="321024"/>
            <a:ext cx="2220913" cy="2226470"/>
            <a:chOff x="5451475" y="36513"/>
            <a:chExt cx="3228976" cy="3119438"/>
          </a:xfrm>
        </p:grpSpPr>
        <p:sp>
          <p:nvSpPr>
            <p:cNvPr id="5" name="Forme libre 10"/>
            <p:cNvSpPr>
              <a:spLocks/>
            </p:cNvSpPr>
            <p:nvPr/>
          </p:nvSpPr>
          <p:spPr bwMode="auto">
            <a:xfrm>
              <a:off x="5813425" y="2314575"/>
              <a:ext cx="2705100" cy="804863"/>
            </a:xfrm>
            <a:custGeom>
              <a:avLst/>
              <a:gdLst>
                <a:gd name="T0" fmla="*/ 194 w 3406"/>
                <a:gd name="T1" fmla="*/ 624 h 1013"/>
                <a:gd name="T2" fmla="*/ 306 w 3406"/>
                <a:gd name="T3" fmla="*/ 688 h 1013"/>
                <a:gd name="T4" fmla="*/ 443 w 3406"/>
                <a:gd name="T5" fmla="*/ 743 h 1013"/>
                <a:gd name="T6" fmla="*/ 599 w 3406"/>
                <a:gd name="T7" fmla="*/ 791 h 1013"/>
                <a:gd name="T8" fmla="*/ 770 w 3406"/>
                <a:gd name="T9" fmla="*/ 831 h 1013"/>
                <a:gd name="T10" fmla="*/ 950 w 3406"/>
                <a:gd name="T11" fmla="*/ 859 h 1013"/>
                <a:gd name="T12" fmla="*/ 1129 w 3406"/>
                <a:gd name="T13" fmla="*/ 880 h 1013"/>
                <a:gd name="T14" fmla="*/ 1298 w 3406"/>
                <a:gd name="T15" fmla="*/ 892 h 1013"/>
                <a:gd name="T16" fmla="*/ 1458 w 3406"/>
                <a:gd name="T17" fmla="*/ 892 h 1013"/>
                <a:gd name="T18" fmla="*/ 1597 w 3406"/>
                <a:gd name="T19" fmla="*/ 886 h 1013"/>
                <a:gd name="T20" fmla="*/ 1726 w 3406"/>
                <a:gd name="T21" fmla="*/ 890 h 1013"/>
                <a:gd name="T22" fmla="*/ 1844 w 3406"/>
                <a:gd name="T23" fmla="*/ 901 h 1013"/>
                <a:gd name="T24" fmla="*/ 1956 w 3406"/>
                <a:gd name="T25" fmla="*/ 918 h 1013"/>
                <a:gd name="T26" fmla="*/ 2064 w 3406"/>
                <a:gd name="T27" fmla="*/ 939 h 1013"/>
                <a:gd name="T28" fmla="*/ 2171 w 3406"/>
                <a:gd name="T29" fmla="*/ 960 h 1013"/>
                <a:gd name="T30" fmla="*/ 2273 w 3406"/>
                <a:gd name="T31" fmla="*/ 979 h 1013"/>
                <a:gd name="T32" fmla="*/ 2382 w 3406"/>
                <a:gd name="T33" fmla="*/ 998 h 1013"/>
                <a:gd name="T34" fmla="*/ 2494 w 3406"/>
                <a:gd name="T35" fmla="*/ 1009 h 1013"/>
                <a:gd name="T36" fmla="*/ 2581 w 3406"/>
                <a:gd name="T37" fmla="*/ 1011 h 1013"/>
                <a:gd name="T38" fmla="*/ 2644 w 3406"/>
                <a:gd name="T39" fmla="*/ 1006 h 1013"/>
                <a:gd name="T40" fmla="*/ 2711 w 3406"/>
                <a:gd name="T41" fmla="*/ 992 h 1013"/>
                <a:gd name="T42" fmla="*/ 2773 w 3406"/>
                <a:gd name="T43" fmla="*/ 973 h 1013"/>
                <a:gd name="T44" fmla="*/ 2836 w 3406"/>
                <a:gd name="T45" fmla="*/ 952 h 1013"/>
                <a:gd name="T46" fmla="*/ 2895 w 3406"/>
                <a:gd name="T47" fmla="*/ 920 h 1013"/>
                <a:gd name="T48" fmla="*/ 2954 w 3406"/>
                <a:gd name="T49" fmla="*/ 884 h 1013"/>
                <a:gd name="T50" fmla="*/ 3011 w 3406"/>
                <a:gd name="T51" fmla="*/ 842 h 1013"/>
                <a:gd name="T52" fmla="*/ 3068 w 3406"/>
                <a:gd name="T53" fmla="*/ 800 h 1013"/>
                <a:gd name="T54" fmla="*/ 3117 w 3406"/>
                <a:gd name="T55" fmla="*/ 755 h 1013"/>
                <a:gd name="T56" fmla="*/ 3174 w 3406"/>
                <a:gd name="T57" fmla="*/ 703 h 1013"/>
                <a:gd name="T58" fmla="*/ 3216 w 3406"/>
                <a:gd name="T59" fmla="*/ 660 h 1013"/>
                <a:gd name="T60" fmla="*/ 3268 w 3406"/>
                <a:gd name="T61" fmla="*/ 605 h 1013"/>
                <a:gd name="T62" fmla="*/ 3336 w 3406"/>
                <a:gd name="T63" fmla="*/ 515 h 1013"/>
                <a:gd name="T64" fmla="*/ 3387 w 3406"/>
                <a:gd name="T65" fmla="*/ 430 h 1013"/>
                <a:gd name="T66" fmla="*/ 3395 w 3406"/>
                <a:gd name="T67" fmla="*/ 350 h 1013"/>
                <a:gd name="T68" fmla="*/ 3332 w 3406"/>
                <a:gd name="T69" fmla="*/ 316 h 1013"/>
                <a:gd name="T70" fmla="*/ 3239 w 3406"/>
                <a:gd name="T71" fmla="*/ 283 h 1013"/>
                <a:gd name="T72" fmla="*/ 3091 w 3406"/>
                <a:gd name="T73" fmla="*/ 255 h 1013"/>
                <a:gd name="T74" fmla="*/ 2906 w 3406"/>
                <a:gd name="T75" fmla="*/ 238 h 1013"/>
                <a:gd name="T76" fmla="*/ 2692 w 3406"/>
                <a:gd name="T77" fmla="*/ 224 h 1013"/>
                <a:gd name="T78" fmla="*/ 2454 w 3406"/>
                <a:gd name="T79" fmla="*/ 211 h 1013"/>
                <a:gd name="T80" fmla="*/ 2203 w 3406"/>
                <a:gd name="T81" fmla="*/ 200 h 1013"/>
                <a:gd name="T82" fmla="*/ 1952 w 3406"/>
                <a:gd name="T83" fmla="*/ 181 h 1013"/>
                <a:gd name="T84" fmla="*/ 1709 w 3406"/>
                <a:gd name="T85" fmla="*/ 156 h 1013"/>
                <a:gd name="T86" fmla="*/ 1483 w 3406"/>
                <a:gd name="T87" fmla="*/ 122 h 1013"/>
                <a:gd name="T88" fmla="*/ 1270 w 3406"/>
                <a:gd name="T89" fmla="*/ 72 h 1013"/>
                <a:gd name="T90" fmla="*/ 1057 w 3406"/>
                <a:gd name="T91" fmla="*/ 29 h 1013"/>
                <a:gd name="T92" fmla="*/ 874 w 3406"/>
                <a:gd name="T93" fmla="*/ 8 h 1013"/>
                <a:gd name="T94" fmla="*/ 709 w 3406"/>
                <a:gd name="T95" fmla="*/ 0 h 1013"/>
                <a:gd name="T96" fmla="*/ 568 w 3406"/>
                <a:gd name="T97" fmla="*/ 10 h 1013"/>
                <a:gd name="T98" fmla="*/ 445 w 3406"/>
                <a:gd name="T99" fmla="*/ 29 h 1013"/>
                <a:gd name="T100" fmla="*/ 336 w 3406"/>
                <a:gd name="T101" fmla="*/ 55 h 1013"/>
                <a:gd name="T102" fmla="*/ 239 w 3406"/>
                <a:gd name="T103" fmla="*/ 87 h 1013"/>
                <a:gd name="T104" fmla="*/ 156 w 3406"/>
                <a:gd name="T105" fmla="*/ 124 h 1013"/>
                <a:gd name="T106" fmla="*/ 82 w 3406"/>
                <a:gd name="T107" fmla="*/ 158 h 1013"/>
                <a:gd name="T108" fmla="*/ 28 w 3406"/>
                <a:gd name="T109" fmla="*/ 200 h 1013"/>
                <a:gd name="T110" fmla="*/ 0 w 3406"/>
                <a:gd name="T111" fmla="*/ 266 h 1013"/>
                <a:gd name="T112" fmla="*/ 4 w 3406"/>
                <a:gd name="T113" fmla="*/ 325 h 1013"/>
                <a:gd name="T114" fmla="*/ 21 w 3406"/>
                <a:gd name="T115" fmla="*/ 388 h 1013"/>
                <a:gd name="T116" fmla="*/ 47 w 3406"/>
                <a:gd name="T117" fmla="*/ 445 h 1013"/>
                <a:gd name="T118" fmla="*/ 82 w 3406"/>
                <a:gd name="T119" fmla="*/ 500 h 1013"/>
                <a:gd name="T120" fmla="*/ 129 w 3406"/>
                <a:gd name="T121" fmla="*/ 565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06" h="1013">
                  <a:moveTo>
                    <a:pt x="129" y="565"/>
                  </a:moveTo>
                  <a:lnTo>
                    <a:pt x="139" y="574"/>
                  </a:lnTo>
                  <a:lnTo>
                    <a:pt x="146" y="584"/>
                  </a:lnTo>
                  <a:lnTo>
                    <a:pt x="156" y="595"/>
                  </a:lnTo>
                  <a:lnTo>
                    <a:pt x="169" y="605"/>
                  </a:lnTo>
                  <a:lnTo>
                    <a:pt x="181" y="614"/>
                  </a:lnTo>
                  <a:lnTo>
                    <a:pt x="194" y="624"/>
                  </a:lnTo>
                  <a:lnTo>
                    <a:pt x="207" y="633"/>
                  </a:lnTo>
                  <a:lnTo>
                    <a:pt x="224" y="644"/>
                  </a:lnTo>
                  <a:lnTo>
                    <a:pt x="238" y="652"/>
                  </a:lnTo>
                  <a:lnTo>
                    <a:pt x="253" y="662"/>
                  </a:lnTo>
                  <a:lnTo>
                    <a:pt x="270" y="671"/>
                  </a:lnTo>
                  <a:lnTo>
                    <a:pt x="289" y="679"/>
                  </a:lnTo>
                  <a:lnTo>
                    <a:pt x="306" y="688"/>
                  </a:lnTo>
                  <a:lnTo>
                    <a:pt x="323" y="696"/>
                  </a:lnTo>
                  <a:lnTo>
                    <a:pt x="342" y="705"/>
                  </a:lnTo>
                  <a:lnTo>
                    <a:pt x="363" y="715"/>
                  </a:lnTo>
                  <a:lnTo>
                    <a:pt x="380" y="720"/>
                  </a:lnTo>
                  <a:lnTo>
                    <a:pt x="401" y="728"/>
                  </a:lnTo>
                  <a:lnTo>
                    <a:pt x="420" y="736"/>
                  </a:lnTo>
                  <a:lnTo>
                    <a:pt x="443" y="743"/>
                  </a:lnTo>
                  <a:lnTo>
                    <a:pt x="462" y="751"/>
                  </a:lnTo>
                  <a:lnTo>
                    <a:pt x="485" y="758"/>
                  </a:lnTo>
                  <a:lnTo>
                    <a:pt x="507" y="764"/>
                  </a:lnTo>
                  <a:lnTo>
                    <a:pt x="532" y="772"/>
                  </a:lnTo>
                  <a:lnTo>
                    <a:pt x="553" y="777"/>
                  </a:lnTo>
                  <a:lnTo>
                    <a:pt x="576" y="785"/>
                  </a:lnTo>
                  <a:lnTo>
                    <a:pt x="599" y="791"/>
                  </a:lnTo>
                  <a:lnTo>
                    <a:pt x="623" y="796"/>
                  </a:lnTo>
                  <a:lnTo>
                    <a:pt x="646" y="804"/>
                  </a:lnTo>
                  <a:lnTo>
                    <a:pt x="671" y="810"/>
                  </a:lnTo>
                  <a:lnTo>
                    <a:pt x="696" y="816"/>
                  </a:lnTo>
                  <a:lnTo>
                    <a:pt x="722" y="821"/>
                  </a:lnTo>
                  <a:lnTo>
                    <a:pt x="745" y="827"/>
                  </a:lnTo>
                  <a:lnTo>
                    <a:pt x="770" y="831"/>
                  </a:lnTo>
                  <a:lnTo>
                    <a:pt x="794" y="835"/>
                  </a:lnTo>
                  <a:lnTo>
                    <a:pt x="821" y="840"/>
                  </a:lnTo>
                  <a:lnTo>
                    <a:pt x="846" y="844"/>
                  </a:lnTo>
                  <a:lnTo>
                    <a:pt x="872" y="848"/>
                  </a:lnTo>
                  <a:lnTo>
                    <a:pt x="899" y="854"/>
                  </a:lnTo>
                  <a:lnTo>
                    <a:pt x="926" y="857"/>
                  </a:lnTo>
                  <a:lnTo>
                    <a:pt x="950" y="859"/>
                  </a:lnTo>
                  <a:lnTo>
                    <a:pt x="975" y="863"/>
                  </a:lnTo>
                  <a:lnTo>
                    <a:pt x="1002" y="867"/>
                  </a:lnTo>
                  <a:lnTo>
                    <a:pt x="1026" y="869"/>
                  </a:lnTo>
                  <a:lnTo>
                    <a:pt x="1051" y="873"/>
                  </a:lnTo>
                  <a:lnTo>
                    <a:pt x="1078" y="874"/>
                  </a:lnTo>
                  <a:lnTo>
                    <a:pt x="1102" y="878"/>
                  </a:lnTo>
                  <a:lnTo>
                    <a:pt x="1129" y="880"/>
                  </a:lnTo>
                  <a:lnTo>
                    <a:pt x="1152" y="882"/>
                  </a:lnTo>
                  <a:lnTo>
                    <a:pt x="1178" y="884"/>
                  </a:lnTo>
                  <a:lnTo>
                    <a:pt x="1201" y="884"/>
                  </a:lnTo>
                  <a:lnTo>
                    <a:pt x="1228" y="886"/>
                  </a:lnTo>
                  <a:lnTo>
                    <a:pt x="1251" y="888"/>
                  </a:lnTo>
                  <a:lnTo>
                    <a:pt x="1275" y="890"/>
                  </a:lnTo>
                  <a:lnTo>
                    <a:pt x="1298" y="892"/>
                  </a:lnTo>
                  <a:lnTo>
                    <a:pt x="1323" y="892"/>
                  </a:lnTo>
                  <a:lnTo>
                    <a:pt x="1346" y="892"/>
                  </a:lnTo>
                  <a:lnTo>
                    <a:pt x="1369" y="892"/>
                  </a:lnTo>
                  <a:lnTo>
                    <a:pt x="1389" y="892"/>
                  </a:lnTo>
                  <a:lnTo>
                    <a:pt x="1414" y="892"/>
                  </a:lnTo>
                  <a:lnTo>
                    <a:pt x="1435" y="892"/>
                  </a:lnTo>
                  <a:lnTo>
                    <a:pt x="1458" y="892"/>
                  </a:lnTo>
                  <a:lnTo>
                    <a:pt x="1479" y="892"/>
                  </a:lnTo>
                  <a:lnTo>
                    <a:pt x="1502" y="892"/>
                  </a:lnTo>
                  <a:lnTo>
                    <a:pt x="1521" y="888"/>
                  </a:lnTo>
                  <a:lnTo>
                    <a:pt x="1540" y="886"/>
                  </a:lnTo>
                  <a:lnTo>
                    <a:pt x="1559" y="886"/>
                  </a:lnTo>
                  <a:lnTo>
                    <a:pt x="1580" y="886"/>
                  </a:lnTo>
                  <a:lnTo>
                    <a:pt x="1597" y="886"/>
                  </a:lnTo>
                  <a:lnTo>
                    <a:pt x="1616" y="886"/>
                  </a:lnTo>
                  <a:lnTo>
                    <a:pt x="1635" y="886"/>
                  </a:lnTo>
                  <a:lnTo>
                    <a:pt x="1654" y="886"/>
                  </a:lnTo>
                  <a:lnTo>
                    <a:pt x="1671" y="886"/>
                  </a:lnTo>
                  <a:lnTo>
                    <a:pt x="1690" y="886"/>
                  </a:lnTo>
                  <a:lnTo>
                    <a:pt x="1707" y="888"/>
                  </a:lnTo>
                  <a:lnTo>
                    <a:pt x="1726" y="890"/>
                  </a:lnTo>
                  <a:lnTo>
                    <a:pt x="1743" y="892"/>
                  </a:lnTo>
                  <a:lnTo>
                    <a:pt x="1760" y="892"/>
                  </a:lnTo>
                  <a:lnTo>
                    <a:pt x="1777" y="893"/>
                  </a:lnTo>
                  <a:lnTo>
                    <a:pt x="1796" y="897"/>
                  </a:lnTo>
                  <a:lnTo>
                    <a:pt x="1811" y="897"/>
                  </a:lnTo>
                  <a:lnTo>
                    <a:pt x="1829" y="899"/>
                  </a:lnTo>
                  <a:lnTo>
                    <a:pt x="1844" y="901"/>
                  </a:lnTo>
                  <a:lnTo>
                    <a:pt x="1861" y="903"/>
                  </a:lnTo>
                  <a:lnTo>
                    <a:pt x="1876" y="905"/>
                  </a:lnTo>
                  <a:lnTo>
                    <a:pt x="1893" y="909"/>
                  </a:lnTo>
                  <a:lnTo>
                    <a:pt x="1908" y="911"/>
                  </a:lnTo>
                  <a:lnTo>
                    <a:pt x="1926" y="914"/>
                  </a:lnTo>
                  <a:lnTo>
                    <a:pt x="1941" y="916"/>
                  </a:lnTo>
                  <a:lnTo>
                    <a:pt x="1956" y="918"/>
                  </a:lnTo>
                  <a:lnTo>
                    <a:pt x="1971" y="922"/>
                  </a:lnTo>
                  <a:lnTo>
                    <a:pt x="1988" y="924"/>
                  </a:lnTo>
                  <a:lnTo>
                    <a:pt x="2002" y="928"/>
                  </a:lnTo>
                  <a:lnTo>
                    <a:pt x="2019" y="930"/>
                  </a:lnTo>
                  <a:lnTo>
                    <a:pt x="2034" y="933"/>
                  </a:lnTo>
                  <a:lnTo>
                    <a:pt x="2051" y="937"/>
                  </a:lnTo>
                  <a:lnTo>
                    <a:pt x="2064" y="939"/>
                  </a:lnTo>
                  <a:lnTo>
                    <a:pt x="2079" y="941"/>
                  </a:lnTo>
                  <a:lnTo>
                    <a:pt x="2093" y="945"/>
                  </a:lnTo>
                  <a:lnTo>
                    <a:pt x="2110" y="949"/>
                  </a:lnTo>
                  <a:lnTo>
                    <a:pt x="2123" y="950"/>
                  </a:lnTo>
                  <a:lnTo>
                    <a:pt x="2140" y="954"/>
                  </a:lnTo>
                  <a:lnTo>
                    <a:pt x="2154" y="956"/>
                  </a:lnTo>
                  <a:lnTo>
                    <a:pt x="2171" y="960"/>
                  </a:lnTo>
                  <a:lnTo>
                    <a:pt x="2184" y="962"/>
                  </a:lnTo>
                  <a:lnTo>
                    <a:pt x="2199" y="966"/>
                  </a:lnTo>
                  <a:lnTo>
                    <a:pt x="2213" y="968"/>
                  </a:lnTo>
                  <a:lnTo>
                    <a:pt x="2228" y="973"/>
                  </a:lnTo>
                  <a:lnTo>
                    <a:pt x="2243" y="973"/>
                  </a:lnTo>
                  <a:lnTo>
                    <a:pt x="2260" y="979"/>
                  </a:lnTo>
                  <a:lnTo>
                    <a:pt x="2273" y="979"/>
                  </a:lnTo>
                  <a:lnTo>
                    <a:pt x="2290" y="985"/>
                  </a:lnTo>
                  <a:lnTo>
                    <a:pt x="2304" y="987"/>
                  </a:lnTo>
                  <a:lnTo>
                    <a:pt x="2321" y="988"/>
                  </a:lnTo>
                  <a:lnTo>
                    <a:pt x="2334" y="990"/>
                  </a:lnTo>
                  <a:lnTo>
                    <a:pt x="2351" y="992"/>
                  </a:lnTo>
                  <a:lnTo>
                    <a:pt x="2365" y="994"/>
                  </a:lnTo>
                  <a:lnTo>
                    <a:pt x="2382" y="998"/>
                  </a:lnTo>
                  <a:lnTo>
                    <a:pt x="2397" y="1000"/>
                  </a:lnTo>
                  <a:lnTo>
                    <a:pt x="2414" y="1004"/>
                  </a:lnTo>
                  <a:lnTo>
                    <a:pt x="2427" y="1004"/>
                  </a:lnTo>
                  <a:lnTo>
                    <a:pt x="2444" y="1006"/>
                  </a:lnTo>
                  <a:lnTo>
                    <a:pt x="2460" y="1006"/>
                  </a:lnTo>
                  <a:lnTo>
                    <a:pt x="2479" y="1009"/>
                  </a:lnTo>
                  <a:lnTo>
                    <a:pt x="2494" y="1009"/>
                  </a:lnTo>
                  <a:lnTo>
                    <a:pt x="2509" y="1011"/>
                  </a:lnTo>
                  <a:lnTo>
                    <a:pt x="2528" y="1011"/>
                  </a:lnTo>
                  <a:lnTo>
                    <a:pt x="2545" y="1013"/>
                  </a:lnTo>
                  <a:lnTo>
                    <a:pt x="2553" y="1011"/>
                  </a:lnTo>
                  <a:lnTo>
                    <a:pt x="2562" y="1011"/>
                  </a:lnTo>
                  <a:lnTo>
                    <a:pt x="2572" y="1011"/>
                  </a:lnTo>
                  <a:lnTo>
                    <a:pt x="2581" y="1011"/>
                  </a:lnTo>
                  <a:lnTo>
                    <a:pt x="2591" y="1011"/>
                  </a:lnTo>
                  <a:lnTo>
                    <a:pt x="2598" y="1011"/>
                  </a:lnTo>
                  <a:lnTo>
                    <a:pt x="2608" y="1011"/>
                  </a:lnTo>
                  <a:lnTo>
                    <a:pt x="2617" y="1011"/>
                  </a:lnTo>
                  <a:lnTo>
                    <a:pt x="2627" y="1008"/>
                  </a:lnTo>
                  <a:lnTo>
                    <a:pt x="2635" y="1008"/>
                  </a:lnTo>
                  <a:lnTo>
                    <a:pt x="2644" y="1006"/>
                  </a:lnTo>
                  <a:lnTo>
                    <a:pt x="2654" y="1006"/>
                  </a:lnTo>
                  <a:lnTo>
                    <a:pt x="2663" y="1002"/>
                  </a:lnTo>
                  <a:lnTo>
                    <a:pt x="2673" y="1002"/>
                  </a:lnTo>
                  <a:lnTo>
                    <a:pt x="2682" y="998"/>
                  </a:lnTo>
                  <a:lnTo>
                    <a:pt x="2692" y="998"/>
                  </a:lnTo>
                  <a:lnTo>
                    <a:pt x="2701" y="996"/>
                  </a:lnTo>
                  <a:lnTo>
                    <a:pt x="2711" y="992"/>
                  </a:lnTo>
                  <a:lnTo>
                    <a:pt x="2718" y="990"/>
                  </a:lnTo>
                  <a:lnTo>
                    <a:pt x="2728" y="988"/>
                  </a:lnTo>
                  <a:lnTo>
                    <a:pt x="2735" y="987"/>
                  </a:lnTo>
                  <a:lnTo>
                    <a:pt x="2745" y="983"/>
                  </a:lnTo>
                  <a:lnTo>
                    <a:pt x="2754" y="979"/>
                  </a:lnTo>
                  <a:lnTo>
                    <a:pt x="2764" y="979"/>
                  </a:lnTo>
                  <a:lnTo>
                    <a:pt x="2773" y="973"/>
                  </a:lnTo>
                  <a:lnTo>
                    <a:pt x="2781" y="971"/>
                  </a:lnTo>
                  <a:lnTo>
                    <a:pt x="2790" y="968"/>
                  </a:lnTo>
                  <a:lnTo>
                    <a:pt x="2798" y="966"/>
                  </a:lnTo>
                  <a:lnTo>
                    <a:pt x="2807" y="960"/>
                  </a:lnTo>
                  <a:lnTo>
                    <a:pt x="2815" y="958"/>
                  </a:lnTo>
                  <a:lnTo>
                    <a:pt x="2825" y="954"/>
                  </a:lnTo>
                  <a:lnTo>
                    <a:pt x="2836" y="952"/>
                  </a:lnTo>
                  <a:lnTo>
                    <a:pt x="2842" y="947"/>
                  </a:lnTo>
                  <a:lnTo>
                    <a:pt x="2851" y="941"/>
                  </a:lnTo>
                  <a:lnTo>
                    <a:pt x="2861" y="937"/>
                  </a:lnTo>
                  <a:lnTo>
                    <a:pt x="2868" y="933"/>
                  </a:lnTo>
                  <a:lnTo>
                    <a:pt x="2878" y="930"/>
                  </a:lnTo>
                  <a:lnTo>
                    <a:pt x="2885" y="924"/>
                  </a:lnTo>
                  <a:lnTo>
                    <a:pt x="2895" y="920"/>
                  </a:lnTo>
                  <a:lnTo>
                    <a:pt x="2904" y="916"/>
                  </a:lnTo>
                  <a:lnTo>
                    <a:pt x="2910" y="911"/>
                  </a:lnTo>
                  <a:lnTo>
                    <a:pt x="2920" y="905"/>
                  </a:lnTo>
                  <a:lnTo>
                    <a:pt x="2929" y="899"/>
                  </a:lnTo>
                  <a:lnTo>
                    <a:pt x="2937" y="895"/>
                  </a:lnTo>
                  <a:lnTo>
                    <a:pt x="2944" y="890"/>
                  </a:lnTo>
                  <a:lnTo>
                    <a:pt x="2954" y="884"/>
                  </a:lnTo>
                  <a:lnTo>
                    <a:pt x="2961" y="878"/>
                  </a:lnTo>
                  <a:lnTo>
                    <a:pt x="2971" y="874"/>
                  </a:lnTo>
                  <a:lnTo>
                    <a:pt x="2979" y="867"/>
                  </a:lnTo>
                  <a:lnTo>
                    <a:pt x="2986" y="861"/>
                  </a:lnTo>
                  <a:lnTo>
                    <a:pt x="2994" y="855"/>
                  </a:lnTo>
                  <a:lnTo>
                    <a:pt x="3003" y="850"/>
                  </a:lnTo>
                  <a:lnTo>
                    <a:pt x="3011" y="842"/>
                  </a:lnTo>
                  <a:lnTo>
                    <a:pt x="3018" y="838"/>
                  </a:lnTo>
                  <a:lnTo>
                    <a:pt x="3028" y="831"/>
                  </a:lnTo>
                  <a:lnTo>
                    <a:pt x="3036" y="827"/>
                  </a:lnTo>
                  <a:lnTo>
                    <a:pt x="3043" y="819"/>
                  </a:lnTo>
                  <a:lnTo>
                    <a:pt x="3053" y="814"/>
                  </a:lnTo>
                  <a:lnTo>
                    <a:pt x="3060" y="806"/>
                  </a:lnTo>
                  <a:lnTo>
                    <a:pt x="3068" y="800"/>
                  </a:lnTo>
                  <a:lnTo>
                    <a:pt x="3076" y="793"/>
                  </a:lnTo>
                  <a:lnTo>
                    <a:pt x="3085" y="787"/>
                  </a:lnTo>
                  <a:lnTo>
                    <a:pt x="3093" y="779"/>
                  </a:lnTo>
                  <a:lnTo>
                    <a:pt x="3102" y="774"/>
                  </a:lnTo>
                  <a:lnTo>
                    <a:pt x="3106" y="766"/>
                  </a:lnTo>
                  <a:lnTo>
                    <a:pt x="3114" y="762"/>
                  </a:lnTo>
                  <a:lnTo>
                    <a:pt x="3117" y="755"/>
                  </a:lnTo>
                  <a:lnTo>
                    <a:pt x="3125" y="751"/>
                  </a:lnTo>
                  <a:lnTo>
                    <a:pt x="3136" y="739"/>
                  </a:lnTo>
                  <a:lnTo>
                    <a:pt x="3150" y="728"/>
                  </a:lnTo>
                  <a:lnTo>
                    <a:pt x="3153" y="720"/>
                  </a:lnTo>
                  <a:lnTo>
                    <a:pt x="3161" y="715"/>
                  </a:lnTo>
                  <a:lnTo>
                    <a:pt x="3167" y="709"/>
                  </a:lnTo>
                  <a:lnTo>
                    <a:pt x="3174" y="703"/>
                  </a:lnTo>
                  <a:lnTo>
                    <a:pt x="3178" y="696"/>
                  </a:lnTo>
                  <a:lnTo>
                    <a:pt x="3186" y="692"/>
                  </a:lnTo>
                  <a:lnTo>
                    <a:pt x="3191" y="684"/>
                  </a:lnTo>
                  <a:lnTo>
                    <a:pt x="3199" y="681"/>
                  </a:lnTo>
                  <a:lnTo>
                    <a:pt x="3205" y="673"/>
                  </a:lnTo>
                  <a:lnTo>
                    <a:pt x="3210" y="667"/>
                  </a:lnTo>
                  <a:lnTo>
                    <a:pt x="3216" y="660"/>
                  </a:lnTo>
                  <a:lnTo>
                    <a:pt x="3224" y="654"/>
                  </a:lnTo>
                  <a:lnTo>
                    <a:pt x="3228" y="646"/>
                  </a:lnTo>
                  <a:lnTo>
                    <a:pt x="3233" y="641"/>
                  </a:lnTo>
                  <a:lnTo>
                    <a:pt x="3239" y="635"/>
                  </a:lnTo>
                  <a:lnTo>
                    <a:pt x="3247" y="629"/>
                  </a:lnTo>
                  <a:lnTo>
                    <a:pt x="3256" y="616"/>
                  </a:lnTo>
                  <a:lnTo>
                    <a:pt x="3268" y="605"/>
                  </a:lnTo>
                  <a:lnTo>
                    <a:pt x="3279" y="591"/>
                  </a:lnTo>
                  <a:lnTo>
                    <a:pt x="3290" y="580"/>
                  </a:lnTo>
                  <a:lnTo>
                    <a:pt x="3298" y="566"/>
                  </a:lnTo>
                  <a:lnTo>
                    <a:pt x="3309" y="553"/>
                  </a:lnTo>
                  <a:lnTo>
                    <a:pt x="3317" y="540"/>
                  </a:lnTo>
                  <a:lnTo>
                    <a:pt x="3328" y="528"/>
                  </a:lnTo>
                  <a:lnTo>
                    <a:pt x="3336" y="515"/>
                  </a:lnTo>
                  <a:lnTo>
                    <a:pt x="3344" y="502"/>
                  </a:lnTo>
                  <a:lnTo>
                    <a:pt x="3353" y="490"/>
                  </a:lnTo>
                  <a:lnTo>
                    <a:pt x="3361" y="479"/>
                  </a:lnTo>
                  <a:lnTo>
                    <a:pt x="3368" y="466"/>
                  </a:lnTo>
                  <a:lnTo>
                    <a:pt x="3374" y="452"/>
                  </a:lnTo>
                  <a:lnTo>
                    <a:pt x="3380" y="441"/>
                  </a:lnTo>
                  <a:lnTo>
                    <a:pt x="3387" y="430"/>
                  </a:lnTo>
                  <a:lnTo>
                    <a:pt x="3391" y="416"/>
                  </a:lnTo>
                  <a:lnTo>
                    <a:pt x="3397" y="405"/>
                  </a:lnTo>
                  <a:lnTo>
                    <a:pt x="3401" y="394"/>
                  </a:lnTo>
                  <a:lnTo>
                    <a:pt x="3406" y="382"/>
                  </a:lnTo>
                  <a:lnTo>
                    <a:pt x="3406" y="369"/>
                  </a:lnTo>
                  <a:lnTo>
                    <a:pt x="3401" y="357"/>
                  </a:lnTo>
                  <a:lnTo>
                    <a:pt x="3395" y="350"/>
                  </a:lnTo>
                  <a:lnTo>
                    <a:pt x="3389" y="344"/>
                  </a:lnTo>
                  <a:lnTo>
                    <a:pt x="3380" y="338"/>
                  </a:lnTo>
                  <a:lnTo>
                    <a:pt x="3374" y="335"/>
                  </a:lnTo>
                  <a:lnTo>
                    <a:pt x="3363" y="329"/>
                  </a:lnTo>
                  <a:lnTo>
                    <a:pt x="3353" y="325"/>
                  </a:lnTo>
                  <a:lnTo>
                    <a:pt x="3342" y="319"/>
                  </a:lnTo>
                  <a:lnTo>
                    <a:pt x="3332" y="316"/>
                  </a:lnTo>
                  <a:lnTo>
                    <a:pt x="3321" y="312"/>
                  </a:lnTo>
                  <a:lnTo>
                    <a:pt x="3311" y="306"/>
                  </a:lnTo>
                  <a:lnTo>
                    <a:pt x="3298" y="302"/>
                  </a:lnTo>
                  <a:lnTo>
                    <a:pt x="3288" y="300"/>
                  </a:lnTo>
                  <a:lnTo>
                    <a:pt x="3273" y="295"/>
                  </a:lnTo>
                  <a:lnTo>
                    <a:pt x="3256" y="287"/>
                  </a:lnTo>
                  <a:lnTo>
                    <a:pt x="3239" y="283"/>
                  </a:lnTo>
                  <a:lnTo>
                    <a:pt x="3222" y="279"/>
                  </a:lnTo>
                  <a:lnTo>
                    <a:pt x="3201" y="274"/>
                  </a:lnTo>
                  <a:lnTo>
                    <a:pt x="3182" y="270"/>
                  </a:lnTo>
                  <a:lnTo>
                    <a:pt x="3161" y="266"/>
                  </a:lnTo>
                  <a:lnTo>
                    <a:pt x="3140" y="262"/>
                  </a:lnTo>
                  <a:lnTo>
                    <a:pt x="3115" y="259"/>
                  </a:lnTo>
                  <a:lnTo>
                    <a:pt x="3091" y="255"/>
                  </a:lnTo>
                  <a:lnTo>
                    <a:pt x="3066" y="251"/>
                  </a:lnTo>
                  <a:lnTo>
                    <a:pt x="3043" y="249"/>
                  </a:lnTo>
                  <a:lnTo>
                    <a:pt x="3017" y="245"/>
                  </a:lnTo>
                  <a:lnTo>
                    <a:pt x="2990" y="243"/>
                  </a:lnTo>
                  <a:lnTo>
                    <a:pt x="2961" y="241"/>
                  </a:lnTo>
                  <a:lnTo>
                    <a:pt x="2935" y="240"/>
                  </a:lnTo>
                  <a:lnTo>
                    <a:pt x="2906" y="238"/>
                  </a:lnTo>
                  <a:lnTo>
                    <a:pt x="2878" y="236"/>
                  </a:lnTo>
                  <a:lnTo>
                    <a:pt x="2847" y="232"/>
                  </a:lnTo>
                  <a:lnTo>
                    <a:pt x="2817" y="230"/>
                  </a:lnTo>
                  <a:lnTo>
                    <a:pt x="2785" y="228"/>
                  </a:lnTo>
                  <a:lnTo>
                    <a:pt x="2754" y="226"/>
                  </a:lnTo>
                  <a:lnTo>
                    <a:pt x="2722" y="224"/>
                  </a:lnTo>
                  <a:lnTo>
                    <a:pt x="2692" y="224"/>
                  </a:lnTo>
                  <a:lnTo>
                    <a:pt x="2657" y="221"/>
                  </a:lnTo>
                  <a:lnTo>
                    <a:pt x="2623" y="219"/>
                  </a:lnTo>
                  <a:lnTo>
                    <a:pt x="2591" y="219"/>
                  </a:lnTo>
                  <a:lnTo>
                    <a:pt x="2557" y="219"/>
                  </a:lnTo>
                  <a:lnTo>
                    <a:pt x="2522" y="215"/>
                  </a:lnTo>
                  <a:lnTo>
                    <a:pt x="2488" y="213"/>
                  </a:lnTo>
                  <a:lnTo>
                    <a:pt x="2454" y="211"/>
                  </a:lnTo>
                  <a:lnTo>
                    <a:pt x="2420" y="211"/>
                  </a:lnTo>
                  <a:lnTo>
                    <a:pt x="2384" y="209"/>
                  </a:lnTo>
                  <a:lnTo>
                    <a:pt x="2347" y="207"/>
                  </a:lnTo>
                  <a:lnTo>
                    <a:pt x="2309" y="205"/>
                  </a:lnTo>
                  <a:lnTo>
                    <a:pt x="2275" y="203"/>
                  </a:lnTo>
                  <a:lnTo>
                    <a:pt x="2239" y="200"/>
                  </a:lnTo>
                  <a:lnTo>
                    <a:pt x="2203" y="200"/>
                  </a:lnTo>
                  <a:lnTo>
                    <a:pt x="2167" y="196"/>
                  </a:lnTo>
                  <a:lnTo>
                    <a:pt x="2133" y="194"/>
                  </a:lnTo>
                  <a:lnTo>
                    <a:pt x="2097" y="192"/>
                  </a:lnTo>
                  <a:lnTo>
                    <a:pt x="2059" y="188"/>
                  </a:lnTo>
                  <a:lnTo>
                    <a:pt x="2022" y="186"/>
                  </a:lnTo>
                  <a:lnTo>
                    <a:pt x="1988" y="184"/>
                  </a:lnTo>
                  <a:lnTo>
                    <a:pt x="1952" y="181"/>
                  </a:lnTo>
                  <a:lnTo>
                    <a:pt x="1918" y="179"/>
                  </a:lnTo>
                  <a:lnTo>
                    <a:pt x="1884" y="173"/>
                  </a:lnTo>
                  <a:lnTo>
                    <a:pt x="1848" y="173"/>
                  </a:lnTo>
                  <a:lnTo>
                    <a:pt x="1813" y="167"/>
                  </a:lnTo>
                  <a:lnTo>
                    <a:pt x="1777" y="163"/>
                  </a:lnTo>
                  <a:lnTo>
                    <a:pt x="1743" y="160"/>
                  </a:lnTo>
                  <a:lnTo>
                    <a:pt x="1709" y="156"/>
                  </a:lnTo>
                  <a:lnTo>
                    <a:pt x="1675" y="152"/>
                  </a:lnTo>
                  <a:lnTo>
                    <a:pt x="1640" y="148"/>
                  </a:lnTo>
                  <a:lnTo>
                    <a:pt x="1608" y="143"/>
                  </a:lnTo>
                  <a:lnTo>
                    <a:pt x="1578" y="139"/>
                  </a:lnTo>
                  <a:lnTo>
                    <a:pt x="1543" y="133"/>
                  </a:lnTo>
                  <a:lnTo>
                    <a:pt x="1513" y="127"/>
                  </a:lnTo>
                  <a:lnTo>
                    <a:pt x="1483" y="122"/>
                  </a:lnTo>
                  <a:lnTo>
                    <a:pt x="1452" y="118"/>
                  </a:lnTo>
                  <a:lnTo>
                    <a:pt x="1420" y="110"/>
                  </a:lnTo>
                  <a:lnTo>
                    <a:pt x="1391" y="105"/>
                  </a:lnTo>
                  <a:lnTo>
                    <a:pt x="1363" y="97"/>
                  </a:lnTo>
                  <a:lnTo>
                    <a:pt x="1336" y="91"/>
                  </a:lnTo>
                  <a:lnTo>
                    <a:pt x="1302" y="82"/>
                  </a:lnTo>
                  <a:lnTo>
                    <a:pt x="1270" y="72"/>
                  </a:lnTo>
                  <a:lnTo>
                    <a:pt x="1237" y="65"/>
                  </a:lnTo>
                  <a:lnTo>
                    <a:pt x="1207" y="59"/>
                  </a:lnTo>
                  <a:lnTo>
                    <a:pt x="1177" y="51"/>
                  </a:lnTo>
                  <a:lnTo>
                    <a:pt x="1146" y="46"/>
                  </a:lnTo>
                  <a:lnTo>
                    <a:pt x="1114" y="40"/>
                  </a:lnTo>
                  <a:lnTo>
                    <a:pt x="1087" y="36"/>
                  </a:lnTo>
                  <a:lnTo>
                    <a:pt x="1057" y="29"/>
                  </a:lnTo>
                  <a:lnTo>
                    <a:pt x="1030" y="25"/>
                  </a:lnTo>
                  <a:lnTo>
                    <a:pt x="1002" y="21"/>
                  </a:lnTo>
                  <a:lnTo>
                    <a:pt x="975" y="17"/>
                  </a:lnTo>
                  <a:lnTo>
                    <a:pt x="950" y="11"/>
                  </a:lnTo>
                  <a:lnTo>
                    <a:pt x="924" y="10"/>
                  </a:lnTo>
                  <a:lnTo>
                    <a:pt x="897" y="8"/>
                  </a:lnTo>
                  <a:lnTo>
                    <a:pt x="874" y="8"/>
                  </a:lnTo>
                  <a:lnTo>
                    <a:pt x="848" y="4"/>
                  </a:lnTo>
                  <a:lnTo>
                    <a:pt x="825" y="4"/>
                  </a:lnTo>
                  <a:lnTo>
                    <a:pt x="800" y="2"/>
                  </a:lnTo>
                  <a:lnTo>
                    <a:pt x="775" y="2"/>
                  </a:lnTo>
                  <a:lnTo>
                    <a:pt x="753" y="0"/>
                  </a:lnTo>
                  <a:lnTo>
                    <a:pt x="732" y="0"/>
                  </a:lnTo>
                  <a:lnTo>
                    <a:pt x="709" y="0"/>
                  </a:lnTo>
                  <a:lnTo>
                    <a:pt x="688" y="2"/>
                  </a:lnTo>
                  <a:lnTo>
                    <a:pt x="667" y="2"/>
                  </a:lnTo>
                  <a:lnTo>
                    <a:pt x="646" y="2"/>
                  </a:lnTo>
                  <a:lnTo>
                    <a:pt x="625" y="4"/>
                  </a:lnTo>
                  <a:lnTo>
                    <a:pt x="606" y="6"/>
                  </a:lnTo>
                  <a:lnTo>
                    <a:pt x="587" y="6"/>
                  </a:lnTo>
                  <a:lnTo>
                    <a:pt x="568" y="10"/>
                  </a:lnTo>
                  <a:lnTo>
                    <a:pt x="551" y="10"/>
                  </a:lnTo>
                  <a:lnTo>
                    <a:pt x="532" y="15"/>
                  </a:lnTo>
                  <a:lnTo>
                    <a:pt x="513" y="17"/>
                  </a:lnTo>
                  <a:lnTo>
                    <a:pt x="494" y="19"/>
                  </a:lnTo>
                  <a:lnTo>
                    <a:pt x="477" y="21"/>
                  </a:lnTo>
                  <a:lnTo>
                    <a:pt x="462" y="25"/>
                  </a:lnTo>
                  <a:lnTo>
                    <a:pt x="445" y="29"/>
                  </a:lnTo>
                  <a:lnTo>
                    <a:pt x="426" y="30"/>
                  </a:lnTo>
                  <a:lnTo>
                    <a:pt x="411" y="36"/>
                  </a:lnTo>
                  <a:lnTo>
                    <a:pt x="395" y="40"/>
                  </a:lnTo>
                  <a:lnTo>
                    <a:pt x="380" y="42"/>
                  </a:lnTo>
                  <a:lnTo>
                    <a:pt x="365" y="48"/>
                  </a:lnTo>
                  <a:lnTo>
                    <a:pt x="350" y="51"/>
                  </a:lnTo>
                  <a:lnTo>
                    <a:pt x="336" y="55"/>
                  </a:lnTo>
                  <a:lnTo>
                    <a:pt x="319" y="61"/>
                  </a:lnTo>
                  <a:lnTo>
                    <a:pt x="306" y="65"/>
                  </a:lnTo>
                  <a:lnTo>
                    <a:pt x="295" y="68"/>
                  </a:lnTo>
                  <a:lnTo>
                    <a:pt x="281" y="74"/>
                  </a:lnTo>
                  <a:lnTo>
                    <a:pt x="266" y="80"/>
                  </a:lnTo>
                  <a:lnTo>
                    <a:pt x="253" y="84"/>
                  </a:lnTo>
                  <a:lnTo>
                    <a:pt x="239" y="87"/>
                  </a:lnTo>
                  <a:lnTo>
                    <a:pt x="228" y="93"/>
                  </a:lnTo>
                  <a:lnTo>
                    <a:pt x="215" y="97"/>
                  </a:lnTo>
                  <a:lnTo>
                    <a:pt x="201" y="103"/>
                  </a:lnTo>
                  <a:lnTo>
                    <a:pt x="190" y="108"/>
                  </a:lnTo>
                  <a:lnTo>
                    <a:pt x="181" y="114"/>
                  </a:lnTo>
                  <a:lnTo>
                    <a:pt x="167" y="118"/>
                  </a:lnTo>
                  <a:lnTo>
                    <a:pt x="156" y="124"/>
                  </a:lnTo>
                  <a:lnTo>
                    <a:pt x="144" y="127"/>
                  </a:lnTo>
                  <a:lnTo>
                    <a:pt x="135" y="133"/>
                  </a:lnTo>
                  <a:lnTo>
                    <a:pt x="123" y="137"/>
                  </a:lnTo>
                  <a:lnTo>
                    <a:pt x="112" y="143"/>
                  </a:lnTo>
                  <a:lnTo>
                    <a:pt x="101" y="148"/>
                  </a:lnTo>
                  <a:lnTo>
                    <a:pt x="93" y="154"/>
                  </a:lnTo>
                  <a:lnTo>
                    <a:pt x="82" y="158"/>
                  </a:lnTo>
                  <a:lnTo>
                    <a:pt x="70" y="162"/>
                  </a:lnTo>
                  <a:lnTo>
                    <a:pt x="63" y="167"/>
                  </a:lnTo>
                  <a:lnTo>
                    <a:pt x="55" y="173"/>
                  </a:lnTo>
                  <a:lnTo>
                    <a:pt x="46" y="179"/>
                  </a:lnTo>
                  <a:lnTo>
                    <a:pt x="40" y="186"/>
                  </a:lnTo>
                  <a:lnTo>
                    <a:pt x="32" y="192"/>
                  </a:lnTo>
                  <a:lnTo>
                    <a:pt x="28" y="200"/>
                  </a:lnTo>
                  <a:lnTo>
                    <a:pt x="19" y="211"/>
                  </a:lnTo>
                  <a:lnTo>
                    <a:pt x="11" y="226"/>
                  </a:lnTo>
                  <a:lnTo>
                    <a:pt x="6" y="234"/>
                  </a:lnTo>
                  <a:lnTo>
                    <a:pt x="6" y="241"/>
                  </a:lnTo>
                  <a:lnTo>
                    <a:pt x="2" y="249"/>
                  </a:lnTo>
                  <a:lnTo>
                    <a:pt x="2" y="259"/>
                  </a:lnTo>
                  <a:lnTo>
                    <a:pt x="0" y="266"/>
                  </a:lnTo>
                  <a:lnTo>
                    <a:pt x="0" y="274"/>
                  </a:lnTo>
                  <a:lnTo>
                    <a:pt x="0" y="281"/>
                  </a:lnTo>
                  <a:lnTo>
                    <a:pt x="0" y="291"/>
                  </a:lnTo>
                  <a:lnTo>
                    <a:pt x="0" y="300"/>
                  </a:lnTo>
                  <a:lnTo>
                    <a:pt x="0" y="308"/>
                  </a:lnTo>
                  <a:lnTo>
                    <a:pt x="0" y="317"/>
                  </a:lnTo>
                  <a:lnTo>
                    <a:pt x="4" y="325"/>
                  </a:lnTo>
                  <a:lnTo>
                    <a:pt x="4" y="335"/>
                  </a:lnTo>
                  <a:lnTo>
                    <a:pt x="6" y="344"/>
                  </a:lnTo>
                  <a:lnTo>
                    <a:pt x="8" y="352"/>
                  </a:lnTo>
                  <a:lnTo>
                    <a:pt x="11" y="361"/>
                  </a:lnTo>
                  <a:lnTo>
                    <a:pt x="13" y="369"/>
                  </a:lnTo>
                  <a:lnTo>
                    <a:pt x="17" y="378"/>
                  </a:lnTo>
                  <a:lnTo>
                    <a:pt x="21" y="388"/>
                  </a:lnTo>
                  <a:lnTo>
                    <a:pt x="25" y="395"/>
                  </a:lnTo>
                  <a:lnTo>
                    <a:pt x="28" y="403"/>
                  </a:lnTo>
                  <a:lnTo>
                    <a:pt x="30" y="413"/>
                  </a:lnTo>
                  <a:lnTo>
                    <a:pt x="36" y="420"/>
                  </a:lnTo>
                  <a:lnTo>
                    <a:pt x="40" y="428"/>
                  </a:lnTo>
                  <a:lnTo>
                    <a:pt x="44" y="435"/>
                  </a:lnTo>
                  <a:lnTo>
                    <a:pt x="47" y="445"/>
                  </a:lnTo>
                  <a:lnTo>
                    <a:pt x="51" y="451"/>
                  </a:lnTo>
                  <a:lnTo>
                    <a:pt x="57" y="460"/>
                  </a:lnTo>
                  <a:lnTo>
                    <a:pt x="61" y="466"/>
                  </a:lnTo>
                  <a:lnTo>
                    <a:pt x="65" y="473"/>
                  </a:lnTo>
                  <a:lnTo>
                    <a:pt x="68" y="481"/>
                  </a:lnTo>
                  <a:lnTo>
                    <a:pt x="74" y="489"/>
                  </a:lnTo>
                  <a:lnTo>
                    <a:pt x="82" y="500"/>
                  </a:lnTo>
                  <a:lnTo>
                    <a:pt x="91" y="513"/>
                  </a:lnTo>
                  <a:lnTo>
                    <a:pt x="97" y="525"/>
                  </a:lnTo>
                  <a:lnTo>
                    <a:pt x="104" y="534"/>
                  </a:lnTo>
                  <a:lnTo>
                    <a:pt x="110" y="542"/>
                  </a:lnTo>
                  <a:lnTo>
                    <a:pt x="118" y="551"/>
                  </a:lnTo>
                  <a:lnTo>
                    <a:pt x="125" y="561"/>
                  </a:lnTo>
                  <a:lnTo>
                    <a:pt x="129" y="565"/>
                  </a:lnTo>
                  <a:lnTo>
                    <a:pt x="129" y="56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29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" name="Forme libre 35"/>
            <p:cNvSpPr>
              <a:spLocks/>
            </p:cNvSpPr>
            <p:nvPr/>
          </p:nvSpPr>
          <p:spPr bwMode="auto">
            <a:xfrm>
              <a:off x="8347075" y="2887663"/>
              <a:ext cx="68263" cy="66675"/>
            </a:xfrm>
            <a:custGeom>
              <a:avLst/>
              <a:gdLst>
                <a:gd name="T0" fmla="*/ 59 w 86"/>
                <a:gd name="T1" fmla="*/ 6 h 84"/>
                <a:gd name="T2" fmla="*/ 50 w 86"/>
                <a:gd name="T3" fmla="*/ 0 h 84"/>
                <a:gd name="T4" fmla="*/ 40 w 86"/>
                <a:gd name="T5" fmla="*/ 0 h 84"/>
                <a:gd name="T6" fmla="*/ 33 w 86"/>
                <a:gd name="T7" fmla="*/ 0 h 84"/>
                <a:gd name="T8" fmla="*/ 25 w 86"/>
                <a:gd name="T9" fmla="*/ 6 h 84"/>
                <a:gd name="T10" fmla="*/ 12 w 86"/>
                <a:gd name="T11" fmla="*/ 14 h 84"/>
                <a:gd name="T12" fmla="*/ 2 w 86"/>
                <a:gd name="T13" fmla="*/ 29 h 84"/>
                <a:gd name="T14" fmla="*/ 0 w 86"/>
                <a:gd name="T15" fmla="*/ 36 h 84"/>
                <a:gd name="T16" fmla="*/ 0 w 86"/>
                <a:gd name="T17" fmla="*/ 44 h 84"/>
                <a:gd name="T18" fmla="*/ 0 w 86"/>
                <a:gd name="T19" fmla="*/ 52 h 84"/>
                <a:gd name="T20" fmla="*/ 4 w 86"/>
                <a:gd name="T21" fmla="*/ 61 h 84"/>
                <a:gd name="T22" fmla="*/ 8 w 86"/>
                <a:gd name="T23" fmla="*/ 67 h 84"/>
                <a:gd name="T24" fmla="*/ 14 w 86"/>
                <a:gd name="T25" fmla="*/ 74 h 84"/>
                <a:gd name="T26" fmla="*/ 21 w 86"/>
                <a:gd name="T27" fmla="*/ 78 h 84"/>
                <a:gd name="T28" fmla="*/ 31 w 86"/>
                <a:gd name="T29" fmla="*/ 82 h 84"/>
                <a:gd name="T30" fmla="*/ 38 w 86"/>
                <a:gd name="T31" fmla="*/ 82 h 84"/>
                <a:gd name="T32" fmla="*/ 46 w 86"/>
                <a:gd name="T33" fmla="*/ 84 h 84"/>
                <a:gd name="T34" fmla="*/ 54 w 86"/>
                <a:gd name="T35" fmla="*/ 82 h 84"/>
                <a:gd name="T36" fmla="*/ 63 w 86"/>
                <a:gd name="T37" fmla="*/ 82 h 84"/>
                <a:gd name="T38" fmla="*/ 69 w 86"/>
                <a:gd name="T39" fmla="*/ 74 h 84"/>
                <a:gd name="T40" fmla="*/ 77 w 86"/>
                <a:gd name="T41" fmla="*/ 71 h 84"/>
                <a:gd name="T42" fmla="*/ 80 w 86"/>
                <a:gd name="T43" fmla="*/ 63 h 84"/>
                <a:gd name="T44" fmla="*/ 86 w 86"/>
                <a:gd name="T45" fmla="*/ 57 h 84"/>
                <a:gd name="T46" fmla="*/ 86 w 86"/>
                <a:gd name="T47" fmla="*/ 50 h 84"/>
                <a:gd name="T48" fmla="*/ 86 w 86"/>
                <a:gd name="T49" fmla="*/ 42 h 84"/>
                <a:gd name="T50" fmla="*/ 84 w 86"/>
                <a:gd name="T51" fmla="*/ 33 h 84"/>
                <a:gd name="T52" fmla="*/ 82 w 86"/>
                <a:gd name="T53" fmla="*/ 25 h 84"/>
                <a:gd name="T54" fmla="*/ 77 w 86"/>
                <a:gd name="T55" fmla="*/ 19 h 84"/>
                <a:gd name="T56" fmla="*/ 73 w 86"/>
                <a:gd name="T57" fmla="*/ 12 h 84"/>
                <a:gd name="T58" fmla="*/ 65 w 86"/>
                <a:gd name="T59" fmla="*/ 8 h 84"/>
                <a:gd name="T60" fmla="*/ 59 w 86"/>
                <a:gd name="T61" fmla="*/ 6 h 84"/>
                <a:gd name="T62" fmla="*/ 59 w 86"/>
                <a:gd name="T63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6" h="84">
                  <a:moveTo>
                    <a:pt x="59" y="6"/>
                  </a:moveTo>
                  <a:lnTo>
                    <a:pt x="50" y="0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25" y="6"/>
                  </a:lnTo>
                  <a:lnTo>
                    <a:pt x="12" y="14"/>
                  </a:lnTo>
                  <a:lnTo>
                    <a:pt x="2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4" y="61"/>
                  </a:lnTo>
                  <a:lnTo>
                    <a:pt x="8" y="67"/>
                  </a:lnTo>
                  <a:lnTo>
                    <a:pt x="14" y="74"/>
                  </a:lnTo>
                  <a:lnTo>
                    <a:pt x="21" y="78"/>
                  </a:lnTo>
                  <a:lnTo>
                    <a:pt x="31" y="82"/>
                  </a:lnTo>
                  <a:lnTo>
                    <a:pt x="38" y="82"/>
                  </a:lnTo>
                  <a:lnTo>
                    <a:pt x="46" y="84"/>
                  </a:lnTo>
                  <a:lnTo>
                    <a:pt x="54" y="82"/>
                  </a:lnTo>
                  <a:lnTo>
                    <a:pt x="63" y="82"/>
                  </a:lnTo>
                  <a:lnTo>
                    <a:pt x="69" y="74"/>
                  </a:lnTo>
                  <a:lnTo>
                    <a:pt x="77" y="71"/>
                  </a:lnTo>
                  <a:lnTo>
                    <a:pt x="80" y="63"/>
                  </a:lnTo>
                  <a:lnTo>
                    <a:pt x="86" y="57"/>
                  </a:lnTo>
                  <a:lnTo>
                    <a:pt x="86" y="50"/>
                  </a:lnTo>
                  <a:lnTo>
                    <a:pt x="86" y="42"/>
                  </a:lnTo>
                  <a:lnTo>
                    <a:pt x="84" y="33"/>
                  </a:lnTo>
                  <a:lnTo>
                    <a:pt x="82" y="25"/>
                  </a:lnTo>
                  <a:lnTo>
                    <a:pt x="77" y="19"/>
                  </a:lnTo>
                  <a:lnTo>
                    <a:pt x="73" y="12"/>
                  </a:lnTo>
                  <a:lnTo>
                    <a:pt x="65" y="8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orme libre 36"/>
            <p:cNvSpPr>
              <a:spLocks/>
            </p:cNvSpPr>
            <p:nvPr/>
          </p:nvSpPr>
          <p:spPr bwMode="auto">
            <a:xfrm>
              <a:off x="8456613" y="2765425"/>
              <a:ext cx="69850" cy="66675"/>
            </a:xfrm>
            <a:custGeom>
              <a:avLst/>
              <a:gdLst>
                <a:gd name="T0" fmla="*/ 63 w 90"/>
                <a:gd name="T1" fmla="*/ 2 h 84"/>
                <a:gd name="T2" fmla="*/ 54 w 90"/>
                <a:gd name="T3" fmla="*/ 0 h 84"/>
                <a:gd name="T4" fmla="*/ 46 w 90"/>
                <a:gd name="T5" fmla="*/ 0 h 84"/>
                <a:gd name="T6" fmla="*/ 36 w 90"/>
                <a:gd name="T7" fmla="*/ 0 h 84"/>
                <a:gd name="T8" fmla="*/ 29 w 90"/>
                <a:gd name="T9" fmla="*/ 4 h 84"/>
                <a:gd name="T10" fmla="*/ 21 w 90"/>
                <a:gd name="T11" fmla="*/ 8 h 84"/>
                <a:gd name="T12" fmla="*/ 14 w 90"/>
                <a:gd name="T13" fmla="*/ 14 h 84"/>
                <a:gd name="T14" fmla="*/ 8 w 90"/>
                <a:gd name="T15" fmla="*/ 19 h 84"/>
                <a:gd name="T16" fmla="*/ 6 w 90"/>
                <a:gd name="T17" fmla="*/ 27 h 84"/>
                <a:gd name="T18" fmla="*/ 0 w 90"/>
                <a:gd name="T19" fmla="*/ 35 h 84"/>
                <a:gd name="T20" fmla="*/ 0 w 90"/>
                <a:gd name="T21" fmla="*/ 44 h 84"/>
                <a:gd name="T22" fmla="*/ 0 w 90"/>
                <a:gd name="T23" fmla="*/ 52 h 84"/>
                <a:gd name="T24" fmla="*/ 6 w 90"/>
                <a:gd name="T25" fmla="*/ 59 h 84"/>
                <a:gd name="T26" fmla="*/ 8 w 90"/>
                <a:gd name="T27" fmla="*/ 65 h 84"/>
                <a:gd name="T28" fmla="*/ 14 w 90"/>
                <a:gd name="T29" fmla="*/ 73 h 84"/>
                <a:gd name="T30" fmla="*/ 21 w 90"/>
                <a:gd name="T31" fmla="*/ 78 h 84"/>
                <a:gd name="T32" fmla="*/ 31 w 90"/>
                <a:gd name="T33" fmla="*/ 82 h 84"/>
                <a:gd name="T34" fmla="*/ 38 w 90"/>
                <a:gd name="T35" fmla="*/ 84 h 84"/>
                <a:gd name="T36" fmla="*/ 46 w 90"/>
                <a:gd name="T37" fmla="*/ 84 h 84"/>
                <a:gd name="T38" fmla="*/ 54 w 90"/>
                <a:gd name="T39" fmla="*/ 82 h 84"/>
                <a:gd name="T40" fmla="*/ 63 w 90"/>
                <a:gd name="T41" fmla="*/ 80 h 84"/>
                <a:gd name="T42" fmla="*/ 71 w 90"/>
                <a:gd name="T43" fmla="*/ 75 h 84"/>
                <a:gd name="T44" fmla="*/ 76 w 90"/>
                <a:gd name="T45" fmla="*/ 71 h 84"/>
                <a:gd name="T46" fmla="*/ 82 w 90"/>
                <a:gd name="T47" fmla="*/ 63 h 84"/>
                <a:gd name="T48" fmla="*/ 88 w 90"/>
                <a:gd name="T49" fmla="*/ 57 h 84"/>
                <a:gd name="T50" fmla="*/ 90 w 90"/>
                <a:gd name="T51" fmla="*/ 48 h 84"/>
                <a:gd name="T52" fmla="*/ 90 w 90"/>
                <a:gd name="T53" fmla="*/ 40 h 84"/>
                <a:gd name="T54" fmla="*/ 88 w 90"/>
                <a:gd name="T55" fmla="*/ 31 h 84"/>
                <a:gd name="T56" fmla="*/ 86 w 90"/>
                <a:gd name="T57" fmla="*/ 25 h 84"/>
                <a:gd name="T58" fmla="*/ 76 w 90"/>
                <a:gd name="T59" fmla="*/ 12 h 84"/>
                <a:gd name="T60" fmla="*/ 63 w 90"/>
                <a:gd name="T61" fmla="*/ 2 h 84"/>
                <a:gd name="T62" fmla="*/ 63 w 90"/>
                <a:gd name="T63" fmla="*/ 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" h="84">
                  <a:moveTo>
                    <a:pt x="63" y="2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21" y="8"/>
                  </a:lnTo>
                  <a:lnTo>
                    <a:pt x="14" y="14"/>
                  </a:lnTo>
                  <a:lnTo>
                    <a:pt x="8" y="19"/>
                  </a:lnTo>
                  <a:lnTo>
                    <a:pt x="6" y="27"/>
                  </a:lnTo>
                  <a:lnTo>
                    <a:pt x="0" y="35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6" y="59"/>
                  </a:lnTo>
                  <a:lnTo>
                    <a:pt x="8" y="65"/>
                  </a:lnTo>
                  <a:lnTo>
                    <a:pt x="14" y="73"/>
                  </a:lnTo>
                  <a:lnTo>
                    <a:pt x="21" y="78"/>
                  </a:lnTo>
                  <a:lnTo>
                    <a:pt x="31" y="82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2"/>
                  </a:lnTo>
                  <a:lnTo>
                    <a:pt x="63" y="80"/>
                  </a:lnTo>
                  <a:lnTo>
                    <a:pt x="71" y="75"/>
                  </a:lnTo>
                  <a:lnTo>
                    <a:pt x="76" y="71"/>
                  </a:lnTo>
                  <a:lnTo>
                    <a:pt x="82" y="63"/>
                  </a:lnTo>
                  <a:lnTo>
                    <a:pt x="88" y="57"/>
                  </a:lnTo>
                  <a:lnTo>
                    <a:pt x="90" y="48"/>
                  </a:lnTo>
                  <a:lnTo>
                    <a:pt x="90" y="40"/>
                  </a:lnTo>
                  <a:lnTo>
                    <a:pt x="88" y="31"/>
                  </a:lnTo>
                  <a:lnTo>
                    <a:pt x="86" y="25"/>
                  </a:lnTo>
                  <a:lnTo>
                    <a:pt x="76" y="12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orme libre 37"/>
            <p:cNvSpPr>
              <a:spLocks/>
            </p:cNvSpPr>
            <p:nvPr/>
          </p:nvSpPr>
          <p:spPr bwMode="auto">
            <a:xfrm>
              <a:off x="8215313" y="2992438"/>
              <a:ext cx="66675" cy="65088"/>
            </a:xfrm>
            <a:custGeom>
              <a:avLst/>
              <a:gdLst>
                <a:gd name="T0" fmla="*/ 61 w 86"/>
                <a:gd name="T1" fmla="*/ 3 h 81"/>
                <a:gd name="T2" fmla="*/ 50 w 86"/>
                <a:gd name="T3" fmla="*/ 0 h 81"/>
                <a:gd name="T4" fmla="*/ 42 w 86"/>
                <a:gd name="T5" fmla="*/ 0 h 81"/>
                <a:gd name="T6" fmla="*/ 33 w 86"/>
                <a:gd name="T7" fmla="*/ 0 h 81"/>
                <a:gd name="T8" fmla="*/ 25 w 86"/>
                <a:gd name="T9" fmla="*/ 3 h 81"/>
                <a:gd name="T10" fmla="*/ 17 w 86"/>
                <a:gd name="T11" fmla="*/ 5 h 81"/>
                <a:gd name="T12" fmla="*/ 12 w 86"/>
                <a:gd name="T13" fmla="*/ 13 h 81"/>
                <a:gd name="T14" fmla="*/ 6 w 86"/>
                <a:gd name="T15" fmla="*/ 19 h 81"/>
                <a:gd name="T16" fmla="*/ 4 w 86"/>
                <a:gd name="T17" fmla="*/ 26 h 81"/>
                <a:gd name="T18" fmla="*/ 0 w 86"/>
                <a:gd name="T19" fmla="*/ 34 h 81"/>
                <a:gd name="T20" fmla="*/ 0 w 86"/>
                <a:gd name="T21" fmla="*/ 43 h 81"/>
                <a:gd name="T22" fmla="*/ 0 w 86"/>
                <a:gd name="T23" fmla="*/ 49 h 81"/>
                <a:gd name="T24" fmla="*/ 4 w 86"/>
                <a:gd name="T25" fmla="*/ 58 h 81"/>
                <a:gd name="T26" fmla="*/ 8 w 86"/>
                <a:gd name="T27" fmla="*/ 64 h 81"/>
                <a:gd name="T28" fmla="*/ 14 w 86"/>
                <a:gd name="T29" fmla="*/ 72 h 81"/>
                <a:gd name="T30" fmla="*/ 21 w 86"/>
                <a:gd name="T31" fmla="*/ 76 h 81"/>
                <a:gd name="T32" fmla="*/ 31 w 86"/>
                <a:gd name="T33" fmla="*/ 81 h 81"/>
                <a:gd name="T34" fmla="*/ 36 w 86"/>
                <a:gd name="T35" fmla="*/ 81 h 81"/>
                <a:gd name="T36" fmla="*/ 46 w 86"/>
                <a:gd name="T37" fmla="*/ 81 h 81"/>
                <a:gd name="T38" fmla="*/ 55 w 86"/>
                <a:gd name="T39" fmla="*/ 81 h 81"/>
                <a:gd name="T40" fmla="*/ 63 w 86"/>
                <a:gd name="T41" fmla="*/ 79 h 81"/>
                <a:gd name="T42" fmla="*/ 76 w 86"/>
                <a:gd name="T43" fmla="*/ 70 h 81"/>
                <a:gd name="T44" fmla="*/ 86 w 86"/>
                <a:gd name="T45" fmla="*/ 57 h 81"/>
                <a:gd name="T46" fmla="*/ 86 w 86"/>
                <a:gd name="T47" fmla="*/ 49 h 81"/>
                <a:gd name="T48" fmla="*/ 86 w 86"/>
                <a:gd name="T49" fmla="*/ 39 h 81"/>
                <a:gd name="T50" fmla="*/ 86 w 86"/>
                <a:gd name="T51" fmla="*/ 30 h 81"/>
                <a:gd name="T52" fmla="*/ 84 w 86"/>
                <a:gd name="T53" fmla="*/ 24 h 81"/>
                <a:gd name="T54" fmla="*/ 78 w 86"/>
                <a:gd name="T55" fmla="*/ 17 h 81"/>
                <a:gd name="T56" fmla="*/ 74 w 86"/>
                <a:gd name="T57" fmla="*/ 11 h 81"/>
                <a:gd name="T58" fmla="*/ 67 w 86"/>
                <a:gd name="T59" fmla="*/ 5 h 81"/>
                <a:gd name="T60" fmla="*/ 61 w 86"/>
                <a:gd name="T61" fmla="*/ 3 h 81"/>
                <a:gd name="T62" fmla="*/ 61 w 86"/>
                <a:gd name="T63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6" h="81">
                  <a:moveTo>
                    <a:pt x="61" y="3"/>
                  </a:moveTo>
                  <a:lnTo>
                    <a:pt x="50" y="0"/>
                  </a:lnTo>
                  <a:lnTo>
                    <a:pt x="42" y="0"/>
                  </a:lnTo>
                  <a:lnTo>
                    <a:pt x="33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2" y="13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8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31" y="81"/>
                  </a:lnTo>
                  <a:lnTo>
                    <a:pt x="36" y="81"/>
                  </a:lnTo>
                  <a:lnTo>
                    <a:pt x="46" y="81"/>
                  </a:lnTo>
                  <a:lnTo>
                    <a:pt x="55" y="81"/>
                  </a:lnTo>
                  <a:lnTo>
                    <a:pt x="63" y="79"/>
                  </a:lnTo>
                  <a:lnTo>
                    <a:pt x="76" y="70"/>
                  </a:lnTo>
                  <a:lnTo>
                    <a:pt x="86" y="57"/>
                  </a:lnTo>
                  <a:lnTo>
                    <a:pt x="86" y="49"/>
                  </a:lnTo>
                  <a:lnTo>
                    <a:pt x="86" y="39"/>
                  </a:lnTo>
                  <a:lnTo>
                    <a:pt x="86" y="30"/>
                  </a:lnTo>
                  <a:lnTo>
                    <a:pt x="84" y="24"/>
                  </a:lnTo>
                  <a:lnTo>
                    <a:pt x="78" y="17"/>
                  </a:lnTo>
                  <a:lnTo>
                    <a:pt x="74" y="11"/>
                  </a:lnTo>
                  <a:lnTo>
                    <a:pt x="67" y="5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orme libre 38"/>
            <p:cNvSpPr>
              <a:spLocks/>
            </p:cNvSpPr>
            <p:nvPr/>
          </p:nvSpPr>
          <p:spPr bwMode="auto">
            <a:xfrm>
              <a:off x="8043863" y="3090863"/>
              <a:ext cx="69850" cy="65088"/>
            </a:xfrm>
            <a:custGeom>
              <a:avLst/>
              <a:gdLst>
                <a:gd name="T0" fmla="*/ 63 w 88"/>
                <a:gd name="T1" fmla="*/ 4 h 84"/>
                <a:gd name="T2" fmla="*/ 54 w 88"/>
                <a:gd name="T3" fmla="*/ 0 h 84"/>
                <a:gd name="T4" fmla="*/ 46 w 88"/>
                <a:gd name="T5" fmla="*/ 0 h 84"/>
                <a:gd name="T6" fmla="*/ 37 w 88"/>
                <a:gd name="T7" fmla="*/ 0 h 84"/>
                <a:gd name="T8" fmla="*/ 29 w 88"/>
                <a:gd name="T9" fmla="*/ 4 h 84"/>
                <a:gd name="T10" fmla="*/ 19 w 88"/>
                <a:gd name="T11" fmla="*/ 8 h 84"/>
                <a:gd name="T12" fmla="*/ 14 w 88"/>
                <a:gd name="T13" fmla="*/ 13 h 84"/>
                <a:gd name="T14" fmla="*/ 8 w 88"/>
                <a:gd name="T15" fmla="*/ 21 h 84"/>
                <a:gd name="T16" fmla="*/ 6 w 88"/>
                <a:gd name="T17" fmla="*/ 29 h 84"/>
                <a:gd name="T18" fmla="*/ 0 w 88"/>
                <a:gd name="T19" fmla="*/ 36 h 84"/>
                <a:gd name="T20" fmla="*/ 0 w 88"/>
                <a:gd name="T21" fmla="*/ 44 h 84"/>
                <a:gd name="T22" fmla="*/ 0 w 88"/>
                <a:gd name="T23" fmla="*/ 51 h 84"/>
                <a:gd name="T24" fmla="*/ 6 w 88"/>
                <a:gd name="T25" fmla="*/ 59 h 84"/>
                <a:gd name="T26" fmla="*/ 8 w 88"/>
                <a:gd name="T27" fmla="*/ 65 h 84"/>
                <a:gd name="T28" fmla="*/ 14 w 88"/>
                <a:gd name="T29" fmla="*/ 72 h 84"/>
                <a:gd name="T30" fmla="*/ 21 w 88"/>
                <a:gd name="T31" fmla="*/ 78 h 84"/>
                <a:gd name="T32" fmla="*/ 31 w 88"/>
                <a:gd name="T33" fmla="*/ 84 h 84"/>
                <a:gd name="T34" fmla="*/ 38 w 88"/>
                <a:gd name="T35" fmla="*/ 84 h 84"/>
                <a:gd name="T36" fmla="*/ 46 w 88"/>
                <a:gd name="T37" fmla="*/ 84 h 84"/>
                <a:gd name="T38" fmla="*/ 54 w 88"/>
                <a:gd name="T39" fmla="*/ 84 h 84"/>
                <a:gd name="T40" fmla="*/ 63 w 88"/>
                <a:gd name="T41" fmla="*/ 82 h 84"/>
                <a:gd name="T42" fmla="*/ 69 w 88"/>
                <a:gd name="T43" fmla="*/ 76 h 84"/>
                <a:gd name="T44" fmla="*/ 76 w 88"/>
                <a:gd name="T45" fmla="*/ 72 h 84"/>
                <a:gd name="T46" fmla="*/ 82 w 88"/>
                <a:gd name="T47" fmla="*/ 65 h 84"/>
                <a:gd name="T48" fmla="*/ 88 w 88"/>
                <a:gd name="T49" fmla="*/ 59 h 84"/>
                <a:gd name="T50" fmla="*/ 88 w 88"/>
                <a:gd name="T51" fmla="*/ 50 h 84"/>
                <a:gd name="T52" fmla="*/ 88 w 88"/>
                <a:gd name="T53" fmla="*/ 42 h 84"/>
                <a:gd name="T54" fmla="*/ 88 w 88"/>
                <a:gd name="T55" fmla="*/ 34 h 84"/>
                <a:gd name="T56" fmla="*/ 86 w 88"/>
                <a:gd name="T57" fmla="*/ 27 h 84"/>
                <a:gd name="T58" fmla="*/ 76 w 88"/>
                <a:gd name="T59" fmla="*/ 11 h 84"/>
                <a:gd name="T60" fmla="*/ 63 w 88"/>
                <a:gd name="T61" fmla="*/ 4 h 84"/>
                <a:gd name="T62" fmla="*/ 63 w 88"/>
                <a:gd name="T63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" h="84">
                  <a:moveTo>
                    <a:pt x="63" y="4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29" y="4"/>
                  </a:lnTo>
                  <a:lnTo>
                    <a:pt x="19" y="8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6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5"/>
                  </a:lnTo>
                  <a:lnTo>
                    <a:pt x="14" y="72"/>
                  </a:lnTo>
                  <a:lnTo>
                    <a:pt x="21" y="78"/>
                  </a:lnTo>
                  <a:lnTo>
                    <a:pt x="31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4"/>
                  </a:lnTo>
                  <a:lnTo>
                    <a:pt x="63" y="82"/>
                  </a:lnTo>
                  <a:lnTo>
                    <a:pt x="69" y="76"/>
                  </a:lnTo>
                  <a:lnTo>
                    <a:pt x="76" y="72"/>
                  </a:lnTo>
                  <a:lnTo>
                    <a:pt x="82" y="65"/>
                  </a:lnTo>
                  <a:lnTo>
                    <a:pt x="88" y="59"/>
                  </a:lnTo>
                  <a:lnTo>
                    <a:pt x="88" y="50"/>
                  </a:lnTo>
                  <a:lnTo>
                    <a:pt x="88" y="42"/>
                  </a:lnTo>
                  <a:lnTo>
                    <a:pt x="88" y="34"/>
                  </a:lnTo>
                  <a:lnTo>
                    <a:pt x="86" y="27"/>
                  </a:lnTo>
                  <a:lnTo>
                    <a:pt x="76" y="11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orme libre 39"/>
            <p:cNvSpPr>
              <a:spLocks/>
            </p:cNvSpPr>
            <p:nvPr/>
          </p:nvSpPr>
          <p:spPr bwMode="auto">
            <a:xfrm>
              <a:off x="7800975" y="1020763"/>
              <a:ext cx="611188" cy="1401763"/>
            </a:xfrm>
            <a:custGeom>
              <a:avLst/>
              <a:gdLst>
                <a:gd name="T0" fmla="*/ 74 w 770"/>
                <a:gd name="T1" fmla="*/ 80 h 1768"/>
                <a:gd name="T2" fmla="*/ 156 w 770"/>
                <a:gd name="T3" fmla="*/ 177 h 1768"/>
                <a:gd name="T4" fmla="*/ 225 w 770"/>
                <a:gd name="T5" fmla="*/ 276 h 1768"/>
                <a:gd name="T6" fmla="*/ 285 w 770"/>
                <a:gd name="T7" fmla="*/ 376 h 1768"/>
                <a:gd name="T8" fmla="*/ 339 w 770"/>
                <a:gd name="T9" fmla="*/ 479 h 1768"/>
                <a:gd name="T10" fmla="*/ 381 w 770"/>
                <a:gd name="T11" fmla="*/ 584 h 1768"/>
                <a:gd name="T12" fmla="*/ 415 w 770"/>
                <a:gd name="T13" fmla="*/ 690 h 1768"/>
                <a:gd name="T14" fmla="*/ 443 w 770"/>
                <a:gd name="T15" fmla="*/ 798 h 1768"/>
                <a:gd name="T16" fmla="*/ 464 w 770"/>
                <a:gd name="T17" fmla="*/ 911 h 1768"/>
                <a:gd name="T18" fmla="*/ 481 w 770"/>
                <a:gd name="T19" fmla="*/ 1027 h 1768"/>
                <a:gd name="T20" fmla="*/ 495 w 770"/>
                <a:gd name="T21" fmla="*/ 1144 h 1768"/>
                <a:gd name="T22" fmla="*/ 502 w 770"/>
                <a:gd name="T23" fmla="*/ 1249 h 1768"/>
                <a:gd name="T24" fmla="*/ 508 w 770"/>
                <a:gd name="T25" fmla="*/ 1331 h 1768"/>
                <a:gd name="T26" fmla="*/ 514 w 770"/>
                <a:gd name="T27" fmla="*/ 1393 h 1768"/>
                <a:gd name="T28" fmla="*/ 515 w 770"/>
                <a:gd name="T29" fmla="*/ 1450 h 1768"/>
                <a:gd name="T30" fmla="*/ 514 w 770"/>
                <a:gd name="T31" fmla="*/ 1515 h 1768"/>
                <a:gd name="T32" fmla="*/ 506 w 770"/>
                <a:gd name="T33" fmla="*/ 1572 h 1768"/>
                <a:gd name="T34" fmla="*/ 495 w 770"/>
                <a:gd name="T35" fmla="*/ 1637 h 1768"/>
                <a:gd name="T36" fmla="*/ 491 w 770"/>
                <a:gd name="T37" fmla="*/ 1684 h 1768"/>
                <a:gd name="T38" fmla="*/ 533 w 770"/>
                <a:gd name="T39" fmla="*/ 1743 h 1768"/>
                <a:gd name="T40" fmla="*/ 614 w 770"/>
                <a:gd name="T41" fmla="*/ 1768 h 1768"/>
                <a:gd name="T42" fmla="*/ 673 w 770"/>
                <a:gd name="T43" fmla="*/ 1760 h 1768"/>
                <a:gd name="T44" fmla="*/ 726 w 770"/>
                <a:gd name="T45" fmla="*/ 1736 h 1768"/>
                <a:gd name="T46" fmla="*/ 749 w 770"/>
                <a:gd name="T47" fmla="*/ 1667 h 1768"/>
                <a:gd name="T48" fmla="*/ 759 w 770"/>
                <a:gd name="T49" fmla="*/ 1604 h 1768"/>
                <a:gd name="T50" fmla="*/ 766 w 770"/>
                <a:gd name="T51" fmla="*/ 1528 h 1768"/>
                <a:gd name="T52" fmla="*/ 770 w 770"/>
                <a:gd name="T53" fmla="*/ 1456 h 1768"/>
                <a:gd name="T54" fmla="*/ 768 w 770"/>
                <a:gd name="T55" fmla="*/ 1388 h 1768"/>
                <a:gd name="T56" fmla="*/ 763 w 770"/>
                <a:gd name="T57" fmla="*/ 1321 h 1768"/>
                <a:gd name="T58" fmla="*/ 753 w 770"/>
                <a:gd name="T59" fmla="*/ 1258 h 1768"/>
                <a:gd name="T60" fmla="*/ 744 w 770"/>
                <a:gd name="T61" fmla="*/ 1194 h 1768"/>
                <a:gd name="T62" fmla="*/ 728 w 770"/>
                <a:gd name="T63" fmla="*/ 1131 h 1768"/>
                <a:gd name="T64" fmla="*/ 713 w 770"/>
                <a:gd name="T65" fmla="*/ 1068 h 1768"/>
                <a:gd name="T66" fmla="*/ 696 w 770"/>
                <a:gd name="T67" fmla="*/ 1006 h 1768"/>
                <a:gd name="T68" fmla="*/ 679 w 770"/>
                <a:gd name="T69" fmla="*/ 939 h 1768"/>
                <a:gd name="T70" fmla="*/ 662 w 770"/>
                <a:gd name="T71" fmla="*/ 869 h 1768"/>
                <a:gd name="T72" fmla="*/ 635 w 770"/>
                <a:gd name="T73" fmla="*/ 777 h 1768"/>
                <a:gd name="T74" fmla="*/ 612 w 770"/>
                <a:gd name="T75" fmla="*/ 688 h 1768"/>
                <a:gd name="T76" fmla="*/ 588 w 770"/>
                <a:gd name="T77" fmla="*/ 601 h 1768"/>
                <a:gd name="T78" fmla="*/ 559 w 770"/>
                <a:gd name="T79" fmla="*/ 519 h 1768"/>
                <a:gd name="T80" fmla="*/ 533 w 770"/>
                <a:gd name="T81" fmla="*/ 443 h 1768"/>
                <a:gd name="T82" fmla="*/ 504 w 770"/>
                <a:gd name="T83" fmla="*/ 382 h 1768"/>
                <a:gd name="T84" fmla="*/ 476 w 770"/>
                <a:gd name="T85" fmla="*/ 327 h 1768"/>
                <a:gd name="T86" fmla="*/ 447 w 770"/>
                <a:gd name="T87" fmla="*/ 276 h 1768"/>
                <a:gd name="T88" fmla="*/ 417 w 770"/>
                <a:gd name="T89" fmla="*/ 228 h 1768"/>
                <a:gd name="T90" fmla="*/ 382 w 770"/>
                <a:gd name="T91" fmla="*/ 181 h 1768"/>
                <a:gd name="T92" fmla="*/ 327 w 770"/>
                <a:gd name="T93" fmla="*/ 110 h 1768"/>
                <a:gd name="T94" fmla="*/ 282 w 770"/>
                <a:gd name="T95" fmla="*/ 61 h 1768"/>
                <a:gd name="T96" fmla="*/ 236 w 770"/>
                <a:gd name="T97" fmla="*/ 25 h 1768"/>
                <a:gd name="T98" fmla="*/ 179 w 770"/>
                <a:gd name="T99" fmla="*/ 10 h 1768"/>
                <a:gd name="T100" fmla="*/ 114 w 770"/>
                <a:gd name="T101" fmla="*/ 2 h 1768"/>
                <a:gd name="T102" fmla="*/ 54 w 770"/>
                <a:gd name="T103" fmla="*/ 0 h 1768"/>
                <a:gd name="T104" fmla="*/ 0 w 770"/>
                <a:gd name="T105" fmla="*/ 2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70" h="1768">
                  <a:moveTo>
                    <a:pt x="0" y="4"/>
                  </a:moveTo>
                  <a:lnTo>
                    <a:pt x="14" y="17"/>
                  </a:lnTo>
                  <a:lnTo>
                    <a:pt x="31" y="34"/>
                  </a:lnTo>
                  <a:lnTo>
                    <a:pt x="44" y="49"/>
                  </a:lnTo>
                  <a:lnTo>
                    <a:pt x="61" y="67"/>
                  </a:lnTo>
                  <a:lnTo>
                    <a:pt x="74" y="80"/>
                  </a:lnTo>
                  <a:lnTo>
                    <a:pt x="88" y="99"/>
                  </a:lnTo>
                  <a:lnTo>
                    <a:pt x="103" y="112"/>
                  </a:lnTo>
                  <a:lnTo>
                    <a:pt x="118" y="131"/>
                  </a:lnTo>
                  <a:lnTo>
                    <a:pt x="130" y="144"/>
                  </a:lnTo>
                  <a:lnTo>
                    <a:pt x="143" y="162"/>
                  </a:lnTo>
                  <a:lnTo>
                    <a:pt x="156" y="177"/>
                  </a:lnTo>
                  <a:lnTo>
                    <a:pt x="170" y="194"/>
                  </a:lnTo>
                  <a:lnTo>
                    <a:pt x="181" y="211"/>
                  </a:lnTo>
                  <a:lnTo>
                    <a:pt x="192" y="226"/>
                  </a:lnTo>
                  <a:lnTo>
                    <a:pt x="204" y="243"/>
                  </a:lnTo>
                  <a:lnTo>
                    <a:pt x="215" y="260"/>
                  </a:lnTo>
                  <a:lnTo>
                    <a:pt x="225" y="276"/>
                  </a:lnTo>
                  <a:lnTo>
                    <a:pt x="236" y="293"/>
                  </a:lnTo>
                  <a:lnTo>
                    <a:pt x="246" y="308"/>
                  </a:lnTo>
                  <a:lnTo>
                    <a:pt x="257" y="327"/>
                  </a:lnTo>
                  <a:lnTo>
                    <a:pt x="266" y="342"/>
                  </a:lnTo>
                  <a:lnTo>
                    <a:pt x="276" y="359"/>
                  </a:lnTo>
                  <a:lnTo>
                    <a:pt x="285" y="376"/>
                  </a:lnTo>
                  <a:lnTo>
                    <a:pt x="295" y="394"/>
                  </a:lnTo>
                  <a:lnTo>
                    <a:pt x="304" y="409"/>
                  </a:lnTo>
                  <a:lnTo>
                    <a:pt x="312" y="428"/>
                  </a:lnTo>
                  <a:lnTo>
                    <a:pt x="322" y="445"/>
                  </a:lnTo>
                  <a:lnTo>
                    <a:pt x="331" y="462"/>
                  </a:lnTo>
                  <a:lnTo>
                    <a:pt x="339" y="479"/>
                  </a:lnTo>
                  <a:lnTo>
                    <a:pt x="344" y="496"/>
                  </a:lnTo>
                  <a:lnTo>
                    <a:pt x="352" y="515"/>
                  </a:lnTo>
                  <a:lnTo>
                    <a:pt x="362" y="532"/>
                  </a:lnTo>
                  <a:lnTo>
                    <a:pt x="367" y="547"/>
                  </a:lnTo>
                  <a:lnTo>
                    <a:pt x="375" y="566"/>
                  </a:lnTo>
                  <a:lnTo>
                    <a:pt x="381" y="584"/>
                  </a:lnTo>
                  <a:lnTo>
                    <a:pt x="388" y="601"/>
                  </a:lnTo>
                  <a:lnTo>
                    <a:pt x="392" y="618"/>
                  </a:lnTo>
                  <a:lnTo>
                    <a:pt x="400" y="635"/>
                  </a:lnTo>
                  <a:lnTo>
                    <a:pt x="403" y="654"/>
                  </a:lnTo>
                  <a:lnTo>
                    <a:pt x="411" y="673"/>
                  </a:lnTo>
                  <a:lnTo>
                    <a:pt x="415" y="690"/>
                  </a:lnTo>
                  <a:lnTo>
                    <a:pt x="420" y="707"/>
                  </a:lnTo>
                  <a:lnTo>
                    <a:pt x="424" y="724"/>
                  </a:lnTo>
                  <a:lnTo>
                    <a:pt x="430" y="743"/>
                  </a:lnTo>
                  <a:lnTo>
                    <a:pt x="434" y="760"/>
                  </a:lnTo>
                  <a:lnTo>
                    <a:pt x="438" y="779"/>
                  </a:lnTo>
                  <a:lnTo>
                    <a:pt x="443" y="798"/>
                  </a:lnTo>
                  <a:lnTo>
                    <a:pt x="449" y="817"/>
                  </a:lnTo>
                  <a:lnTo>
                    <a:pt x="451" y="836"/>
                  </a:lnTo>
                  <a:lnTo>
                    <a:pt x="455" y="855"/>
                  </a:lnTo>
                  <a:lnTo>
                    <a:pt x="457" y="874"/>
                  </a:lnTo>
                  <a:lnTo>
                    <a:pt x="462" y="893"/>
                  </a:lnTo>
                  <a:lnTo>
                    <a:pt x="464" y="911"/>
                  </a:lnTo>
                  <a:lnTo>
                    <a:pt x="468" y="930"/>
                  </a:lnTo>
                  <a:lnTo>
                    <a:pt x="470" y="949"/>
                  </a:lnTo>
                  <a:lnTo>
                    <a:pt x="476" y="968"/>
                  </a:lnTo>
                  <a:lnTo>
                    <a:pt x="476" y="987"/>
                  </a:lnTo>
                  <a:lnTo>
                    <a:pt x="479" y="1008"/>
                  </a:lnTo>
                  <a:lnTo>
                    <a:pt x="481" y="1027"/>
                  </a:lnTo>
                  <a:lnTo>
                    <a:pt x="483" y="1047"/>
                  </a:lnTo>
                  <a:lnTo>
                    <a:pt x="485" y="1066"/>
                  </a:lnTo>
                  <a:lnTo>
                    <a:pt x="489" y="1087"/>
                  </a:lnTo>
                  <a:lnTo>
                    <a:pt x="491" y="1106"/>
                  </a:lnTo>
                  <a:lnTo>
                    <a:pt x="495" y="1127"/>
                  </a:lnTo>
                  <a:lnTo>
                    <a:pt x="495" y="1144"/>
                  </a:lnTo>
                  <a:lnTo>
                    <a:pt x="495" y="1163"/>
                  </a:lnTo>
                  <a:lnTo>
                    <a:pt x="496" y="1182"/>
                  </a:lnTo>
                  <a:lnTo>
                    <a:pt x="498" y="1201"/>
                  </a:lnTo>
                  <a:lnTo>
                    <a:pt x="500" y="1217"/>
                  </a:lnTo>
                  <a:lnTo>
                    <a:pt x="502" y="1232"/>
                  </a:lnTo>
                  <a:lnTo>
                    <a:pt x="502" y="1249"/>
                  </a:lnTo>
                  <a:lnTo>
                    <a:pt x="504" y="1264"/>
                  </a:lnTo>
                  <a:lnTo>
                    <a:pt x="504" y="1277"/>
                  </a:lnTo>
                  <a:lnTo>
                    <a:pt x="506" y="1293"/>
                  </a:lnTo>
                  <a:lnTo>
                    <a:pt x="508" y="1306"/>
                  </a:lnTo>
                  <a:lnTo>
                    <a:pt x="508" y="1319"/>
                  </a:lnTo>
                  <a:lnTo>
                    <a:pt x="508" y="1331"/>
                  </a:lnTo>
                  <a:lnTo>
                    <a:pt x="510" y="1342"/>
                  </a:lnTo>
                  <a:lnTo>
                    <a:pt x="512" y="1353"/>
                  </a:lnTo>
                  <a:lnTo>
                    <a:pt x="514" y="1365"/>
                  </a:lnTo>
                  <a:lnTo>
                    <a:pt x="514" y="1374"/>
                  </a:lnTo>
                  <a:lnTo>
                    <a:pt x="514" y="1384"/>
                  </a:lnTo>
                  <a:lnTo>
                    <a:pt x="514" y="1393"/>
                  </a:lnTo>
                  <a:lnTo>
                    <a:pt x="514" y="1403"/>
                  </a:lnTo>
                  <a:lnTo>
                    <a:pt x="514" y="1411"/>
                  </a:lnTo>
                  <a:lnTo>
                    <a:pt x="514" y="1420"/>
                  </a:lnTo>
                  <a:lnTo>
                    <a:pt x="514" y="1428"/>
                  </a:lnTo>
                  <a:lnTo>
                    <a:pt x="515" y="1437"/>
                  </a:lnTo>
                  <a:lnTo>
                    <a:pt x="515" y="1450"/>
                  </a:lnTo>
                  <a:lnTo>
                    <a:pt x="515" y="1464"/>
                  </a:lnTo>
                  <a:lnTo>
                    <a:pt x="515" y="1475"/>
                  </a:lnTo>
                  <a:lnTo>
                    <a:pt x="517" y="1488"/>
                  </a:lnTo>
                  <a:lnTo>
                    <a:pt x="515" y="1496"/>
                  </a:lnTo>
                  <a:lnTo>
                    <a:pt x="514" y="1507"/>
                  </a:lnTo>
                  <a:lnTo>
                    <a:pt x="514" y="1515"/>
                  </a:lnTo>
                  <a:lnTo>
                    <a:pt x="514" y="1526"/>
                  </a:lnTo>
                  <a:lnTo>
                    <a:pt x="512" y="1534"/>
                  </a:lnTo>
                  <a:lnTo>
                    <a:pt x="510" y="1545"/>
                  </a:lnTo>
                  <a:lnTo>
                    <a:pt x="508" y="1553"/>
                  </a:lnTo>
                  <a:lnTo>
                    <a:pt x="508" y="1564"/>
                  </a:lnTo>
                  <a:lnTo>
                    <a:pt x="506" y="1572"/>
                  </a:lnTo>
                  <a:lnTo>
                    <a:pt x="504" y="1582"/>
                  </a:lnTo>
                  <a:lnTo>
                    <a:pt x="502" y="1591"/>
                  </a:lnTo>
                  <a:lnTo>
                    <a:pt x="500" y="1604"/>
                  </a:lnTo>
                  <a:lnTo>
                    <a:pt x="496" y="1616"/>
                  </a:lnTo>
                  <a:lnTo>
                    <a:pt x="495" y="1631"/>
                  </a:lnTo>
                  <a:lnTo>
                    <a:pt x="495" y="1637"/>
                  </a:lnTo>
                  <a:lnTo>
                    <a:pt x="493" y="1644"/>
                  </a:lnTo>
                  <a:lnTo>
                    <a:pt x="491" y="1654"/>
                  </a:lnTo>
                  <a:lnTo>
                    <a:pt x="491" y="1661"/>
                  </a:lnTo>
                  <a:lnTo>
                    <a:pt x="491" y="1669"/>
                  </a:lnTo>
                  <a:lnTo>
                    <a:pt x="491" y="1679"/>
                  </a:lnTo>
                  <a:lnTo>
                    <a:pt x="491" y="1684"/>
                  </a:lnTo>
                  <a:lnTo>
                    <a:pt x="495" y="1692"/>
                  </a:lnTo>
                  <a:lnTo>
                    <a:pt x="498" y="1703"/>
                  </a:lnTo>
                  <a:lnTo>
                    <a:pt x="506" y="1717"/>
                  </a:lnTo>
                  <a:lnTo>
                    <a:pt x="514" y="1728"/>
                  </a:lnTo>
                  <a:lnTo>
                    <a:pt x="521" y="1736"/>
                  </a:lnTo>
                  <a:lnTo>
                    <a:pt x="533" y="1743"/>
                  </a:lnTo>
                  <a:lnTo>
                    <a:pt x="544" y="1753"/>
                  </a:lnTo>
                  <a:lnTo>
                    <a:pt x="557" y="1756"/>
                  </a:lnTo>
                  <a:lnTo>
                    <a:pt x="571" y="1760"/>
                  </a:lnTo>
                  <a:lnTo>
                    <a:pt x="582" y="1764"/>
                  </a:lnTo>
                  <a:lnTo>
                    <a:pt x="599" y="1768"/>
                  </a:lnTo>
                  <a:lnTo>
                    <a:pt x="614" y="1768"/>
                  </a:lnTo>
                  <a:lnTo>
                    <a:pt x="630" y="1768"/>
                  </a:lnTo>
                  <a:lnTo>
                    <a:pt x="637" y="1766"/>
                  </a:lnTo>
                  <a:lnTo>
                    <a:pt x="645" y="1766"/>
                  </a:lnTo>
                  <a:lnTo>
                    <a:pt x="652" y="1766"/>
                  </a:lnTo>
                  <a:lnTo>
                    <a:pt x="662" y="1766"/>
                  </a:lnTo>
                  <a:lnTo>
                    <a:pt x="673" y="1760"/>
                  </a:lnTo>
                  <a:lnTo>
                    <a:pt x="687" y="1758"/>
                  </a:lnTo>
                  <a:lnTo>
                    <a:pt x="696" y="1755"/>
                  </a:lnTo>
                  <a:lnTo>
                    <a:pt x="707" y="1753"/>
                  </a:lnTo>
                  <a:lnTo>
                    <a:pt x="713" y="1747"/>
                  </a:lnTo>
                  <a:lnTo>
                    <a:pt x="721" y="1741"/>
                  </a:lnTo>
                  <a:lnTo>
                    <a:pt x="726" y="1736"/>
                  </a:lnTo>
                  <a:lnTo>
                    <a:pt x="734" y="1728"/>
                  </a:lnTo>
                  <a:lnTo>
                    <a:pt x="738" y="1717"/>
                  </a:lnTo>
                  <a:lnTo>
                    <a:pt x="742" y="1703"/>
                  </a:lnTo>
                  <a:lnTo>
                    <a:pt x="745" y="1692"/>
                  </a:lnTo>
                  <a:lnTo>
                    <a:pt x="749" y="1677"/>
                  </a:lnTo>
                  <a:lnTo>
                    <a:pt x="749" y="1667"/>
                  </a:lnTo>
                  <a:lnTo>
                    <a:pt x="751" y="1658"/>
                  </a:lnTo>
                  <a:lnTo>
                    <a:pt x="751" y="1648"/>
                  </a:lnTo>
                  <a:lnTo>
                    <a:pt x="755" y="1639"/>
                  </a:lnTo>
                  <a:lnTo>
                    <a:pt x="757" y="1627"/>
                  </a:lnTo>
                  <a:lnTo>
                    <a:pt x="757" y="1616"/>
                  </a:lnTo>
                  <a:lnTo>
                    <a:pt x="759" y="1604"/>
                  </a:lnTo>
                  <a:lnTo>
                    <a:pt x="763" y="1593"/>
                  </a:lnTo>
                  <a:lnTo>
                    <a:pt x="763" y="1580"/>
                  </a:lnTo>
                  <a:lnTo>
                    <a:pt x="765" y="1566"/>
                  </a:lnTo>
                  <a:lnTo>
                    <a:pt x="765" y="1553"/>
                  </a:lnTo>
                  <a:lnTo>
                    <a:pt x="766" y="1542"/>
                  </a:lnTo>
                  <a:lnTo>
                    <a:pt x="766" y="1528"/>
                  </a:lnTo>
                  <a:lnTo>
                    <a:pt x="768" y="1515"/>
                  </a:lnTo>
                  <a:lnTo>
                    <a:pt x="768" y="1504"/>
                  </a:lnTo>
                  <a:lnTo>
                    <a:pt x="770" y="1492"/>
                  </a:lnTo>
                  <a:lnTo>
                    <a:pt x="770" y="1479"/>
                  </a:lnTo>
                  <a:lnTo>
                    <a:pt x="770" y="1468"/>
                  </a:lnTo>
                  <a:lnTo>
                    <a:pt x="770" y="1456"/>
                  </a:lnTo>
                  <a:lnTo>
                    <a:pt x="770" y="1445"/>
                  </a:lnTo>
                  <a:lnTo>
                    <a:pt x="770" y="1433"/>
                  </a:lnTo>
                  <a:lnTo>
                    <a:pt x="770" y="1422"/>
                  </a:lnTo>
                  <a:lnTo>
                    <a:pt x="770" y="1411"/>
                  </a:lnTo>
                  <a:lnTo>
                    <a:pt x="770" y="1401"/>
                  </a:lnTo>
                  <a:lnTo>
                    <a:pt x="768" y="1388"/>
                  </a:lnTo>
                  <a:lnTo>
                    <a:pt x="768" y="1376"/>
                  </a:lnTo>
                  <a:lnTo>
                    <a:pt x="766" y="1365"/>
                  </a:lnTo>
                  <a:lnTo>
                    <a:pt x="766" y="1355"/>
                  </a:lnTo>
                  <a:lnTo>
                    <a:pt x="765" y="1344"/>
                  </a:lnTo>
                  <a:lnTo>
                    <a:pt x="765" y="1333"/>
                  </a:lnTo>
                  <a:lnTo>
                    <a:pt x="763" y="1321"/>
                  </a:lnTo>
                  <a:lnTo>
                    <a:pt x="763" y="1312"/>
                  </a:lnTo>
                  <a:lnTo>
                    <a:pt x="759" y="1300"/>
                  </a:lnTo>
                  <a:lnTo>
                    <a:pt x="759" y="1289"/>
                  </a:lnTo>
                  <a:lnTo>
                    <a:pt x="757" y="1279"/>
                  </a:lnTo>
                  <a:lnTo>
                    <a:pt x="757" y="1270"/>
                  </a:lnTo>
                  <a:lnTo>
                    <a:pt x="753" y="1258"/>
                  </a:lnTo>
                  <a:lnTo>
                    <a:pt x="753" y="1249"/>
                  </a:lnTo>
                  <a:lnTo>
                    <a:pt x="751" y="1238"/>
                  </a:lnTo>
                  <a:lnTo>
                    <a:pt x="751" y="1228"/>
                  </a:lnTo>
                  <a:lnTo>
                    <a:pt x="747" y="1217"/>
                  </a:lnTo>
                  <a:lnTo>
                    <a:pt x="745" y="1207"/>
                  </a:lnTo>
                  <a:lnTo>
                    <a:pt x="744" y="1194"/>
                  </a:lnTo>
                  <a:lnTo>
                    <a:pt x="742" y="1184"/>
                  </a:lnTo>
                  <a:lnTo>
                    <a:pt x="738" y="1173"/>
                  </a:lnTo>
                  <a:lnTo>
                    <a:pt x="738" y="1163"/>
                  </a:lnTo>
                  <a:lnTo>
                    <a:pt x="734" y="1152"/>
                  </a:lnTo>
                  <a:lnTo>
                    <a:pt x="732" y="1144"/>
                  </a:lnTo>
                  <a:lnTo>
                    <a:pt x="728" y="1131"/>
                  </a:lnTo>
                  <a:lnTo>
                    <a:pt x="726" y="1122"/>
                  </a:lnTo>
                  <a:lnTo>
                    <a:pt x="725" y="1112"/>
                  </a:lnTo>
                  <a:lnTo>
                    <a:pt x="723" y="1101"/>
                  </a:lnTo>
                  <a:lnTo>
                    <a:pt x="719" y="1089"/>
                  </a:lnTo>
                  <a:lnTo>
                    <a:pt x="717" y="1082"/>
                  </a:lnTo>
                  <a:lnTo>
                    <a:pt x="713" y="1068"/>
                  </a:lnTo>
                  <a:lnTo>
                    <a:pt x="713" y="1061"/>
                  </a:lnTo>
                  <a:lnTo>
                    <a:pt x="707" y="1049"/>
                  </a:lnTo>
                  <a:lnTo>
                    <a:pt x="706" y="1038"/>
                  </a:lnTo>
                  <a:lnTo>
                    <a:pt x="702" y="1027"/>
                  </a:lnTo>
                  <a:lnTo>
                    <a:pt x="702" y="1017"/>
                  </a:lnTo>
                  <a:lnTo>
                    <a:pt x="696" y="1006"/>
                  </a:lnTo>
                  <a:lnTo>
                    <a:pt x="694" y="994"/>
                  </a:lnTo>
                  <a:lnTo>
                    <a:pt x="690" y="985"/>
                  </a:lnTo>
                  <a:lnTo>
                    <a:pt x="688" y="973"/>
                  </a:lnTo>
                  <a:lnTo>
                    <a:pt x="685" y="962"/>
                  </a:lnTo>
                  <a:lnTo>
                    <a:pt x="683" y="950"/>
                  </a:lnTo>
                  <a:lnTo>
                    <a:pt x="679" y="939"/>
                  </a:lnTo>
                  <a:lnTo>
                    <a:pt x="677" y="930"/>
                  </a:lnTo>
                  <a:lnTo>
                    <a:pt x="673" y="918"/>
                  </a:lnTo>
                  <a:lnTo>
                    <a:pt x="669" y="907"/>
                  </a:lnTo>
                  <a:lnTo>
                    <a:pt x="668" y="895"/>
                  </a:lnTo>
                  <a:lnTo>
                    <a:pt x="666" y="886"/>
                  </a:lnTo>
                  <a:lnTo>
                    <a:pt x="662" y="869"/>
                  </a:lnTo>
                  <a:lnTo>
                    <a:pt x="658" y="855"/>
                  </a:lnTo>
                  <a:lnTo>
                    <a:pt x="652" y="838"/>
                  </a:lnTo>
                  <a:lnTo>
                    <a:pt x="649" y="823"/>
                  </a:lnTo>
                  <a:lnTo>
                    <a:pt x="645" y="808"/>
                  </a:lnTo>
                  <a:lnTo>
                    <a:pt x="639" y="793"/>
                  </a:lnTo>
                  <a:lnTo>
                    <a:pt x="635" y="777"/>
                  </a:lnTo>
                  <a:lnTo>
                    <a:pt x="633" y="762"/>
                  </a:lnTo>
                  <a:lnTo>
                    <a:pt x="628" y="747"/>
                  </a:lnTo>
                  <a:lnTo>
                    <a:pt x="624" y="732"/>
                  </a:lnTo>
                  <a:lnTo>
                    <a:pt x="620" y="717"/>
                  </a:lnTo>
                  <a:lnTo>
                    <a:pt x="616" y="703"/>
                  </a:lnTo>
                  <a:lnTo>
                    <a:pt x="612" y="688"/>
                  </a:lnTo>
                  <a:lnTo>
                    <a:pt x="607" y="673"/>
                  </a:lnTo>
                  <a:lnTo>
                    <a:pt x="603" y="660"/>
                  </a:lnTo>
                  <a:lnTo>
                    <a:pt x="601" y="646"/>
                  </a:lnTo>
                  <a:lnTo>
                    <a:pt x="595" y="629"/>
                  </a:lnTo>
                  <a:lnTo>
                    <a:pt x="592" y="616"/>
                  </a:lnTo>
                  <a:lnTo>
                    <a:pt x="588" y="601"/>
                  </a:lnTo>
                  <a:lnTo>
                    <a:pt x="582" y="587"/>
                  </a:lnTo>
                  <a:lnTo>
                    <a:pt x="578" y="572"/>
                  </a:lnTo>
                  <a:lnTo>
                    <a:pt x="574" y="559"/>
                  </a:lnTo>
                  <a:lnTo>
                    <a:pt x="571" y="546"/>
                  </a:lnTo>
                  <a:lnTo>
                    <a:pt x="565" y="534"/>
                  </a:lnTo>
                  <a:lnTo>
                    <a:pt x="559" y="519"/>
                  </a:lnTo>
                  <a:lnTo>
                    <a:pt x="555" y="506"/>
                  </a:lnTo>
                  <a:lnTo>
                    <a:pt x="552" y="492"/>
                  </a:lnTo>
                  <a:lnTo>
                    <a:pt x="546" y="479"/>
                  </a:lnTo>
                  <a:lnTo>
                    <a:pt x="540" y="466"/>
                  </a:lnTo>
                  <a:lnTo>
                    <a:pt x="536" y="454"/>
                  </a:lnTo>
                  <a:lnTo>
                    <a:pt x="533" y="443"/>
                  </a:lnTo>
                  <a:lnTo>
                    <a:pt x="527" y="432"/>
                  </a:lnTo>
                  <a:lnTo>
                    <a:pt x="521" y="420"/>
                  </a:lnTo>
                  <a:lnTo>
                    <a:pt x="517" y="411"/>
                  </a:lnTo>
                  <a:lnTo>
                    <a:pt x="514" y="401"/>
                  </a:lnTo>
                  <a:lnTo>
                    <a:pt x="508" y="392"/>
                  </a:lnTo>
                  <a:lnTo>
                    <a:pt x="504" y="382"/>
                  </a:lnTo>
                  <a:lnTo>
                    <a:pt x="500" y="371"/>
                  </a:lnTo>
                  <a:lnTo>
                    <a:pt x="495" y="363"/>
                  </a:lnTo>
                  <a:lnTo>
                    <a:pt x="491" y="354"/>
                  </a:lnTo>
                  <a:lnTo>
                    <a:pt x="485" y="344"/>
                  </a:lnTo>
                  <a:lnTo>
                    <a:pt x="481" y="336"/>
                  </a:lnTo>
                  <a:lnTo>
                    <a:pt x="476" y="327"/>
                  </a:lnTo>
                  <a:lnTo>
                    <a:pt x="472" y="319"/>
                  </a:lnTo>
                  <a:lnTo>
                    <a:pt x="466" y="310"/>
                  </a:lnTo>
                  <a:lnTo>
                    <a:pt x="462" y="300"/>
                  </a:lnTo>
                  <a:lnTo>
                    <a:pt x="457" y="293"/>
                  </a:lnTo>
                  <a:lnTo>
                    <a:pt x="453" y="285"/>
                  </a:lnTo>
                  <a:lnTo>
                    <a:pt x="447" y="276"/>
                  </a:lnTo>
                  <a:lnTo>
                    <a:pt x="441" y="268"/>
                  </a:lnTo>
                  <a:lnTo>
                    <a:pt x="438" y="259"/>
                  </a:lnTo>
                  <a:lnTo>
                    <a:pt x="432" y="251"/>
                  </a:lnTo>
                  <a:lnTo>
                    <a:pt x="426" y="243"/>
                  </a:lnTo>
                  <a:lnTo>
                    <a:pt x="420" y="236"/>
                  </a:lnTo>
                  <a:lnTo>
                    <a:pt x="417" y="228"/>
                  </a:lnTo>
                  <a:lnTo>
                    <a:pt x="413" y="222"/>
                  </a:lnTo>
                  <a:lnTo>
                    <a:pt x="407" y="213"/>
                  </a:lnTo>
                  <a:lnTo>
                    <a:pt x="401" y="207"/>
                  </a:lnTo>
                  <a:lnTo>
                    <a:pt x="396" y="200"/>
                  </a:lnTo>
                  <a:lnTo>
                    <a:pt x="392" y="194"/>
                  </a:lnTo>
                  <a:lnTo>
                    <a:pt x="382" y="181"/>
                  </a:lnTo>
                  <a:lnTo>
                    <a:pt x="375" y="169"/>
                  </a:lnTo>
                  <a:lnTo>
                    <a:pt x="363" y="156"/>
                  </a:lnTo>
                  <a:lnTo>
                    <a:pt x="354" y="143"/>
                  </a:lnTo>
                  <a:lnTo>
                    <a:pt x="344" y="131"/>
                  </a:lnTo>
                  <a:lnTo>
                    <a:pt x="337" y="120"/>
                  </a:lnTo>
                  <a:lnTo>
                    <a:pt x="327" y="110"/>
                  </a:lnTo>
                  <a:lnTo>
                    <a:pt x="320" y="101"/>
                  </a:lnTo>
                  <a:lnTo>
                    <a:pt x="312" y="91"/>
                  </a:lnTo>
                  <a:lnTo>
                    <a:pt x="304" y="84"/>
                  </a:lnTo>
                  <a:lnTo>
                    <a:pt x="295" y="74"/>
                  </a:lnTo>
                  <a:lnTo>
                    <a:pt x="287" y="68"/>
                  </a:lnTo>
                  <a:lnTo>
                    <a:pt x="282" y="61"/>
                  </a:lnTo>
                  <a:lnTo>
                    <a:pt x="276" y="57"/>
                  </a:lnTo>
                  <a:lnTo>
                    <a:pt x="266" y="46"/>
                  </a:lnTo>
                  <a:lnTo>
                    <a:pt x="259" y="40"/>
                  </a:lnTo>
                  <a:lnTo>
                    <a:pt x="251" y="34"/>
                  </a:lnTo>
                  <a:lnTo>
                    <a:pt x="244" y="30"/>
                  </a:lnTo>
                  <a:lnTo>
                    <a:pt x="236" y="25"/>
                  </a:lnTo>
                  <a:lnTo>
                    <a:pt x="228" y="23"/>
                  </a:lnTo>
                  <a:lnTo>
                    <a:pt x="219" y="17"/>
                  </a:lnTo>
                  <a:lnTo>
                    <a:pt x="209" y="17"/>
                  </a:lnTo>
                  <a:lnTo>
                    <a:pt x="200" y="13"/>
                  </a:lnTo>
                  <a:lnTo>
                    <a:pt x="190" y="11"/>
                  </a:lnTo>
                  <a:lnTo>
                    <a:pt x="179" y="10"/>
                  </a:lnTo>
                  <a:lnTo>
                    <a:pt x="170" y="8"/>
                  </a:lnTo>
                  <a:lnTo>
                    <a:pt x="158" y="6"/>
                  </a:lnTo>
                  <a:lnTo>
                    <a:pt x="149" y="6"/>
                  </a:lnTo>
                  <a:lnTo>
                    <a:pt x="137" y="4"/>
                  </a:lnTo>
                  <a:lnTo>
                    <a:pt x="126" y="2"/>
                  </a:lnTo>
                  <a:lnTo>
                    <a:pt x="114" y="2"/>
                  </a:lnTo>
                  <a:lnTo>
                    <a:pt x="105" y="2"/>
                  </a:lnTo>
                  <a:lnTo>
                    <a:pt x="94" y="0"/>
                  </a:lnTo>
                  <a:lnTo>
                    <a:pt x="82" y="0"/>
                  </a:lnTo>
                  <a:lnTo>
                    <a:pt x="71" y="0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31" y="0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8C5E2B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orme libre 40"/>
            <p:cNvSpPr>
              <a:spLocks/>
            </p:cNvSpPr>
            <p:nvPr/>
          </p:nvSpPr>
          <p:spPr bwMode="auto">
            <a:xfrm>
              <a:off x="6921500" y="509588"/>
              <a:ext cx="1454150" cy="1027113"/>
            </a:xfrm>
            <a:custGeom>
              <a:avLst/>
              <a:gdLst>
                <a:gd name="T0" fmla="*/ 772 w 1833"/>
                <a:gd name="T1" fmla="*/ 266 h 1292"/>
                <a:gd name="T2" fmla="*/ 626 w 1833"/>
                <a:gd name="T3" fmla="*/ 245 h 1292"/>
                <a:gd name="T4" fmla="*/ 496 w 1833"/>
                <a:gd name="T5" fmla="*/ 243 h 1292"/>
                <a:gd name="T6" fmla="*/ 333 w 1833"/>
                <a:gd name="T7" fmla="*/ 252 h 1292"/>
                <a:gd name="T8" fmla="*/ 200 w 1833"/>
                <a:gd name="T9" fmla="*/ 288 h 1292"/>
                <a:gd name="T10" fmla="*/ 101 w 1833"/>
                <a:gd name="T11" fmla="*/ 340 h 1292"/>
                <a:gd name="T12" fmla="*/ 6 w 1833"/>
                <a:gd name="T13" fmla="*/ 437 h 1292"/>
                <a:gd name="T14" fmla="*/ 38 w 1833"/>
                <a:gd name="T15" fmla="*/ 528 h 1292"/>
                <a:gd name="T16" fmla="*/ 156 w 1833"/>
                <a:gd name="T17" fmla="*/ 566 h 1292"/>
                <a:gd name="T18" fmla="*/ 297 w 1833"/>
                <a:gd name="T19" fmla="*/ 562 h 1292"/>
                <a:gd name="T20" fmla="*/ 432 w 1833"/>
                <a:gd name="T21" fmla="*/ 541 h 1292"/>
                <a:gd name="T22" fmla="*/ 597 w 1833"/>
                <a:gd name="T23" fmla="*/ 520 h 1292"/>
                <a:gd name="T24" fmla="*/ 690 w 1833"/>
                <a:gd name="T25" fmla="*/ 517 h 1292"/>
                <a:gd name="T26" fmla="*/ 584 w 1833"/>
                <a:gd name="T27" fmla="*/ 556 h 1292"/>
                <a:gd name="T28" fmla="*/ 491 w 1833"/>
                <a:gd name="T29" fmla="*/ 608 h 1292"/>
                <a:gd name="T30" fmla="*/ 394 w 1833"/>
                <a:gd name="T31" fmla="*/ 674 h 1292"/>
                <a:gd name="T32" fmla="*/ 306 w 1833"/>
                <a:gd name="T33" fmla="*/ 758 h 1292"/>
                <a:gd name="T34" fmla="*/ 249 w 1833"/>
                <a:gd name="T35" fmla="*/ 851 h 1292"/>
                <a:gd name="T36" fmla="*/ 224 w 1833"/>
                <a:gd name="T37" fmla="*/ 950 h 1292"/>
                <a:gd name="T38" fmla="*/ 226 w 1833"/>
                <a:gd name="T39" fmla="*/ 1055 h 1292"/>
                <a:gd name="T40" fmla="*/ 251 w 1833"/>
                <a:gd name="T41" fmla="*/ 1151 h 1292"/>
                <a:gd name="T42" fmla="*/ 331 w 1833"/>
                <a:gd name="T43" fmla="*/ 1277 h 1292"/>
                <a:gd name="T44" fmla="*/ 434 w 1833"/>
                <a:gd name="T45" fmla="*/ 1254 h 1292"/>
                <a:gd name="T46" fmla="*/ 494 w 1833"/>
                <a:gd name="T47" fmla="*/ 1180 h 1292"/>
                <a:gd name="T48" fmla="*/ 565 w 1833"/>
                <a:gd name="T49" fmla="*/ 1085 h 1292"/>
                <a:gd name="T50" fmla="*/ 629 w 1833"/>
                <a:gd name="T51" fmla="*/ 986 h 1292"/>
                <a:gd name="T52" fmla="*/ 688 w 1833"/>
                <a:gd name="T53" fmla="*/ 906 h 1292"/>
                <a:gd name="T54" fmla="*/ 783 w 1833"/>
                <a:gd name="T55" fmla="*/ 813 h 1292"/>
                <a:gd name="T56" fmla="*/ 913 w 1833"/>
                <a:gd name="T57" fmla="*/ 741 h 1292"/>
                <a:gd name="T58" fmla="*/ 1030 w 1833"/>
                <a:gd name="T59" fmla="*/ 699 h 1292"/>
                <a:gd name="T60" fmla="*/ 1137 w 1833"/>
                <a:gd name="T61" fmla="*/ 707 h 1292"/>
                <a:gd name="T62" fmla="*/ 1260 w 1833"/>
                <a:gd name="T63" fmla="*/ 745 h 1292"/>
                <a:gd name="T64" fmla="*/ 1390 w 1833"/>
                <a:gd name="T65" fmla="*/ 798 h 1292"/>
                <a:gd name="T66" fmla="*/ 1498 w 1833"/>
                <a:gd name="T67" fmla="*/ 891 h 1292"/>
                <a:gd name="T68" fmla="*/ 1608 w 1833"/>
                <a:gd name="T69" fmla="*/ 994 h 1292"/>
                <a:gd name="T70" fmla="*/ 1741 w 1833"/>
                <a:gd name="T71" fmla="*/ 1007 h 1292"/>
                <a:gd name="T72" fmla="*/ 1825 w 1833"/>
                <a:gd name="T73" fmla="*/ 923 h 1292"/>
                <a:gd name="T74" fmla="*/ 1815 w 1833"/>
                <a:gd name="T75" fmla="*/ 792 h 1292"/>
                <a:gd name="T76" fmla="*/ 1757 w 1833"/>
                <a:gd name="T77" fmla="*/ 674 h 1292"/>
                <a:gd name="T78" fmla="*/ 1682 w 1833"/>
                <a:gd name="T79" fmla="*/ 591 h 1292"/>
                <a:gd name="T80" fmla="*/ 1574 w 1833"/>
                <a:gd name="T81" fmla="*/ 524 h 1292"/>
                <a:gd name="T82" fmla="*/ 1454 w 1833"/>
                <a:gd name="T83" fmla="*/ 471 h 1292"/>
                <a:gd name="T84" fmla="*/ 1340 w 1833"/>
                <a:gd name="T85" fmla="*/ 431 h 1292"/>
                <a:gd name="T86" fmla="*/ 1232 w 1833"/>
                <a:gd name="T87" fmla="*/ 403 h 1292"/>
                <a:gd name="T88" fmla="*/ 1306 w 1833"/>
                <a:gd name="T89" fmla="*/ 342 h 1292"/>
                <a:gd name="T90" fmla="*/ 1414 w 1833"/>
                <a:gd name="T91" fmla="*/ 307 h 1292"/>
                <a:gd name="T92" fmla="*/ 1565 w 1833"/>
                <a:gd name="T93" fmla="*/ 315 h 1292"/>
                <a:gd name="T94" fmla="*/ 1717 w 1833"/>
                <a:gd name="T95" fmla="*/ 330 h 1292"/>
                <a:gd name="T96" fmla="*/ 1814 w 1833"/>
                <a:gd name="T97" fmla="*/ 296 h 1292"/>
                <a:gd name="T98" fmla="*/ 1817 w 1833"/>
                <a:gd name="T99" fmla="*/ 188 h 1292"/>
                <a:gd name="T100" fmla="*/ 1724 w 1833"/>
                <a:gd name="T101" fmla="*/ 77 h 1292"/>
                <a:gd name="T102" fmla="*/ 1627 w 1833"/>
                <a:gd name="T103" fmla="*/ 34 h 1292"/>
                <a:gd name="T104" fmla="*/ 1494 w 1833"/>
                <a:gd name="T105" fmla="*/ 3 h 1292"/>
                <a:gd name="T106" fmla="*/ 1359 w 1833"/>
                <a:gd name="T107" fmla="*/ 0 h 1292"/>
                <a:gd name="T108" fmla="*/ 1249 w 1833"/>
                <a:gd name="T109" fmla="*/ 28 h 1292"/>
                <a:gd name="T110" fmla="*/ 1158 w 1833"/>
                <a:gd name="T111" fmla="*/ 72 h 1292"/>
                <a:gd name="T112" fmla="*/ 1044 w 1833"/>
                <a:gd name="T113" fmla="*/ 163 h 1292"/>
                <a:gd name="T114" fmla="*/ 947 w 1833"/>
                <a:gd name="T115" fmla="*/ 264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33" h="1292">
                  <a:moveTo>
                    <a:pt x="907" y="317"/>
                  </a:moveTo>
                  <a:lnTo>
                    <a:pt x="892" y="309"/>
                  </a:lnTo>
                  <a:lnTo>
                    <a:pt x="878" y="304"/>
                  </a:lnTo>
                  <a:lnTo>
                    <a:pt x="865" y="296"/>
                  </a:lnTo>
                  <a:lnTo>
                    <a:pt x="852" y="292"/>
                  </a:lnTo>
                  <a:lnTo>
                    <a:pt x="838" y="287"/>
                  </a:lnTo>
                  <a:lnTo>
                    <a:pt x="827" y="283"/>
                  </a:lnTo>
                  <a:lnTo>
                    <a:pt x="814" y="277"/>
                  </a:lnTo>
                  <a:lnTo>
                    <a:pt x="800" y="275"/>
                  </a:lnTo>
                  <a:lnTo>
                    <a:pt x="785" y="269"/>
                  </a:lnTo>
                  <a:lnTo>
                    <a:pt x="772" y="266"/>
                  </a:lnTo>
                  <a:lnTo>
                    <a:pt x="757" y="264"/>
                  </a:lnTo>
                  <a:lnTo>
                    <a:pt x="745" y="262"/>
                  </a:lnTo>
                  <a:lnTo>
                    <a:pt x="732" y="258"/>
                  </a:lnTo>
                  <a:lnTo>
                    <a:pt x="719" y="256"/>
                  </a:lnTo>
                  <a:lnTo>
                    <a:pt x="705" y="252"/>
                  </a:lnTo>
                  <a:lnTo>
                    <a:pt x="692" y="252"/>
                  </a:lnTo>
                  <a:lnTo>
                    <a:pt x="677" y="250"/>
                  </a:lnTo>
                  <a:lnTo>
                    <a:pt x="664" y="249"/>
                  </a:lnTo>
                  <a:lnTo>
                    <a:pt x="652" y="247"/>
                  </a:lnTo>
                  <a:lnTo>
                    <a:pt x="639" y="247"/>
                  </a:lnTo>
                  <a:lnTo>
                    <a:pt x="626" y="245"/>
                  </a:lnTo>
                  <a:lnTo>
                    <a:pt x="612" y="245"/>
                  </a:lnTo>
                  <a:lnTo>
                    <a:pt x="599" y="245"/>
                  </a:lnTo>
                  <a:lnTo>
                    <a:pt x="588" y="245"/>
                  </a:lnTo>
                  <a:lnTo>
                    <a:pt x="574" y="243"/>
                  </a:lnTo>
                  <a:lnTo>
                    <a:pt x="563" y="243"/>
                  </a:lnTo>
                  <a:lnTo>
                    <a:pt x="551" y="243"/>
                  </a:lnTo>
                  <a:lnTo>
                    <a:pt x="538" y="243"/>
                  </a:lnTo>
                  <a:lnTo>
                    <a:pt x="527" y="243"/>
                  </a:lnTo>
                  <a:lnTo>
                    <a:pt x="517" y="243"/>
                  </a:lnTo>
                  <a:lnTo>
                    <a:pt x="506" y="243"/>
                  </a:lnTo>
                  <a:lnTo>
                    <a:pt x="496" y="243"/>
                  </a:lnTo>
                  <a:lnTo>
                    <a:pt x="479" y="241"/>
                  </a:lnTo>
                  <a:lnTo>
                    <a:pt x="464" y="241"/>
                  </a:lnTo>
                  <a:lnTo>
                    <a:pt x="447" y="241"/>
                  </a:lnTo>
                  <a:lnTo>
                    <a:pt x="434" y="243"/>
                  </a:lnTo>
                  <a:lnTo>
                    <a:pt x="416" y="243"/>
                  </a:lnTo>
                  <a:lnTo>
                    <a:pt x="401" y="245"/>
                  </a:lnTo>
                  <a:lnTo>
                    <a:pt x="388" y="245"/>
                  </a:lnTo>
                  <a:lnTo>
                    <a:pt x="375" y="249"/>
                  </a:lnTo>
                  <a:lnTo>
                    <a:pt x="359" y="249"/>
                  </a:lnTo>
                  <a:lnTo>
                    <a:pt x="344" y="250"/>
                  </a:lnTo>
                  <a:lnTo>
                    <a:pt x="333" y="252"/>
                  </a:lnTo>
                  <a:lnTo>
                    <a:pt x="320" y="256"/>
                  </a:lnTo>
                  <a:lnTo>
                    <a:pt x="306" y="258"/>
                  </a:lnTo>
                  <a:lnTo>
                    <a:pt x="293" y="262"/>
                  </a:lnTo>
                  <a:lnTo>
                    <a:pt x="281" y="264"/>
                  </a:lnTo>
                  <a:lnTo>
                    <a:pt x="270" y="269"/>
                  </a:lnTo>
                  <a:lnTo>
                    <a:pt x="257" y="269"/>
                  </a:lnTo>
                  <a:lnTo>
                    <a:pt x="243" y="273"/>
                  </a:lnTo>
                  <a:lnTo>
                    <a:pt x="232" y="275"/>
                  </a:lnTo>
                  <a:lnTo>
                    <a:pt x="223" y="281"/>
                  </a:lnTo>
                  <a:lnTo>
                    <a:pt x="209" y="285"/>
                  </a:lnTo>
                  <a:lnTo>
                    <a:pt x="200" y="288"/>
                  </a:lnTo>
                  <a:lnTo>
                    <a:pt x="188" y="294"/>
                  </a:lnTo>
                  <a:lnTo>
                    <a:pt x="181" y="298"/>
                  </a:lnTo>
                  <a:lnTo>
                    <a:pt x="169" y="302"/>
                  </a:lnTo>
                  <a:lnTo>
                    <a:pt x="160" y="307"/>
                  </a:lnTo>
                  <a:lnTo>
                    <a:pt x="150" y="311"/>
                  </a:lnTo>
                  <a:lnTo>
                    <a:pt x="143" y="315"/>
                  </a:lnTo>
                  <a:lnTo>
                    <a:pt x="131" y="321"/>
                  </a:lnTo>
                  <a:lnTo>
                    <a:pt x="124" y="326"/>
                  </a:lnTo>
                  <a:lnTo>
                    <a:pt x="116" y="330"/>
                  </a:lnTo>
                  <a:lnTo>
                    <a:pt x="109" y="336"/>
                  </a:lnTo>
                  <a:lnTo>
                    <a:pt x="101" y="340"/>
                  </a:lnTo>
                  <a:lnTo>
                    <a:pt x="91" y="345"/>
                  </a:lnTo>
                  <a:lnTo>
                    <a:pt x="84" y="349"/>
                  </a:lnTo>
                  <a:lnTo>
                    <a:pt x="78" y="355"/>
                  </a:lnTo>
                  <a:lnTo>
                    <a:pt x="65" y="364"/>
                  </a:lnTo>
                  <a:lnTo>
                    <a:pt x="53" y="376"/>
                  </a:lnTo>
                  <a:lnTo>
                    <a:pt x="42" y="385"/>
                  </a:lnTo>
                  <a:lnTo>
                    <a:pt x="32" y="395"/>
                  </a:lnTo>
                  <a:lnTo>
                    <a:pt x="25" y="406"/>
                  </a:lnTo>
                  <a:lnTo>
                    <a:pt x="19" y="418"/>
                  </a:lnTo>
                  <a:lnTo>
                    <a:pt x="12" y="427"/>
                  </a:lnTo>
                  <a:lnTo>
                    <a:pt x="6" y="437"/>
                  </a:lnTo>
                  <a:lnTo>
                    <a:pt x="2" y="446"/>
                  </a:lnTo>
                  <a:lnTo>
                    <a:pt x="2" y="458"/>
                  </a:lnTo>
                  <a:lnTo>
                    <a:pt x="0" y="465"/>
                  </a:lnTo>
                  <a:lnTo>
                    <a:pt x="2" y="475"/>
                  </a:lnTo>
                  <a:lnTo>
                    <a:pt x="4" y="484"/>
                  </a:lnTo>
                  <a:lnTo>
                    <a:pt x="8" y="492"/>
                  </a:lnTo>
                  <a:lnTo>
                    <a:pt x="12" y="499"/>
                  </a:lnTo>
                  <a:lnTo>
                    <a:pt x="17" y="507"/>
                  </a:lnTo>
                  <a:lnTo>
                    <a:pt x="21" y="515"/>
                  </a:lnTo>
                  <a:lnTo>
                    <a:pt x="31" y="522"/>
                  </a:lnTo>
                  <a:lnTo>
                    <a:pt x="38" y="528"/>
                  </a:lnTo>
                  <a:lnTo>
                    <a:pt x="46" y="534"/>
                  </a:lnTo>
                  <a:lnTo>
                    <a:pt x="55" y="537"/>
                  </a:lnTo>
                  <a:lnTo>
                    <a:pt x="65" y="543"/>
                  </a:lnTo>
                  <a:lnTo>
                    <a:pt x="74" y="547"/>
                  </a:lnTo>
                  <a:lnTo>
                    <a:pt x="86" y="551"/>
                  </a:lnTo>
                  <a:lnTo>
                    <a:pt x="95" y="553"/>
                  </a:lnTo>
                  <a:lnTo>
                    <a:pt x="107" y="556"/>
                  </a:lnTo>
                  <a:lnTo>
                    <a:pt x="120" y="558"/>
                  </a:lnTo>
                  <a:lnTo>
                    <a:pt x="131" y="560"/>
                  </a:lnTo>
                  <a:lnTo>
                    <a:pt x="145" y="564"/>
                  </a:lnTo>
                  <a:lnTo>
                    <a:pt x="156" y="566"/>
                  </a:lnTo>
                  <a:lnTo>
                    <a:pt x="169" y="566"/>
                  </a:lnTo>
                  <a:lnTo>
                    <a:pt x="183" y="566"/>
                  </a:lnTo>
                  <a:lnTo>
                    <a:pt x="194" y="566"/>
                  </a:lnTo>
                  <a:lnTo>
                    <a:pt x="207" y="568"/>
                  </a:lnTo>
                  <a:lnTo>
                    <a:pt x="221" y="568"/>
                  </a:lnTo>
                  <a:lnTo>
                    <a:pt x="234" y="568"/>
                  </a:lnTo>
                  <a:lnTo>
                    <a:pt x="247" y="568"/>
                  </a:lnTo>
                  <a:lnTo>
                    <a:pt x="261" y="568"/>
                  </a:lnTo>
                  <a:lnTo>
                    <a:pt x="272" y="566"/>
                  </a:lnTo>
                  <a:lnTo>
                    <a:pt x="285" y="566"/>
                  </a:lnTo>
                  <a:lnTo>
                    <a:pt x="297" y="562"/>
                  </a:lnTo>
                  <a:lnTo>
                    <a:pt x="310" y="562"/>
                  </a:lnTo>
                  <a:lnTo>
                    <a:pt x="321" y="560"/>
                  </a:lnTo>
                  <a:lnTo>
                    <a:pt x="333" y="558"/>
                  </a:lnTo>
                  <a:lnTo>
                    <a:pt x="344" y="556"/>
                  </a:lnTo>
                  <a:lnTo>
                    <a:pt x="358" y="555"/>
                  </a:lnTo>
                  <a:lnTo>
                    <a:pt x="365" y="551"/>
                  </a:lnTo>
                  <a:lnTo>
                    <a:pt x="378" y="549"/>
                  </a:lnTo>
                  <a:lnTo>
                    <a:pt x="390" y="547"/>
                  </a:lnTo>
                  <a:lnTo>
                    <a:pt x="405" y="545"/>
                  </a:lnTo>
                  <a:lnTo>
                    <a:pt x="418" y="541"/>
                  </a:lnTo>
                  <a:lnTo>
                    <a:pt x="432" y="541"/>
                  </a:lnTo>
                  <a:lnTo>
                    <a:pt x="445" y="537"/>
                  </a:lnTo>
                  <a:lnTo>
                    <a:pt x="462" y="536"/>
                  </a:lnTo>
                  <a:lnTo>
                    <a:pt x="475" y="534"/>
                  </a:lnTo>
                  <a:lnTo>
                    <a:pt x="492" y="532"/>
                  </a:lnTo>
                  <a:lnTo>
                    <a:pt x="508" y="528"/>
                  </a:lnTo>
                  <a:lnTo>
                    <a:pt x="523" y="528"/>
                  </a:lnTo>
                  <a:lnTo>
                    <a:pt x="538" y="526"/>
                  </a:lnTo>
                  <a:lnTo>
                    <a:pt x="553" y="524"/>
                  </a:lnTo>
                  <a:lnTo>
                    <a:pt x="569" y="522"/>
                  </a:lnTo>
                  <a:lnTo>
                    <a:pt x="584" y="522"/>
                  </a:lnTo>
                  <a:lnTo>
                    <a:pt x="597" y="520"/>
                  </a:lnTo>
                  <a:lnTo>
                    <a:pt x="610" y="518"/>
                  </a:lnTo>
                  <a:lnTo>
                    <a:pt x="624" y="517"/>
                  </a:lnTo>
                  <a:lnTo>
                    <a:pt x="637" y="517"/>
                  </a:lnTo>
                  <a:lnTo>
                    <a:pt x="646" y="515"/>
                  </a:lnTo>
                  <a:lnTo>
                    <a:pt x="658" y="515"/>
                  </a:lnTo>
                  <a:lnTo>
                    <a:pt x="665" y="515"/>
                  </a:lnTo>
                  <a:lnTo>
                    <a:pt x="677" y="515"/>
                  </a:lnTo>
                  <a:lnTo>
                    <a:pt x="688" y="515"/>
                  </a:lnTo>
                  <a:lnTo>
                    <a:pt x="696" y="515"/>
                  </a:lnTo>
                  <a:lnTo>
                    <a:pt x="696" y="515"/>
                  </a:lnTo>
                  <a:lnTo>
                    <a:pt x="690" y="517"/>
                  </a:lnTo>
                  <a:lnTo>
                    <a:pt x="683" y="517"/>
                  </a:lnTo>
                  <a:lnTo>
                    <a:pt x="677" y="518"/>
                  </a:lnTo>
                  <a:lnTo>
                    <a:pt x="667" y="520"/>
                  </a:lnTo>
                  <a:lnTo>
                    <a:pt x="658" y="524"/>
                  </a:lnTo>
                  <a:lnTo>
                    <a:pt x="645" y="528"/>
                  </a:lnTo>
                  <a:lnTo>
                    <a:pt x="633" y="534"/>
                  </a:lnTo>
                  <a:lnTo>
                    <a:pt x="620" y="539"/>
                  </a:lnTo>
                  <a:lnTo>
                    <a:pt x="607" y="547"/>
                  </a:lnTo>
                  <a:lnTo>
                    <a:pt x="599" y="549"/>
                  </a:lnTo>
                  <a:lnTo>
                    <a:pt x="591" y="553"/>
                  </a:lnTo>
                  <a:lnTo>
                    <a:pt x="584" y="556"/>
                  </a:lnTo>
                  <a:lnTo>
                    <a:pt x="576" y="560"/>
                  </a:lnTo>
                  <a:lnTo>
                    <a:pt x="569" y="566"/>
                  </a:lnTo>
                  <a:lnTo>
                    <a:pt x="559" y="570"/>
                  </a:lnTo>
                  <a:lnTo>
                    <a:pt x="551" y="574"/>
                  </a:lnTo>
                  <a:lnTo>
                    <a:pt x="544" y="577"/>
                  </a:lnTo>
                  <a:lnTo>
                    <a:pt x="534" y="583"/>
                  </a:lnTo>
                  <a:lnTo>
                    <a:pt x="527" y="587"/>
                  </a:lnTo>
                  <a:lnTo>
                    <a:pt x="517" y="591"/>
                  </a:lnTo>
                  <a:lnTo>
                    <a:pt x="508" y="596"/>
                  </a:lnTo>
                  <a:lnTo>
                    <a:pt x="500" y="602"/>
                  </a:lnTo>
                  <a:lnTo>
                    <a:pt x="491" y="608"/>
                  </a:lnTo>
                  <a:lnTo>
                    <a:pt x="483" y="614"/>
                  </a:lnTo>
                  <a:lnTo>
                    <a:pt x="475" y="621"/>
                  </a:lnTo>
                  <a:lnTo>
                    <a:pt x="464" y="625"/>
                  </a:lnTo>
                  <a:lnTo>
                    <a:pt x="456" y="631"/>
                  </a:lnTo>
                  <a:lnTo>
                    <a:pt x="445" y="636"/>
                  </a:lnTo>
                  <a:lnTo>
                    <a:pt x="437" y="642"/>
                  </a:lnTo>
                  <a:lnTo>
                    <a:pt x="428" y="648"/>
                  </a:lnTo>
                  <a:lnTo>
                    <a:pt x="420" y="655"/>
                  </a:lnTo>
                  <a:lnTo>
                    <a:pt x="411" y="661"/>
                  </a:lnTo>
                  <a:lnTo>
                    <a:pt x="401" y="669"/>
                  </a:lnTo>
                  <a:lnTo>
                    <a:pt x="394" y="674"/>
                  </a:lnTo>
                  <a:lnTo>
                    <a:pt x="384" y="682"/>
                  </a:lnTo>
                  <a:lnTo>
                    <a:pt x="377" y="690"/>
                  </a:lnTo>
                  <a:lnTo>
                    <a:pt x="367" y="697"/>
                  </a:lnTo>
                  <a:lnTo>
                    <a:pt x="358" y="705"/>
                  </a:lnTo>
                  <a:lnTo>
                    <a:pt x="352" y="710"/>
                  </a:lnTo>
                  <a:lnTo>
                    <a:pt x="344" y="718"/>
                  </a:lnTo>
                  <a:lnTo>
                    <a:pt x="337" y="728"/>
                  </a:lnTo>
                  <a:lnTo>
                    <a:pt x="327" y="735"/>
                  </a:lnTo>
                  <a:lnTo>
                    <a:pt x="320" y="743"/>
                  </a:lnTo>
                  <a:lnTo>
                    <a:pt x="314" y="748"/>
                  </a:lnTo>
                  <a:lnTo>
                    <a:pt x="306" y="758"/>
                  </a:lnTo>
                  <a:lnTo>
                    <a:pt x="300" y="766"/>
                  </a:lnTo>
                  <a:lnTo>
                    <a:pt x="295" y="773"/>
                  </a:lnTo>
                  <a:lnTo>
                    <a:pt x="287" y="783"/>
                  </a:lnTo>
                  <a:lnTo>
                    <a:pt x="283" y="792"/>
                  </a:lnTo>
                  <a:lnTo>
                    <a:pt x="276" y="798"/>
                  </a:lnTo>
                  <a:lnTo>
                    <a:pt x="270" y="807"/>
                  </a:lnTo>
                  <a:lnTo>
                    <a:pt x="266" y="817"/>
                  </a:lnTo>
                  <a:lnTo>
                    <a:pt x="262" y="825"/>
                  </a:lnTo>
                  <a:lnTo>
                    <a:pt x="257" y="834"/>
                  </a:lnTo>
                  <a:lnTo>
                    <a:pt x="253" y="842"/>
                  </a:lnTo>
                  <a:lnTo>
                    <a:pt x="249" y="851"/>
                  </a:lnTo>
                  <a:lnTo>
                    <a:pt x="247" y="861"/>
                  </a:lnTo>
                  <a:lnTo>
                    <a:pt x="243" y="870"/>
                  </a:lnTo>
                  <a:lnTo>
                    <a:pt x="240" y="880"/>
                  </a:lnTo>
                  <a:lnTo>
                    <a:pt x="238" y="887"/>
                  </a:lnTo>
                  <a:lnTo>
                    <a:pt x="236" y="897"/>
                  </a:lnTo>
                  <a:lnTo>
                    <a:pt x="232" y="904"/>
                  </a:lnTo>
                  <a:lnTo>
                    <a:pt x="230" y="914"/>
                  </a:lnTo>
                  <a:lnTo>
                    <a:pt x="228" y="923"/>
                  </a:lnTo>
                  <a:lnTo>
                    <a:pt x="228" y="933"/>
                  </a:lnTo>
                  <a:lnTo>
                    <a:pt x="226" y="942"/>
                  </a:lnTo>
                  <a:lnTo>
                    <a:pt x="224" y="950"/>
                  </a:lnTo>
                  <a:lnTo>
                    <a:pt x="224" y="961"/>
                  </a:lnTo>
                  <a:lnTo>
                    <a:pt x="224" y="971"/>
                  </a:lnTo>
                  <a:lnTo>
                    <a:pt x="223" y="980"/>
                  </a:lnTo>
                  <a:lnTo>
                    <a:pt x="223" y="988"/>
                  </a:lnTo>
                  <a:lnTo>
                    <a:pt x="223" y="999"/>
                  </a:lnTo>
                  <a:lnTo>
                    <a:pt x="224" y="1009"/>
                  </a:lnTo>
                  <a:lnTo>
                    <a:pt x="224" y="1018"/>
                  </a:lnTo>
                  <a:lnTo>
                    <a:pt x="224" y="1026"/>
                  </a:lnTo>
                  <a:lnTo>
                    <a:pt x="224" y="1036"/>
                  </a:lnTo>
                  <a:lnTo>
                    <a:pt x="226" y="1045"/>
                  </a:lnTo>
                  <a:lnTo>
                    <a:pt x="226" y="1055"/>
                  </a:lnTo>
                  <a:lnTo>
                    <a:pt x="226" y="1062"/>
                  </a:lnTo>
                  <a:lnTo>
                    <a:pt x="228" y="1072"/>
                  </a:lnTo>
                  <a:lnTo>
                    <a:pt x="232" y="1081"/>
                  </a:lnTo>
                  <a:lnTo>
                    <a:pt x="232" y="1091"/>
                  </a:lnTo>
                  <a:lnTo>
                    <a:pt x="234" y="1100"/>
                  </a:lnTo>
                  <a:lnTo>
                    <a:pt x="236" y="1108"/>
                  </a:lnTo>
                  <a:lnTo>
                    <a:pt x="238" y="1117"/>
                  </a:lnTo>
                  <a:lnTo>
                    <a:pt x="240" y="1125"/>
                  </a:lnTo>
                  <a:lnTo>
                    <a:pt x="243" y="1134"/>
                  </a:lnTo>
                  <a:lnTo>
                    <a:pt x="245" y="1144"/>
                  </a:lnTo>
                  <a:lnTo>
                    <a:pt x="251" y="1151"/>
                  </a:lnTo>
                  <a:lnTo>
                    <a:pt x="255" y="1167"/>
                  </a:lnTo>
                  <a:lnTo>
                    <a:pt x="261" y="1182"/>
                  </a:lnTo>
                  <a:lnTo>
                    <a:pt x="266" y="1195"/>
                  </a:lnTo>
                  <a:lnTo>
                    <a:pt x="276" y="1210"/>
                  </a:lnTo>
                  <a:lnTo>
                    <a:pt x="281" y="1222"/>
                  </a:lnTo>
                  <a:lnTo>
                    <a:pt x="289" y="1233"/>
                  </a:lnTo>
                  <a:lnTo>
                    <a:pt x="297" y="1245"/>
                  </a:lnTo>
                  <a:lnTo>
                    <a:pt x="306" y="1256"/>
                  </a:lnTo>
                  <a:lnTo>
                    <a:pt x="314" y="1264"/>
                  </a:lnTo>
                  <a:lnTo>
                    <a:pt x="321" y="1271"/>
                  </a:lnTo>
                  <a:lnTo>
                    <a:pt x="331" y="1277"/>
                  </a:lnTo>
                  <a:lnTo>
                    <a:pt x="339" y="1283"/>
                  </a:lnTo>
                  <a:lnTo>
                    <a:pt x="348" y="1286"/>
                  </a:lnTo>
                  <a:lnTo>
                    <a:pt x="358" y="1290"/>
                  </a:lnTo>
                  <a:lnTo>
                    <a:pt x="365" y="1290"/>
                  </a:lnTo>
                  <a:lnTo>
                    <a:pt x="375" y="1292"/>
                  </a:lnTo>
                  <a:lnTo>
                    <a:pt x="382" y="1288"/>
                  </a:lnTo>
                  <a:lnTo>
                    <a:pt x="390" y="1285"/>
                  </a:lnTo>
                  <a:lnTo>
                    <a:pt x="401" y="1279"/>
                  </a:lnTo>
                  <a:lnTo>
                    <a:pt x="411" y="1273"/>
                  </a:lnTo>
                  <a:lnTo>
                    <a:pt x="420" y="1264"/>
                  </a:lnTo>
                  <a:lnTo>
                    <a:pt x="434" y="1254"/>
                  </a:lnTo>
                  <a:lnTo>
                    <a:pt x="437" y="1248"/>
                  </a:lnTo>
                  <a:lnTo>
                    <a:pt x="443" y="1243"/>
                  </a:lnTo>
                  <a:lnTo>
                    <a:pt x="449" y="1237"/>
                  </a:lnTo>
                  <a:lnTo>
                    <a:pt x="456" y="1231"/>
                  </a:lnTo>
                  <a:lnTo>
                    <a:pt x="460" y="1224"/>
                  </a:lnTo>
                  <a:lnTo>
                    <a:pt x="466" y="1216"/>
                  </a:lnTo>
                  <a:lnTo>
                    <a:pt x="472" y="1208"/>
                  </a:lnTo>
                  <a:lnTo>
                    <a:pt x="477" y="1203"/>
                  </a:lnTo>
                  <a:lnTo>
                    <a:pt x="483" y="1195"/>
                  </a:lnTo>
                  <a:lnTo>
                    <a:pt x="489" y="1188"/>
                  </a:lnTo>
                  <a:lnTo>
                    <a:pt x="494" y="1180"/>
                  </a:lnTo>
                  <a:lnTo>
                    <a:pt x="502" y="1172"/>
                  </a:lnTo>
                  <a:lnTo>
                    <a:pt x="508" y="1163"/>
                  </a:lnTo>
                  <a:lnTo>
                    <a:pt x="513" y="1155"/>
                  </a:lnTo>
                  <a:lnTo>
                    <a:pt x="519" y="1146"/>
                  </a:lnTo>
                  <a:lnTo>
                    <a:pt x="527" y="1138"/>
                  </a:lnTo>
                  <a:lnTo>
                    <a:pt x="532" y="1129"/>
                  </a:lnTo>
                  <a:lnTo>
                    <a:pt x="540" y="1119"/>
                  </a:lnTo>
                  <a:lnTo>
                    <a:pt x="546" y="1112"/>
                  </a:lnTo>
                  <a:lnTo>
                    <a:pt x="553" y="1104"/>
                  </a:lnTo>
                  <a:lnTo>
                    <a:pt x="557" y="1094"/>
                  </a:lnTo>
                  <a:lnTo>
                    <a:pt x="565" y="1085"/>
                  </a:lnTo>
                  <a:lnTo>
                    <a:pt x="570" y="1075"/>
                  </a:lnTo>
                  <a:lnTo>
                    <a:pt x="576" y="1066"/>
                  </a:lnTo>
                  <a:lnTo>
                    <a:pt x="584" y="1056"/>
                  </a:lnTo>
                  <a:lnTo>
                    <a:pt x="589" y="1049"/>
                  </a:lnTo>
                  <a:lnTo>
                    <a:pt x="595" y="1039"/>
                  </a:lnTo>
                  <a:lnTo>
                    <a:pt x="601" y="1032"/>
                  </a:lnTo>
                  <a:lnTo>
                    <a:pt x="607" y="1022"/>
                  </a:lnTo>
                  <a:lnTo>
                    <a:pt x="614" y="1013"/>
                  </a:lnTo>
                  <a:lnTo>
                    <a:pt x="618" y="1005"/>
                  </a:lnTo>
                  <a:lnTo>
                    <a:pt x="626" y="996"/>
                  </a:lnTo>
                  <a:lnTo>
                    <a:pt x="629" y="986"/>
                  </a:lnTo>
                  <a:lnTo>
                    <a:pt x="637" y="978"/>
                  </a:lnTo>
                  <a:lnTo>
                    <a:pt x="641" y="971"/>
                  </a:lnTo>
                  <a:lnTo>
                    <a:pt x="648" y="963"/>
                  </a:lnTo>
                  <a:lnTo>
                    <a:pt x="652" y="956"/>
                  </a:lnTo>
                  <a:lnTo>
                    <a:pt x="658" y="946"/>
                  </a:lnTo>
                  <a:lnTo>
                    <a:pt x="664" y="939"/>
                  </a:lnTo>
                  <a:lnTo>
                    <a:pt x="669" y="933"/>
                  </a:lnTo>
                  <a:lnTo>
                    <a:pt x="673" y="923"/>
                  </a:lnTo>
                  <a:lnTo>
                    <a:pt x="677" y="918"/>
                  </a:lnTo>
                  <a:lnTo>
                    <a:pt x="683" y="912"/>
                  </a:lnTo>
                  <a:lnTo>
                    <a:pt x="688" y="906"/>
                  </a:lnTo>
                  <a:lnTo>
                    <a:pt x="696" y="893"/>
                  </a:lnTo>
                  <a:lnTo>
                    <a:pt x="705" y="883"/>
                  </a:lnTo>
                  <a:lnTo>
                    <a:pt x="713" y="874"/>
                  </a:lnTo>
                  <a:lnTo>
                    <a:pt x="721" y="868"/>
                  </a:lnTo>
                  <a:lnTo>
                    <a:pt x="726" y="859"/>
                  </a:lnTo>
                  <a:lnTo>
                    <a:pt x="734" y="851"/>
                  </a:lnTo>
                  <a:lnTo>
                    <a:pt x="743" y="844"/>
                  </a:lnTo>
                  <a:lnTo>
                    <a:pt x="753" y="836"/>
                  </a:lnTo>
                  <a:lnTo>
                    <a:pt x="762" y="828"/>
                  </a:lnTo>
                  <a:lnTo>
                    <a:pt x="772" y="821"/>
                  </a:lnTo>
                  <a:lnTo>
                    <a:pt x="783" y="813"/>
                  </a:lnTo>
                  <a:lnTo>
                    <a:pt x="795" y="807"/>
                  </a:lnTo>
                  <a:lnTo>
                    <a:pt x="804" y="798"/>
                  </a:lnTo>
                  <a:lnTo>
                    <a:pt x="816" y="792"/>
                  </a:lnTo>
                  <a:lnTo>
                    <a:pt x="827" y="785"/>
                  </a:lnTo>
                  <a:lnTo>
                    <a:pt x="838" y="779"/>
                  </a:lnTo>
                  <a:lnTo>
                    <a:pt x="852" y="771"/>
                  </a:lnTo>
                  <a:lnTo>
                    <a:pt x="863" y="766"/>
                  </a:lnTo>
                  <a:lnTo>
                    <a:pt x="876" y="758"/>
                  </a:lnTo>
                  <a:lnTo>
                    <a:pt x="890" y="754"/>
                  </a:lnTo>
                  <a:lnTo>
                    <a:pt x="901" y="747"/>
                  </a:lnTo>
                  <a:lnTo>
                    <a:pt x="913" y="741"/>
                  </a:lnTo>
                  <a:lnTo>
                    <a:pt x="924" y="735"/>
                  </a:lnTo>
                  <a:lnTo>
                    <a:pt x="937" y="729"/>
                  </a:lnTo>
                  <a:lnTo>
                    <a:pt x="947" y="724"/>
                  </a:lnTo>
                  <a:lnTo>
                    <a:pt x="958" y="720"/>
                  </a:lnTo>
                  <a:lnTo>
                    <a:pt x="970" y="716"/>
                  </a:lnTo>
                  <a:lnTo>
                    <a:pt x="983" y="712"/>
                  </a:lnTo>
                  <a:lnTo>
                    <a:pt x="992" y="709"/>
                  </a:lnTo>
                  <a:lnTo>
                    <a:pt x="1002" y="705"/>
                  </a:lnTo>
                  <a:lnTo>
                    <a:pt x="1013" y="701"/>
                  </a:lnTo>
                  <a:lnTo>
                    <a:pt x="1023" y="699"/>
                  </a:lnTo>
                  <a:lnTo>
                    <a:pt x="1030" y="699"/>
                  </a:lnTo>
                  <a:lnTo>
                    <a:pt x="1040" y="697"/>
                  </a:lnTo>
                  <a:lnTo>
                    <a:pt x="1046" y="697"/>
                  </a:lnTo>
                  <a:lnTo>
                    <a:pt x="1055" y="697"/>
                  </a:lnTo>
                  <a:lnTo>
                    <a:pt x="1067" y="695"/>
                  </a:lnTo>
                  <a:lnTo>
                    <a:pt x="1084" y="697"/>
                  </a:lnTo>
                  <a:lnTo>
                    <a:pt x="1089" y="697"/>
                  </a:lnTo>
                  <a:lnTo>
                    <a:pt x="1099" y="699"/>
                  </a:lnTo>
                  <a:lnTo>
                    <a:pt x="1108" y="699"/>
                  </a:lnTo>
                  <a:lnTo>
                    <a:pt x="1118" y="703"/>
                  </a:lnTo>
                  <a:lnTo>
                    <a:pt x="1127" y="705"/>
                  </a:lnTo>
                  <a:lnTo>
                    <a:pt x="1137" y="707"/>
                  </a:lnTo>
                  <a:lnTo>
                    <a:pt x="1146" y="709"/>
                  </a:lnTo>
                  <a:lnTo>
                    <a:pt x="1158" y="710"/>
                  </a:lnTo>
                  <a:lnTo>
                    <a:pt x="1169" y="714"/>
                  </a:lnTo>
                  <a:lnTo>
                    <a:pt x="1181" y="716"/>
                  </a:lnTo>
                  <a:lnTo>
                    <a:pt x="1190" y="722"/>
                  </a:lnTo>
                  <a:lnTo>
                    <a:pt x="1203" y="726"/>
                  </a:lnTo>
                  <a:lnTo>
                    <a:pt x="1215" y="729"/>
                  </a:lnTo>
                  <a:lnTo>
                    <a:pt x="1226" y="731"/>
                  </a:lnTo>
                  <a:lnTo>
                    <a:pt x="1238" y="735"/>
                  </a:lnTo>
                  <a:lnTo>
                    <a:pt x="1251" y="741"/>
                  </a:lnTo>
                  <a:lnTo>
                    <a:pt x="1260" y="745"/>
                  </a:lnTo>
                  <a:lnTo>
                    <a:pt x="1272" y="748"/>
                  </a:lnTo>
                  <a:lnTo>
                    <a:pt x="1283" y="754"/>
                  </a:lnTo>
                  <a:lnTo>
                    <a:pt x="1297" y="758"/>
                  </a:lnTo>
                  <a:lnTo>
                    <a:pt x="1308" y="762"/>
                  </a:lnTo>
                  <a:lnTo>
                    <a:pt x="1321" y="767"/>
                  </a:lnTo>
                  <a:lnTo>
                    <a:pt x="1331" y="771"/>
                  </a:lnTo>
                  <a:lnTo>
                    <a:pt x="1344" y="777"/>
                  </a:lnTo>
                  <a:lnTo>
                    <a:pt x="1354" y="781"/>
                  </a:lnTo>
                  <a:lnTo>
                    <a:pt x="1365" y="786"/>
                  </a:lnTo>
                  <a:lnTo>
                    <a:pt x="1378" y="792"/>
                  </a:lnTo>
                  <a:lnTo>
                    <a:pt x="1390" y="798"/>
                  </a:lnTo>
                  <a:lnTo>
                    <a:pt x="1397" y="804"/>
                  </a:lnTo>
                  <a:lnTo>
                    <a:pt x="1409" y="809"/>
                  </a:lnTo>
                  <a:lnTo>
                    <a:pt x="1418" y="817"/>
                  </a:lnTo>
                  <a:lnTo>
                    <a:pt x="1428" y="825"/>
                  </a:lnTo>
                  <a:lnTo>
                    <a:pt x="1439" y="832"/>
                  </a:lnTo>
                  <a:lnTo>
                    <a:pt x="1449" y="842"/>
                  </a:lnTo>
                  <a:lnTo>
                    <a:pt x="1460" y="851"/>
                  </a:lnTo>
                  <a:lnTo>
                    <a:pt x="1470" y="861"/>
                  </a:lnTo>
                  <a:lnTo>
                    <a:pt x="1477" y="870"/>
                  </a:lnTo>
                  <a:lnTo>
                    <a:pt x="1489" y="880"/>
                  </a:lnTo>
                  <a:lnTo>
                    <a:pt x="1498" y="891"/>
                  </a:lnTo>
                  <a:lnTo>
                    <a:pt x="1509" y="902"/>
                  </a:lnTo>
                  <a:lnTo>
                    <a:pt x="1517" y="912"/>
                  </a:lnTo>
                  <a:lnTo>
                    <a:pt x="1528" y="923"/>
                  </a:lnTo>
                  <a:lnTo>
                    <a:pt x="1538" y="933"/>
                  </a:lnTo>
                  <a:lnTo>
                    <a:pt x="1547" y="944"/>
                  </a:lnTo>
                  <a:lnTo>
                    <a:pt x="1557" y="954"/>
                  </a:lnTo>
                  <a:lnTo>
                    <a:pt x="1566" y="961"/>
                  </a:lnTo>
                  <a:lnTo>
                    <a:pt x="1578" y="971"/>
                  </a:lnTo>
                  <a:lnTo>
                    <a:pt x="1587" y="980"/>
                  </a:lnTo>
                  <a:lnTo>
                    <a:pt x="1597" y="986"/>
                  </a:lnTo>
                  <a:lnTo>
                    <a:pt x="1608" y="994"/>
                  </a:lnTo>
                  <a:lnTo>
                    <a:pt x="1618" y="999"/>
                  </a:lnTo>
                  <a:lnTo>
                    <a:pt x="1629" y="1007"/>
                  </a:lnTo>
                  <a:lnTo>
                    <a:pt x="1641" y="1011"/>
                  </a:lnTo>
                  <a:lnTo>
                    <a:pt x="1652" y="1015"/>
                  </a:lnTo>
                  <a:lnTo>
                    <a:pt x="1663" y="1017"/>
                  </a:lnTo>
                  <a:lnTo>
                    <a:pt x="1677" y="1018"/>
                  </a:lnTo>
                  <a:lnTo>
                    <a:pt x="1688" y="1018"/>
                  </a:lnTo>
                  <a:lnTo>
                    <a:pt x="1701" y="1018"/>
                  </a:lnTo>
                  <a:lnTo>
                    <a:pt x="1715" y="1017"/>
                  </a:lnTo>
                  <a:lnTo>
                    <a:pt x="1728" y="1013"/>
                  </a:lnTo>
                  <a:lnTo>
                    <a:pt x="1741" y="1007"/>
                  </a:lnTo>
                  <a:lnTo>
                    <a:pt x="1753" y="1003"/>
                  </a:lnTo>
                  <a:lnTo>
                    <a:pt x="1762" y="997"/>
                  </a:lnTo>
                  <a:lnTo>
                    <a:pt x="1774" y="992"/>
                  </a:lnTo>
                  <a:lnTo>
                    <a:pt x="1783" y="984"/>
                  </a:lnTo>
                  <a:lnTo>
                    <a:pt x="1791" y="977"/>
                  </a:lnTo>
                  <a:lnTo>
                    <a:pt x="1798" y="969"/>
                  </a:lnTo>
                  <a:lnTo>
                    <a:pt x="1806" y="961"/>
                  </a:lnTo>
                  <a:lnTo>
                    <a:pt x="1810" y="950"/>
                  </a:lnTo>
                  <a:lnTo>
                    <a:pt x="1815" y="942"/>
                  </a:lnTo>
                  <a:lnTo>
                    <a:pt x="1821" y="933"/>
                  </a:lnTo>
                  <a:lnTo>
                    <a:pt x="1825" y="923"/>
                  </a:lnTo>
                  <a:lnTo>
                    <a:pt x="1827" y="912"/>
                  </a:lnTo>
                  <a:lnTo>
                    <a:pt x="1829" y="902"/>
                  </a:lnTo>
                  <a:lnTo>
                    <a:pt x="1831" y="893"/>
                  </a:lnTo>
                  <a:lnTo>
                    <a:pt x="1833" y="882"/>
                  </a:lnTo>
                  <a:lnTo>
                    <a:pt x="1831" y="868"/>
                  </a:lnTo>
                  <a:lnTo>
                    <a:pt x="1829" y="857"/>
                  </a:lnTo>
                  <a:lnTo>
                    <a:pt x="1829" y="844"/>
                  </a:lnTo>
                  <a:lnTo>
                    <a:pt x="1827" y="832"/>
                  </a:lnTo>
                  <a:lnTo>
                    <a:pt x="1821" y="819"/>
                  </a:lnTo>
                  <a:lnTo>
                    <a:pt x="1819" y="806"/>
                  </a:lnTo>
                  <a:lnTo>
                    <a:pt x="1815" y="792"/>
                  </a:lnTo>
                  <a:lnTo>
                    <a:pt x="1810" y="779"/>
                  </a:lnTo>
                  <a:lnTo>
                    <a:pt x="1802" y="764"/>
                  </a:lnTo>
                  <a:lnTo>
                    <a:pt x="1796" y="750"/>
                  </a:lnTo>
                  <a:lnTo>
                    <a:pt x="1791" y="735"/>
                  </a:lnTo>
                  <a:lnTo>
                    <a:pt x="1783" y="722"/>
                  </a:lnTo>
                  <a:lnTo>
                    <a:pt x="1777" y="712"/>
                  </a:lnTo>
                  <a:lnTo>
                    <a:pt x="1774" y="705"/>
                  </a:lnTo>
                  <a:lnTo>
                    <a:pt x="1770" y="699"/>
                  </a:lnTo>
                  <a:lnTo>
                    <a:pt x="1766" y="691"/>
                  </a:lnTo>
                  <a:lnTo>
                    <a:pt x="1760" y="682"/>
                  </a:lnTo>
                  <a:lnTo>
                    <a:pt x="1757" y="674"/>
                  </a:lnTo>
                  <a:lnTo>
                    <a:pt x="1753" y="667"/>
                  </a:lnTo>
                  <a:lnTo>
                    <a:pt x="1747" y="659"/>
                  </a:lnTo>
                  <a:lnTo>
                    <a:pt x="1741" y="652"/>
                  </a:lnTo>
                  <a:lnTo>
                    <a:pt x="1734" y="642"/>
                  </a:lnTo>
                  <a:lnTo>
                    <a:pt x="1728" y="634"/>
                  </a:lnTo>
                  <a:lnTo>
                    <a:pt x="1722" y="629"/>
                  </a:lnTo>
                  <a:lnTo>
                    <a:pt x="1715" y="619"/>
                  </a:lnTo>
                  <a:lnTo>
                    <a:pt x="1707" y="612"/>
                  </a:lnTo>
                  <a:lnTo>
                    <a:pt x="1698" y="604"/>
                  </a:lnTo>
                  <a:lnTo>
                    <a:pt x="1690" y="598"/>
                  </a:lnTo>
                  <a:lnTo>
                    <a:pt x="1682" y="591"/>
                  </a:lnTo>
                  <a:lnTo>
                    <a:pt x="1673" y="585"/>
                  </a:lnTo>
                  <a:lnTo>
                    <a:pt x="1665" y="577"/>
                  </a:lnTo>
                  <a:lnTo>
                    <a:pt x="1656" y="572"/>
                  </a:lnTo>
                  <a:lnTo>
                    <a:pt x="1646" y="566"/>
                  </a:lnTo>
                  <a:lnTo>
                    <a:pt x="1637" y="560"/>
                  </a:lnTo>
                  <a:lnTo>
                    <a:pt x="1627" y="553"/>
                  </a:lnTo>
                  <a:lnTo>
                    <a:pt x="1618" y="547"/>
                  </a:lnTo>
                  <a:lnTo>
                    <a:pt x="1606" y="541"/>
                  </a:lnTo>
                  <a:lnTo>
                    <a:pt x="1597" y="534"/>
                  </a:lnTo>
                  <a:lnTo>
                    <a:pt x="1584" y="528"/>
                  </a:lnTo>
                  <a:lnTo>
                    <a:pt x="1574" y="524"/>
                  </a:lnTo>
                  <a:lnTo>
                    <a:pt x="1563" y="518"/>
                  </a:lnTo>
                  <a:lnTo>
                    <a:pt x="1553" y="513"/>
                  </a:lnTo>
                  <a:lnTo>
                    <a:pt x="1542" y="507"/>
                  </a:lnTo>
                  <a:lnTo>
                    <a:pt x="1532" y="503"/>
                  </a:lnTo>
                  <a:lnTo>
                    <a:pt x="1521" y="498"/>
                  </a:lnTo>
                  <a:lnTo>
                    <a:pt x="1509" y="492"/>
                  </a:lnTo>
                  <a:lnTo>
                    <a:pt x="1498" y="488"/>
                  </a:lnTo>
                  <a:lnTo>
                    <a:pt x="1489" y="484"/>
                  </a:lnTo>
                  <a:lnTo>
                    <a:pt x="1477" y="479"/>
                  </a:lnTo>
                  <a:lnTo>
                    <a:pt x="1466" y="475"/>
                  </a:lnTo>
                  <a:lnTo>
                    <a:pt x="1454" y="471"/>
                  </a:lnTo>
                  <a:lnTo>
                    <a:pt x="1447" y="467"/>
                  </a:lnTo>
                  <a:lnTo>
                    <a:pt x="1433" y="463"/>
                  </a:lnTo>
                  <a:lnTo>
                    <a:pt x="1424" y="458"/>
                  </a:lnTo>
                  <a:lnTo>
                    <a:pt x="1412" y="454"/>
                  </a:lnTo>
                  <a:lnTo>
                    <a:pt x="1403" y="450"/>
                  </a:lnTo>
                  <a:lnTo>
                    <a:pt x="1390" y="446"/>
                  </a:lnTo>
                  <a:lnTo>
                    <a:pt x="1380" y="442"/>
                  </a:lnTo>
                  <a:lnTo>
                    <a:pt x="1371" y="441"/>
                  </a:lnTo>
                  <a:lnTo>
                    <a:pt x="1361" y="439"/>
                  </a:lnTo>
                  <a:lnTo>
                    <a:pt x="1352" y="433"/>
                  </a:lnTo>
                  <a:lnTo>
                    <a:pt x="1340" y="431"/>
                  </a:lnTo>
                  <a:lnTo>
                    <a:pt x="1333" y="427"/>
                  </a:lnTo>
                  <a:lnTo>
                    <a:pt x="1323" y="425"/>
                  </a:lnTo>
                  <a:lnTo>
                    <a:pt x="1316" y="422"/>
                  </a:lnTo>
                  <a:lnTo>
                    <a:pt x="1306" y="422"/>
                  </a:lnTo>
                  <a:lnTo>
                    <a:pt x="1298" y="418"/>
                  </a:lnTo>
                  <a:lnTo>
                    <a:pt x="1293" y="418"/>
                  </a:lnTo>
                  <a:lnTo>
                    <a:pt x="1278" y="414"/>
                  </a:lnTo>
                  <a:lnTo>
                    <a:pt x="1264" y="408"/>
                  </a:lnTo>
                  <a:lnTo>
                    <a:pt x="1253" y="406"/>
                  </a:lnTo>
                  <a:lnTo>
                    <a:pt x="1245" y="404"/>
                  </a:lnTo>
                  <a:lnTo>
                    <a:pt x="1232" y="403"/>
                  </a:lnTo>
                  <a:lnTo>
                    <a:pt x="1228" y="403"/>
                  </a:lnTo>
                  <a:lnTo>
                    <a:pt x="1230" y="397"/>
                  </a:lnTo>
                  <a:lnTo>
                    <a:pt x="1240" y="389"/>
                  </a:lnTo>
                  <a:lnTo>
                    <a:pt x="1245" y="382"/>
                  </a:lnTo>
                  <a:lnTo>
                    <a:pt x="1255" y="374"/>
                  </a:lnTo>
                  <a:lnTo>
                    <a:pt x="1264" y="366"/>
                  </a:lnTo>
                  <a:lnTo>
                    <a:pt x="1278" y="359"/>
                  </a:lnTo>
                  <a:lnTo>
                    <a:pt x="1283" y="355"/>
                  </a:lnTo>
                  <a:lnTo>
                    <a:pt x="1289" y="351"/>
                  </a:lnTo>
                  <a:lnTo>
                    <a:pt x="1297" y="345"/>
                  </a:lnTo>
                  <a:lnTo>
                    <a:pt x="1306" y="342"/>
                  </a:lnTo>
                  <a:lnTo>
                    <a:pt x="1314" y="338"/>
                  </a:lnTo>
                  <a:lnTo>
                    <a:pt x="1321" y="332"/>
                  </a:lnTo>
                  <a:lnTo>
                    <a:pt x="1331" y="330"/>
                  </a:lnTo>
                  <a:lnTo>
                    <a:pt x="1340" y="326"/>
                  </a:lnTo>
                  <a:lnTo>
                    <a:pt x="1350" y="323"/>
                  </a:lnTo>
                  <a:lnTo>
                    <a:pt x="1359" y="319"/>
                  </a:lnTo>
                  <a:lnTo>
                    <a:pt x="1369" y="315"/>
                  </a:lnTo>
                  <a:lnTo>
                    <a:pt x="1380" y="315"/>
                  </a:lnTo>
                  <a:lnTo>
                    <a:pt x="1390" y="309"/>
                  </a:lnTo>
                  <a:lnTo>
                    <a:pt x="1403" y="307"/>
                  </a:lnTo>
                  <a:lnTo>
                    <a:pt x="1414" y="307"/>
                  </a:lnTo>
                  <a:lnTo>
                    <a:pt x="1428" y="307"/>
                  </a:lnTo>
                  <a:lnTo>
                    <a:pt x="1441" y="304"/>
                  </a:lnTo>
                  <a:lnTo>
                    <a:pt x="1452" y="304"/>
                  </a:lnTo>
                  <a:lnTo>
                    <a:pt x="1466" y="304"/>
                  </a:lnTo>
                  <a:lnTo>
                    <a:pt x="1479" y="304"/>
                  </a:lnTo>
                  <a:lnTo>
                    <a:pt x="1492" y="304"/>
                  </a:lnTo>
                  <a:lnTo>
                    <a:pt x="1506" y="306"/>
                  </a:lnTo>
                  <a:lnTo>
                    <a:pt x="1521" y="307"/>
                  </a:lnTo>
                  <a:lnTo>
                    <a:pt x="1536" y="309"/>
                  </a:lnTo>
                  <a:lnTo>
                    <a:pt x="1549" y="311"/>
                  </a:lnTo>
                  <a:lnTo>
                    <a:pt x="1565" y="315"/>
                  </a:lnTo>
                  <a:lnTo>
                    <a:pt x="1578" y="315"/>
                  </a:lnTo>
                  <a:lnTo>
                    <a:pt x="1595" y="319"/>
                  </a:lnTo>
                  <a:lnTo>
                    <a:pt x="1608" y="321"/>
                  </a:lnTo>
                  <a:lnTo>
                    <a:pt x="1623" y="323"/>
                  </a:lnTo>
                  <a:lnTo>
                    <a:pt x="1637" y="325"/>
                  </a:lnTo>
                  <a:lnTo>
                    <a:pt x="1652" y="326"/>
                  </a:lnTo>
                  <a:lnTo>
                    <a:pt x="1665" y="326"/>
                  </a:lnTo>
                  <a:lnTo>
                    <a:pt x="1679" y="328"/>
                  </a:lnTo>
                  <a:lnTo>
                    <a:pt x="1692" y="330"/>
                  </a:lnTo>
                  <a:lnTo>
                    <a:pt x="1705" y="332"/>
                  </a:lnTo>
                  <a:lnTo>
                    <a:pt x="1717" y="330"/>
                  </a:lnTo>
                  <a:lnTo>
                    <a:pt x="1728" y="330"/>
                  </a:lnTo>
                  <a:lnTo>
                    <a:pt x="1741" y="330"/>
                  </a:lnTo>
                  <a:lnTo>
                    <a:pt x="1753" y="330"/>
                  </a:lnTo>
                  <a:lnTo>
                    <a:pt x="1760" y="326"/>
                  </a:lnTo>
                  <a:lnTo>
                    <a:pt x="1772" y="325"/>
                  </a:lnTo>
                  <a:lnTo>
                    <a:pt x="1779" y="321"/>
                  </a:lnTo>
                  <a:lnTo>
                    <a:pt x="1789" y="319"/>
                  </a:lnTo>
                  <a:lnTo>
                    <a:pt x="1795" y="313"/>
                  </a:lnTo>
                  <a:lnTo>
                    <a:pt x="1802" y="307"/>
                  </a:lnTo>
                  <a:lnTo>
                    <a:pt x="1808" y="302"/>
                  </a:lnTo>
                  <a:lnTo>
                    <a:pt x="1814" y="296"/>
                  </a:lnTo>
                  <a:lnTo>
                    <a:pt x="1815" y="285"/>
                  </a:lnTo>
                  <a:lnTo>
                    <a:pt x="1819" y="275"/>
                  </a:lnTo>
                  <a:lnTo>
                    <a:pt x="1821" y="268"/>
                  </a:lnTo>
                  <a:lnTo>
                    <a:pt x="1823" y="258"/>
                  </a:lnTo>
                  <a:lnTo>
                    <a:pt x="1825" y="249"/>
                  </a:lnTo>
                  <a:lnTo>
                    <a:pt x="1827" y="239"/>
                  </a:lnTo>
                  <a:lnTo>
                    <a:pt x="1827" y="228"/>
                  </a:lnTo>
                  <a:lnTo>
                    <a:pt x="1827" y="220"/>
                  </a:lnTo>
                  <a:lnTo>
                    <a:pt x="1823" y="207"/>
                  </a:lnTo>
                  <a:lnTo>
                    <a:pt x="1821" y="199"/>
                  </a:lnTo>
                  <a:lnTo>
                    <a:pt x="1817" y="188"/>
                  </a:lnTo>
                  <a:lnTo>
                    <a:pt x="1815" y="178"/>
                  </a:lnTo>
                  <a:lnTo>
                    <a:pt x="1810" y="167"/>
                  </a:lnTo>
                  <a:lnTo>
                    <a:pt x="1804" y="157"/>
                  </a:lnTo>
                  <a:lnTo>
                    <a:pt x="1796" y="146"/>
                  </a:lnTo>
                  <a:lnTo>
                    <a:pt x="1791" y="138"/>
                  </a:lnTo>
                  <a:lnTo>
                    <a:pt x="1781" y="125"/>
                  </a:lnTo>
                  <a:lnTo>
                    <a:pt x="1772" y="115"/>
                  </a:lnTo>
                  <a:lnTo>
                    <a:pt x="1760" y="106"/>
                  </a:lnTo>
                  <a:lnTo>
                    <a:pt x="1751" y="96"/>
                  </a:lnTo>
                  <a:lnTo>
                    <a:pt x="1738" y="87"/>
                  </a:lnTo>
                  <a:lnTo>
                    <a:pt x="1724" y="77"/>
                  </a:lnTo>
                  <a:lnTo>
                    <a:pt x="1715" y="74"/>
                  </a:lnTo>
                  <a:lnTo>
                    <a:pt x="1709" y="68"/>
                  </a:lnTo>
                  <a:lnTo>
                    <a:pt x="1701" y="64"/>
                  </a:lnTo>
                  <a:lnTo>
                    <a:pt x="1694" y="62"/>
                  </a:lnTo>
                  <a:lnTo>
                    <a:pt x="1684" y="57"/>
                  </a:lnTo>
                  <a:lnTo>
                    <a:pt x="1675" y="53"/>
                  </a:lnTo>
                  <a:lnTo>
                    <a:pt x="1665" y="49"/>
                  </a:lnTo>
                  <a:lnTo>
                    <a:pt x="1658" y="43"/>
                  </a:lnTo>
                  <a:lnTo>
                    <a:pt x="1646" y="39"/>
                  </a:lnTo>
                  <a:lnTo>
                    <a:pt x="1637" y="38"/>
                  </a:lnTo>
                  <a:lnTo>
                    <a:pt x="1627" y="34"/>
                  </a:lnTo>
                  <a:lnTo>
                    <a:pt x="1618" y="30"/>
                  </a:lnTo>
                  <a:lnTo>
                    <a:pt x="1606" y="26"/>
                  </a:lnTo>
                  <a:lnTo>
                    <a:pt x="1595" y="24"/>
                  </a:lnTo>
                  <a:lnTo>
                    <a:pt x="1584" y="20"/>
                  </a:lnTo>
                  <a:lnTo>
                    <a:pt x="1572" y="19"/>
                  </a:lnTo>
                  <a:lnTo>
                    <a:pt x="1559" y="15"/>
                  </a:lnTo>
                  <a:lnTo>
                    <a:pt x="1546" y="13"/>
                  </a:lnTo>
                  <a:lnTo>
                    <a:pt x="1534" y="11"/>
                  </a:lnTo>
                  <a:lnTo>
                    <a:pt x="1521" y="9"/>
                  </a:lnTo>
                  <a:lnTo>
                    <a:pt x="1508" y="5"/>
                  </a:lnTo>
                  <a:lnTo>
                    <a:pt x="1494" y="3"/>
                  </a:lnTo>
                  <a:lnTo>
                    <a:pt x="1481" y="0"/>
                  </a:lnTo>
                  <a:lnTo>
                    <a:pt x="1468" y="0"/>
                  </a:lnTo>
                  <a:lnTo>
                    <a:pt x="1454" y="0"/>
                  </a:lnTo>
                  <a:lnTo>
                    <a:pt x="1441" y="0"/>
                  </a:lnTo>
                  <a:lnTo>
                    <a:pt x="1430" y="0"/>
                  </a:lnTo>
                  <a:lnTo>
                    <a:pt x="1418" y="0"/>
                  </a:lnTo>
                  <a:lnTo>
                    <a:pt x="1405" y="0"/>
                  </a:lnTo>
                  <a:lnTo>
                    <a:pt x="1393" y="0"/>
                  </a:lnTo>
                  <a:lnTo>
                    <a:pt x="1382" y="0"/>
                  </a:lnTo>
                  <a:lnTo>
                    <a:pt x="1371" y="0"/>
                  </a:lnTo>
                  <a:lnTo>
                    <a:pt x="1359" y="0"/>
                  </a:lnTo>
                  <a:lnTo>
                    <a:pt x="1350" y="3"/>
                  </a:lnTo>
                  <a:lnTo>
                    <a:pt x="1338" y="5"/>
                  </a:lnTo>
                  <a:lnTo>
                    <a:pt x="1329" y="7"/>
                  </a:lnTo>
                  <a:lnTo>
                    <a:pt x="1317" y="7"/>
                  </a:lnTo>
                  <a:lnTo>
                    <a:pt x="1308" y="11"/>
                  </a:lnTo>
                  <a:lnTo>
                    <a:pt x="1297" y="11"/>
                  </a:lnTo>
                  <a:lnTo>
                    <a:pt x="1287" y="15"/>
                  </a:lnTo>
                  <a:lnTo>
                    <a:pt x="1278" y="19"/>
                  </a:lnTo>
                  <a:lnTo>
                    <a:pt x="1266" y="20"/>
                  </a:lnTo>
                  <a:lnTo>
                    <a:pt x="1259" y="24"/>
                  </a:lnTo>
                  <a:lnTo>
                    <a:pt x="1249" y="28"/>
                  </a:lnTo>
                  <a:lnTo>
                    <a:pt x="1240" y="30"/>
                  </a:lnTo>
                  <a:lnTo>
                    <a:pt x="1232" y="34"/>
                  </a:lnTo>
                  <a:lnTo>
                    <a:pt x="1222" y="38"/>
                  </a:lnTo>
                  <a:lnTo>
                    <a:pt x="1215" y="43"/>
                  </a:lnTo>
                  <a:lnTo>
                    <a:pt x="1205" y="47"/>
                  </a:lnTo>
                  <a:lnTo>
                    <a:pt x="1198" y="51"/>
                  </a:lnTo>
                  <a:lnTo>
                    <a:pt x="1190" y="57"/>
                  </a:lnTo>
                  <a:lnTo>
                    <a:pt x="1182" y="60"/>
                  </a:lnTo>
                  <a:lnTo>
                    <a:pt x="1175" y="62"/>
                  </a:lnTo>
                  <a:lnTo>
                    <a:pt x="1165" y="68"/>
                  </a:lnTo>
                  <a:lnTo>
                    <a:pt x="1158" y="72"/>
                  </a:lnTo>
                  <a:lnTo>
                    <a:pt x="1152" y="76"/>
                  </a:lnTo>
                  <a:lnTo>
                    <a:pt x="1139" y="85"/>
                  </a:lnTo>
                  <a:lnTo>
                    <a:pt x="1125" y="95"/>
                  </a:lnTo>
                  <a:lnTo>
                    <a:pt x="1112" y="102"/>
                  </a:lnTo>
                  <a:lnTo>
                    <a:pt x="1101" y="112"/>
                  </a:lnTo>
                  <a:lnTo>
                    <a:pt x="1089" y="119"/>
                  </a:lnTo>
                  <a:lnTo>
                    <a:pt x="1080" y="131"/>
                  </a:lnTo>
                  <a:lnTo>
                    <a:pt x="1068" y="138"/>
                  </a:lnTo>
                  <a:lnTo>
                    <a:pt x="1059" y="146"/>
                  </a:lnTo>
                  <a:lnTo>
                    <a:pt x="1051" y="153"/>
                  </a:lnTo>
                  <a:lnTo>
                    <a:pt x="1044" y="163"/>
                  </a:lnTo>
                  <a:lnTo>
                    <a:pt x="1034" y="169"/>
                  </a:lnTo>
                  <a:lnTo>
                    <a:pt x="1029" y="176"/>
                  </a:lnTo>
                  <a:lnTo>
                    <a:pt x="1023" y="182"/>
                  </a:lnTo>
                  <a:lnTo>
                    <a:pt x="1019" y="190"/>
                  </a:lnTo>
                  <a:lnTo>
                    <a:pt x="1008" y="199"/>
                  </a:lnTo>
                  <a:lnTo>
                    <a:pt x="996" y="211"/>
                  </a:lnTo>
                  <a:lnTo>
                    <a:pt x="985" y="220"/>
                  </a:lnTo>
                  <a:lnTo>
                    <a:pt x="975" y="231"/>
                  </a:lnTo>
                  <a:lnTo>
                    <a:pt x="964" y="243"/>
                  </a:lnTo>
                  <a:lnTo>
                    <a:pt x="956" y="252"/>
                  </a:lnTo>
                  <a:lnTo>
                    <a:pt x="947" y="264"/>
                  </a:lnTo>
                  <a:lnTo>
                    <a:pt x="939" y="273"/>
                  </a:lnTo>
                  <a:lnTo>
                    <a:pt x="932" y="281"/>
                  </a:lnTo>
                  <a:lnTo>
                    <a:pt x="926" y="288"/>
                  </a:lnTo>
                  <a:lnTo>
                    <a:pt x="920" y="296"/>
                  </a:lnTo>
                  <a:lnTo>
                    <a:pt x="914" y="304"/>
                  </a:lnTo>
                  <a:lnTo>
                    <a:pt x="909" y="313"/>
                  </a:lnTo>
                  <a:lnTo>
                    <a:pt x="907" y="317"/>
                  </a:lnTo>
                  <a:lnTo>
                    <a:pt x="907" y="31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A1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orme libre 41"/>
            <p:cNvSpPr>
              <a:spLocks/>
            </p:cNvSpPr>
            <p:nvPr/>
          </p:nvSpPr>
          <p:spPr bwMode="auto">
            <a:xfrm>
              <a:off x="7924800" y="1103313"/>
              <a:ext cx="390525" cy="1233488"/>
            </a:xfrm>
            <a:custGeom>
              <a:avLst/>
              <a:gdLst>
                <a:gd name="T0" fmla="*/ 466 w 493"/>
                <a:gd name="T1" fmla="*/ 973 h 1555"/>
                <a:gd name="T2" fmla="*/ 447 w 493"/>
                <a:gd name="T3" fmla="*/ 853 h 1555"/>
                <a:gd name="T4" fmla="*/ 424 w 493"/>
                <a:gd name="T5" fmla="*/ 743 h 1555"/>
                <a:gd name="T6" fmla="*/ 396 w 493"/>
                <a:gd name="T7" fmla="*/ 638 h 1555"/>
                <a:gd name="T8" fmla="*/ 365 w 493"/>
                <a:gd name="T9" fmla="*/ 541 h 1555"/>
                <a:gd name="T10" fmla="*/ 333 w 493"/>
                <a:gd name="T11" fmla="*/ 454 h 1555"/>
                <a:gd name="T12" fmla="*/ 299 w 493"/>
                <a:gd name="T13" fmla="*/ 376 h 1555"/>
                <a:gd name="T14" fmla="*/ 264 w 493"/>
                <a:gd name="T15" fmla="*/ 306 h 1555"/>
                <a:gd name="T16" fmla="*/ 230 w 493"/>
                <a:gd name="T17" fmla="*/ 243 h 1555"/>
                <a:gd name="T18" fmla="*/ 196 w 493"/>
                <a:gd name="T19" fmla="*/ 190 h 1555"/>
                <a:gd name="T20" fmla="*/ 164 w 493"/>
                <a:gd name="T21" fmla="*/ 140 h 1555"/>
                <a:gd name="T22" fmla="*/ 135 w 493"/>
                <a:gd name="T23" fmla="*/ 102 h 1555"/>
                <a:gd name="T24" fmla="*/ 110 w 493"/>
                <a:gd name="T25" fmla="*/ 70 h 1555"/>
                <a:gd name="T26" fmla="*/ 82 w 493"/>
                <a:gd name="T27" fmla="*/ 38 h 1555"/>
                <a:gd name="T28" fmla="*/ 0 w 493"/>
                <a:gd name="T29" fmla="*/ 0 h 1555"/>
                <a:gd name="T30" fmla="*/ 59 w 493"/>
                <a:gd name="T31" fmla="*/ 60 h 1555"/>
                <a:gd name="T32" fmla="*/ 88 w 493"/>
                <a:gd name="T33" fmla="*/ 95 h 1555"/>
                <a:gd name="T34" fmla="*/ 110 w 493"/>
                <a:gd name="T35" fmla="*/ 125 h 1555"/>
                <a:gd name="T36" fmla="*/ 139 w 493"/>
                <a:gd name="T37" fmla="*/ 163 h 1555"/>
                <a:gd name="T38" fmla="*/ 169 w 493"/>
                <a:gd name="T39" fmla="*/ 209 h 1555"/>
                <a:gd name="T40" fmla="*/ 202 w 493"/>
                <a:gd name="T41" fmla="*/ 262 h 1555"/>
                <a:gd name="T42" fmla="*/ 236 w 493"/>
                <a:gd name="T43" fmla="*/ 325 h 1555"/>
                <a:gd name="T44" fmla="*/ 270 w 493"/>
                <a:gd name="T45" fmla="*/ 393 h 1555"/>
                <a:gd name="T46" fmla="*/ 302 w 493"/>
                <a:gd name="T47" fmla="*/ 471 h 1555"/>
                <a:gd name="T48" fmla="*/ 335 w 493"/>
                <a:gd name="T49" fmla="*/ 557 h 1555"/>
                <a:gd name="T50" fmla="*/ 365 w 493"/>
                <a:gd name="T51" fmla="*/ 650 h 1555"/>
                <a:gd name="T52" fmla="*/ 392 w 493"/>
                <a:gd name="T53" fmla="*/ 750 h 1555"/>
                <a:gd name="T54" fmla="*/ 415 w 493"/>
                <a:gd name="T55" fmla="*/ 859 h 1555"/>
                <a:gd name="T56" fmla="*/ 432 w 493"/>
                <a:gd name="T57" fmla="*/ 977 h 1555"/>
                <a:gd name="T58" fmla="*/ 445 w 493"/>
                <a:gd name="T59" fmla="*/ 1083 h 1555"/>
                <a:gd name="T60" fmla="*/ 447 w 493"/>
                <a:gd name="T61" fmla="*/ 1125 h 1555"/>
                <a:gd name="T62" fmla="*/ 451 w 493"/>
                <a:gd name="T63" fmla="*/ 1165 h 1555"/>
                <a:gd name="T64" fmla="*/ 451 w 493"/>
                <a:gd name="T65" fmla="*/ 1199 h 1555"/>
                <a:gd name="T66" fmla="*/ 455 w 493"/>
                <a:gd name="T67" fmla="*/ 1237 h 1555"/>
                <a:gd name="T68" fmla="*/ 458 w 493"/>
                <a:gd name="T69" fmla="*/ 1288 h 1555"/>
                <a:gd name="T70" fmla="*/ 458 w 493"/>
                <a:gd name="T71" fmla="*/ 1332 h 1555"/>
                <a:gd name="T72" fmla="*/ 456 w 493"/>
                <a:gd name="T73" fmla="*/ 1370 h 1555"/>
                <a:gd name="T74" fmla="*/ 453 w 493"/>
                <a:gd name="T75" fmla="*/ 1410 h 1555"/>
                <a:gd name="T76" fmla="*/ 449 w 493"/>
                <a:gd name="T77" fmla="*/ 1454 h 1555"/>
                <a:gd name="T78" fmla="*/ 439 w 493"/>
                <a:gd name="T79" fmla="*/ 1551 h 1555"/>
                <a:gd name="T80" fmla="*/ 479 w 493"/>
                <a:gd name="T81" fmla="*/ 1469 h 1555"/>
                <a:gd name="T82" fmla="*/ 485 w 493"/>
                <a:gd name="T83" fmla="*/ 1423 h 1555"/>
                <a:gd name="T84" fmla="*/ 489 w 493"/>
                <a:gd name="T85" fmla="*/ 1382 h 1555"/>
                <a:gd name="T86" fmla="*/ 491 w 493"/>
                <a:gd name="T87" fmla="*/ 1344 h 1555"/>
                <a:gd name="T88" fmla="*/ 491 w 493"/>
                <a:gd name="T89" fmla="*/ 1302 h 1555"/>
                <a:gd name="T90" fmla="*/ 489 w 493"/>
                <a:gd name="T91" fmla="*/ 1252 h 1555"/>
                <a:gd name="T92" fmla="*/ 487 w 493"/>
                <a:gd name="T93" fmla="*/ 1207 h 1555"/>
                <a:gd name="T94" fmla="*/ 483 w 493"/>
                <a:gd name="T95" fmla="*/ 1172 h 1555"/>
                <a:gd name="T96" fmla="*/ 481 w 493"/>
                <a:gd name="T97" fmla="*/ 1134 h 1555"/>
                <a:gd name="T98" fmla="*/ 477 w 493"/>
                <a:gd name="T99" fmla="*/ 1091 h 1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3" h="1555">
                  <a:moveTo>
                    <a:pt x="477" y="1070"/>
                  </a:moveTo>
                  <a:lnTo>
                    <a:pt x="474" y="1036"/>
                  </a:lnTo>
                  <a:lnTo>
                    <a:pt x="470" y="1003"/>
                  </a:lnTo>
                  <a:lnTo>
                    <a:pt x="466" y="973"/>
                  </a:lnTo>
                  <a:lnTo>
                    <a:pt x="464" y="942"/>
                  </a:lnTo>
                  <a:lnTo>
                    <a:pt x="458" y="912"/>
                  </a:lnTo>
                  <a:lnTo>
                    <a:pt x="453" y="882"/>
                  </a:lnTo>
                  <a:lnTo>
                    <a:pt x="447" y="853"/>
                  </a:lnTo>
                  <a:lnTo>
                    <a:pt x="443" y="825"/>
                  </a:lnTo>
                  <a:lnTo>
                    <a:pt x="436" y="796"/>
                  </a:lnTo>
                  <a:lnTo>
                    <a:pt x="430" y="769"/>
                  </a:lnTo>
                  <a:lnTo>
                    <a:pt x="424" y="743"/>
                  </a:lnTo>
                  <a:lnTo>
                    <a:pt x="418" y="716"/>
                  </a:lnTo>
                  <a:lnTo>
                    <a:pt x="411" y="690"/>
                  </a:lnTo>
                  <a:lnTo>
                    <a:pt x="403" y="663"/>
                  </a:lnTo>
                  <a:lnTo>
                    <a:pt x="396" y="638"/>
                  </a:lnTo>
                  <a:lnTo>
                    <a:pt x="390" y="615"/>
                  </a:lnTo>
                  <a:lnTo>
                    <a:pt x="382" y="589"/>
                  </a:lnTo>
                  <a:lnTo>
                    <a:pt x="375" y="566"/>
                  </a:lnTo>
                  <a:lnTo>
                    <a:pt x="365" y="541"/>
                  </a:lnTo>
                  <a:lnTo>
                    <a:pt x="358" y="520"/>
                  </a:lnTo>
                  <a:lnTo>
                    <a:pt x="350" y="498"/>
                  </a:lnTo>
                  <a:lnTo>
                    <a:pt x="340" y="477"/>
                  </a:lnTo>
                  <a:lnTo>
                    <a:pt x="333" y="454"/>
                  </a:lnTo>
                  <a:lnTo>
                    <a:pt x="325" y="435"/>
                  </a:lnTo>
                  <a:lnTo>
                    <a:pt x="316" y="414"/>
                  </a:lnTo>
                  <a:lnTo>
                    <a:pt x="308" y="395"/>
                  </a:lnTo>
                  <a:lnTo>
                    <a:pt x="299" y="376"/>
                  </a:lnTo>
                  <a:lnTo>
                    <a:pt x="289" y="359"/>
                  </a:lnTo>
                  <a:lnTo>
                    <a:pt x="282" y="342"/>
                  </a:lnTo>
                  <a:lnTo>
                    <a:pt x="272" y="323"/>
                  </a:lnTo>
                  <a:lnTo>
                    <a:pt x="264" y="306"/>
                  </a:lnTo>
                  <a:lnTo>
                    <a:pt x="257" y="290"/>
                  </a:lnTo>
                  <a:lnTo>
                    <a:pt x="247" y="273"/>
                  </a:lnTo>
                  <a:lnTo>
                    <a:pt x="238" y="260"/>
                  </a:lnTo>
                  <a:lnTo>
                    <a:pt x="230" y="243"/>
                  </a:lnTo>
                  <a:lnTo>
                    <a:pt x="221" y="230"/>
                  </a:lnTo>
                  <a:lnTo>
                    <a:pt x="213" y="214"/>
                  </a:lnTo>
                  <a:lnTo>
                    <a:pt x="204" y="203"/>
                  </a:lnTo>
                  <a:lnTo>
                    <a:pt x="196" y="190"/>
                  </a:lnTo>
                  <a:lnTo>
                    <a:pt x="188" y="176"/>
                  </a:lnTo>
                  <a:lnTo>
                    <a:pt x="179" y="165"/>
                  </a:lnTo>
                  <a:lnTo>
                    <a:pt x="169" y="152"/>
                  </a:lnTo>
                  <a:lnTo>
                    <a:pt x="164" y="140"/>
                  </a:lnTo>
                  <a:lnTo>
                    <a:pt x="156" y="133"/>
                  </a:lnTo>
                  <a:lnTo>
                    <a:pt x="148" y="121"/>
                  </a:lnTo>
                  <a:lnTo>
                    <a:pt x="143" y="112"/>
                  </a:lnTo>
                  <a:lnTo>
                    <a:pt x="135" y="102"/>
                  </a:lnTo>
                  <a:lnTo>
                    <a:pt x="129" y="95"/>
                  </a:lnTo>
                  <a:lnTo>
                    <a:pt x="122" y="87"/>
                  </a:lnTo>
                  <a:lnTo>
                    <a:pt x="116" y="78"/>
                  </a:lnTo>
                  <a:lnTo>
                    <a:pt x="110" y="70"/>
                  </a:lnTo>
                  <a:lnTo>
                    <a:pt x="107" y="66"/>
                  </a:lnTo>
                  <a:lnTo>
                    <a:pt x="95" y="53"/>
                  </a:lnTo>
                  <a:lnTo>
                    <a:pt x="88" y="45"/>
                  </a:lnTo>
                  <a:lnTo>
                    <a:pt x="82" y="38"/>
                  </a:lnTo>
                  <a:lnTo>
                    <a:pt x="76" y="32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0" y="0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5" y="57"/>
                  </a:lnTo>
                  <a:lnTo>
                    <a:pt x="59" y="60"/>
                  </a:lnTo>
                  <a:lnTo>
                    <a:pt x="67" y="70"/>
                  </a:lnTo>
                  <a:lnTo>
                    <a:pt x="74" y="78"/>
                  </a:lnTo>
                  <a:lnTo>
                    <a:pt x="82" y="89"/>
                  </a:lnTo>
                  <a:lnTo>
                    <a:pt x="88" y="95"/>
                  </a:lnTo>
                  <a:lnTo>
                    <a:pt x="93" y="102"/>
                  </a:lnTo>
                  <a:lnTo>
                    <a:pt x="99" y="108"/>
                  </a:lnTo>
                  <a:lnTo>
                    <a:pt x="107" y="117"/>
                  </a:lnTo>
                  <a:lnTo>
                    <a:pt x="110" y="125"/>
                  </a:lnTo>
                  <a:lnTo>
                    <a:pt x="118" y="133"/>
                  </a:lnTo>
                  <a:lnTo>
                    <a:pt x="124" y="142"/>
                  </a:lnTo>
                  <a:lnTo>
                    <a:pt x="131" y="152"/>
                  </a:lnTo>
                  <a:lnTo>
                    <a:pt x="139" y="163"/>
                  </a:lnTo>
                  <a:lnTo>
                    <a:pt x="145" y="174"/>
                  </a:lnTo>
                  <a:lnTo>
                    <a:pt x="154" y="184"/>
                  </a:lnTo>
                  <a:lnTo>
                    <a:pt x="164" y="197"/>
                  </a:lnTo>
                  <a:lnTo>
                    <a:pt x="169" y="209"/>
                  </a:lnTo>
                  <a:lnTo>
                    <a:pt x="177" y="222"/>
                  </a:lnTo>
                  <a:lnTo>
                    <a:pt x="185" y="235"/>
                  </a:lnTo>
                  <a:lnTo>
                    <a:pt x="194" y="249"/>
                  </a:lnTo>
                  <a:lnTo>
                    <a:pt x="202" y="262"/>
                  </a:lnTo>
                  <a:lnTo>
                    <a:pt x="211" y="279"/>
                  </a:lnTo>
                  <a:lnTo>
                    <a:pt x="219" y="292"/>
                  </a:lnTo>
                  <a:lnTo>
                    <a:pt x="228" y="309"/>
                  </a:lnTo>
                  <a:lnTo>
                    <a:pt x="236" y="325"/>
                  </a:lnTo>
                  <a:lnTo>
                    <a:pt x="245" y="342"/>
                  </a:lnTo>
                  <a:lnTo>
                    <a:pt x="253" y="359"/>
                  </a:lnTo>
                  <a:lnTo>
                    <a:pt x="263" y="376"/>
                  </a:lnTo>
                  <a:lnTo>
                    <a:pt x="270" y="393"/>
                  </a:lnTo>
                  <a:lnTo>
                    <a:pt x="278" y="412"/>
                  </a:lnTo>
                  <a:lnTo>
                    <a:pt x="287" y="431"/>
                  </a:lnTo>
                  <a:lnTo>
                    <a:pt x="295" y="452"/>
                  </a:lnTo>
                  <a:lnTo>
                    <a:pt x="302" y="471"/>
                  </a:lnTo>
                  <a:lnTo>
                    <a:pt x="312" y="492"/>
                  </a:lnTo>
                  <a:lnTo>
                    <a:pt x="320" y="513"/>
                  </a:lnTo>
                  <a:lnTo>
                    <a:pt x="327" y="536"/>
                  </a:lnTo>
                  <a:lnTo>
                    <a:pt x="335" y="557"/>
                  </a:lnTo>
                  <a:lnTo>
                    <a:pt x="344" y="579"/>
                  </a:lnTo>
                  <a:lnTo>
                    <a:pt x="352" y="602"/>
                  </a:lnTo>
                  <a:lnTo>
                    <a:pt x="359" y="627"/>
                  </a:lnTo>
                  <a:lnTo>
                    <a:pt x="365" y="650"/>
                  </a:lnTo>
                  <a:lnTo>
                    <a:pt x="373" y="674"/>
                  </a:lnTo>
                  <a:lnTo>
                    <a:pt x="379" y="699"/>
                  </a:lnTo>
                  <a:lnTo>
                    <a:pt x="386" y="726"/>
                  </a:lnTo>
                  <a:lnTo>
                    <a:pt x="392" y="750"/>
                  </a:lnTo>
                  <a:lnTo>
                    <a:pt x="398" y="777"/>
                  </a:lnTo>
                  <a:lnTo>
                    <a:pt x="403" y="804"/>
                  </a:lnTo>
                  <a:lnTo>
                    <a:pt x="411" y="832"/>
                  </a:lnTo>
                  <a:lnTo>
                    <a:pt x="415" y="859"/>
                  </a:lnTo>
                  <a:lnTo>
                    <a:pt x="420" y="887"/>
                  </a:lnTo>
                  <a:lnTo>
                    <a:pt x="424" y="918"/>
                  </a:lnTo>
                  <a:lnTo>
                    <a:pt x="430" y="948"/>
                  </a:lnTo>
                  <a:lnTo>
                    <a:pt x="432" y="977"/>
                  </a:lnTo>
                  <a:lnTo>
                    <a:pt x="437" y="1007"/>
                  </a:lnTo>
                  <a:lnTo>
                    <a:pt x="439" y="1039"/>
                  </a:lnTo>
                  <a:lnTo>
                    <a:pt x="445" y="1072"/>
                  </a:lnTo>
                  <a:lnTo>
                    <a:pt x="445" y="1083"/>
                  </a:lnTo>
                  <a:lnTo>
                    <a:pt x="445" y="1095"/>
                  </a:lnTo>
                  <a:lnTo>
                    <a:pt x="445" y="1104"/>
                  </a:lnTo>
                  <a:lnTo>
                    <a:pt x="447" y="1115"/>
                  </a:lnTo>
                  <a:lnTo>
                    <a:pt x="447" y="1125"/>
                  </a:lnTo>
                  <a:lnTo>
                    <a:pt x="447" y="1136"/>
                  </a:lnTo>
                  <a:lnTo>
                    <a:pt x="449" y="1146"/>
                  </a:lnTo>
                  <a:lnTo>
                    <a:pt x="451" y="1157"/>
                  </a:lnTo>
                  <a:lnTo>
                    <a:pt x="451" y="1165"/>
                  </a:lnTo>
                  <a:lnTo>
                    <a:pt x="451" y="1174"/>
                  </a:lnTo>
                  <a:lnTo>
                    <a:pt x="451" y="1184"/>
                  </a:lnTo>
                  <a:lnTo>
                    <a:pt x="451" y="1191"/>
                  </a:lnTo>
                  <a:lnTo>
                    <a:pt x="451" y="1199"/>
                  </a:lnTo>
                  <a:lnTo>
                    <a:pt x="453" y="1209"/>
                  </a:lnTo>
                  <a:lnTo>
                    <a:pt x="453" y="1216"/>
                  </a:lnTo>
                  <a:lnTo>
                    <a:pt x="455" y="1224"/>
                  </a:lnTo>
                  <a:lnTo>
                    <a:pt x="455" y="1237"/>
                  </a:lnTo>
                  <a:lnTo>
                    <a:pt x="456" y="1250"/>
                  </a:lnTo>
                  <a:lnTo>
                    <a:pt x="456" y="1264"/>
                  </a:lnTo>
                  <a:lnTo>
                    <a:pt x="458" y="1279"/>
                  </a:lnTo>
                  <a:lnTo>
                    <a:pt x="458" y="1288"/>
                  </a:lnTo>
                  <a:lnTo>
                    <a:pt x="458" y="1300"/>
                  </a:lnTo>
                  <a:lnTo>
                    <a:pt x="458" y="1311"/>
                  </a:lnTo>
                  <a:lnTo>
                    <a:pt x="458" y="1323"/>
                  </a:lnTo>
                  <a:lnTo>
                    <a:pt x="458" y="1332"/>
                  </a:lnTo>
                  <a:lnTo>
                    <a:pt x="458" y="1342"/>
                  </a:lnTo>
                  <a:lnTo>
                    <a:pt x="458" y="1351"/>
                  </a:lnTo>
                  <a:lnTo>
                    <a:pt x="458" y="1361"/>
                  </a:lnTo>
                  <a:lnTo>
                    <a:pt x="456" y="1370"/>
                  </a:lnTo>
                  <a:lnTo>
                    <a:pt x="456" y="1380"/>
                  </a:lnTo>
                  <a:lnTo>
                    <a:pt x="455" y="1391"/>
                  </a:lnTo>
                  <a:lnTo>
                    <a:pt x="455" y="1401"/>
                  </a:lnTo>
                  <a:lnTo>
                    <a:pt x="453" y="1410"/>
                  </a:lnTo>
                  <a:lnTo>
                    <a:pt x="451" y="1420"/>
                  </a:lnTo>
                  <a:lnTo>
                    <a:pt x="451" y="1429"/>
                  </a:lnTo>
                  <a:lnTo>
                    <a:pt x="451" y="1442"/>
                  </a:lnTo>
                  <a:lnTo>
                    <a:pt x="449" y="1454"/>
                  </a:lnTo>
                  <a:lnTo>
                    <a:pt x="447" y="1465"/>
                  </a:lnTo>
                  <a:lnTo>
                    <a:pt x="445" y="1478"/>
                  </a:lnTo>
                  <a:lnTo>
                    <a:pt x="445" y="1492"/>
                  </a:lnTo>
                  <a:lnTo>
                    <a:pt x="439" y="1551"/>
                  </a:lnTo>
                  <a:lnTo>
                    <a:pt x="472" y="1555"/>
                  </a:lnTo>
                  <a:lnTo>
                    <a:pt x="477" y="1497"/>
                  </a:lnTo>
                  <a:lnTo>
                    <a:pt x="477" y="1482"/>
                  </a:lnTo>
                  <a:lnTo>
                    <a:pt x="479" y="1469"/>
                  </a:lnTo>
                  <a:lnTo>
                    <a:pt x="481" y="1456"/>
                  </a:lnTo>
                  <a:lnTo>
                    <a:pt x="483" y="1446"/>
                  </a:lnTo>
                  <a:lnTo>
                    <a:pt x="483" y="1433"/>
                  </a:lnTo>
                  <a:lnTo>
                    <a:pt x="485" y="1423"/>
                  </a:lnTo>
                  <a:lnTo>
                    <a:pt x="487" y="1412"/>
                  </a:lnTo>
                  <a:lnTo>
                    <a:pt x="489" y="1404"/>
                  </a:lnTo>
                  <a:lnTo>
                    <a:pt x="489" y="1391"/>
                  </a:lnTo>
                  <a:lnTo>
                    <a:pt x="489" y="1382"/>
                  </a:lnTo>
                  <a:lnTo>
                    <a:pt x="489" y="1372"/>
                  </a:lnTo>
                  <a:lnTo>
                    <a:pt x="491" y="1364"/>
                  </a:lnTo>
                  <a:lnTo>
                    <a:pt x="491" y="1355"/>
                  </a:lnTo>
                  <a:lnTo>
                    <a:pt x="491" y="1344"/>
                  </a:lnTo>
                  <a:lnTo>
                    <a:pt x="491" y="1334"/>
                  </a:lnTo>
                  <a:lnTo>
                    <a:pt x="493" y="1325"/>
                  </a:lnTo>
                  <a:lnTo>
                    <a:pt x="491" y="1313"/>
                  </a:lnTo>
                  <a:lnTo>
                    <a:pt x="491" y="1302"/>
                  </a:lnTo>
                  <a:lnTo>
                    <a:pt x="491" y="1290"/>
                  </a:lnTo>
                  <a:lnTo>
                    <a:pt x="491" y="1279"/>
                  </a:lnTo>
                  <a:lnTo>
                    <a:pt x="489" y="1266"/>
                  </a:lnTo>
                  <a:lnTo>
                    <a:pt x="489" y="1252"/>
                  </a:lnTo>
                  <a:lnTo>
                    <a:pt x="489" y="1237"/>
                  </a:lnTo>
                  <a:lnTo>
                    <a:pt x="489" y="1224"/>
                  </a:lnTo>
                  <a:lnTo>
                    <a:pt x="487" y="1216"/>
                  </a:lnTo>
                  <a:lnTo>
                    <a:pt x="487" y="1207"/>
                  </a:lnTo>
                  <a:lnTo>
                    <a:pt x="485" y="1197"/>
                  </a:lnTo>
                  <a:lnTo>
                    <a:pt x="485" y="1190"/>
                  </a:lnTo>
                  <a:lnTo>
                    <a:pt x="483" y="1182"/>
                  </a:lnTo>
                  <a:lnTo>
                    <a:pt x="483" y="1172"/>
                  </a:lnTo>
                  <a:lnTo>
                    <a:pt x="483" y="1165"/>
                  </a:lnTo>
                  <a:lnTo>
                    <a:pt x="483" y="1155"/>
                  </a:lnTo>
                  <a:lnTo>
                    <a:pt x="483" y="1144"/>
                  </a:lnTo>
                  <a:lnTo>
                    <a:pt x="481" y="1134"/>
                  </a:lnTo>
                  <a:lnTo>
                    <a:pt x="481" y="1123"/>
                  </a:lnTo>
                  <a:lnTo>
                    <a:pt x="481" y="1115"/>
                  </a:lnTo>
                  <a:lnTo>
                    <a:pt x="479" y="1102"/>
                  </a:lnTo>
                  <a:lnTo>
                    <a:pt x="477" y="1091"/>
                  </a:lnTo>
                  <a:lnTo>
                    <a:pt x="477" y="1079"/>
                  </a:lnTo>
                  <a:lnTo>
                    <a:pt x="477" y="1070"/>
                  </a:lnTo>
                  <a:lnTo>
                    <a:pt x="477" y="107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orme libre 42"/>
            <p:cNvSpPr>
              <a:spLocks/>
            </p:cNvSpPr>
            <p:nvPr/>
          </p:nvSpPr>
          <p:spPr bwMode="auto">
            <a:xfrm>
              <a:off x="7727950" y="906463"/>
              <a:ext cx="517525" cy="277813"/>
            </a:xfrm>
            <a:custGeom>
              <a:avLst/>
              <a:gdLst>
                <a:gd name="T0" fmla="*/ 6 w 652"/>
                <a:gd name="T1" fmla="*/ 42 h 350"/>
                <a:gd name="T2" fmla="*/ 42 w 652"/>
                <a:gd name="T3" fmla="*/ 35 h 350"/>
                <a:gd name="T4" fmla="*/ 80 w 652"/>
                <a:gd name="T5" fmla="*/ 35 h 350"/>
                <a:gd name="T6" fmla="*/ 114 w 652"/>
                <a:gd name="T7" fmla="*/ 35 h 350"/>
                <a:gd name="T8" fmla="*/ 150 w 652"/>
                <a:gd name="T9" fmla="*/ 38 h 350"/>
                <a:gd name="T10" fmla="*/ 181 w 652"/>
                <a:gd name="T11" fmla="*/ 42 h 350"/>
                <a:gd name="T12" fmla="*/ 213 w 652"/>
                <a:gd name="T13" fmla="*/ 48 h 350"/>
                <a:gd name="T14" fmla="*/ 244 w 652"/>
                <a:gd name="T15" fmla="*/ 56 h 350"/>
                <a:gd name="T16" fmla="*/ 274 w 652"/>
                <a:gd name="T17" fmla="*/ 67 h 350"/>
                <a:gd name="T18" fmla="*/ 301 w 652"/>
                <a:gd name="T19" fmla="*/ 75 h 350"/>
                <a:gd name="T20" fmla="*/ 329 w 652"/>
                <a:gd name="T21" fmla="*/ 86 h 350"/>
                <a:gd name="T22" fmla="*/ 354 w 652"/>
                <a:gd name="T23" fmla="*/ 99 h 350"/>
                <a:gd name="T24" fmla="*/ 380 w 652"/>
                <a:gd name="T25" fmla="*/ 113 h 350"/>
                <a:gd name="T26" fmla="*/ 403 w 652"/>
                <a:gd name="T27" fmla="*/ 126 h 350"/>
                <a:gd name="T28" fmla="*/ 426 w 652"/>
                <a:gd name="T29" fmla="*/ 143 h 350"/>
                <a:gd name="T30" fmla="*/ 447 w 652"/>
                <a:gd name="T31" fmla="*/ 156 h 350"/>
                <a:gd name="T32" fmla="*/ 468 w 652"/>
                <a:gd name="T33" fmla="*/ 173 h 350"/>
                <a:gd name="T34" fmla="*/ 487 w 652"/>
                <a:gd name="T35" fmla="*/ 189 h 350"/>
                <a:gd name="T36" fmla="*/ 504 w 652"/>
                <a:gd name="T37" fmla="*/ 206 h 350"/>
                <a:gd name="T38" fmla="*/ 519 w 652"/>
                <a:gd name="T39" fmla="*/ 219 h 350"/>
                <a:gd name="T40" fmla="*/ 534 w 652"/>
                <a:gd name="T41" fmla="*/ 236 h 350"/>
                <a:gd name="T42" fmla="*/ 548 w 652"/>
                <a:gd name="T43" fmla="*/ 249 h 350"/>
                <a:gd name="T44" fmla="*/ 561 w 652"/>
                <a:gd name="T45" fmla="*/ 265 h 350"/>
                <a:gd name="T46" fmla="*/ 570 w 652"/>
                <a:gd name="T47" fmla="*/ 278 h 350"/>
                <a:gd name="T48" fmla="*/ 582 w 652"/>
                <a:gd name="T49" fmla="*/ 293 h 350"/>
                <a:gd name="T50" fmla="*/ 599 w 652"/>
                <a:gd name="T51" fmla="*/ 314 h 350"/>
                <a:gd name="T52" fmla="*/ 612 w 652"/>
                <a:gd name="T53" fmla="*/ 333 h 350"/>
                <a:gd name="T54" fmla="*/ 618 w 652"/>
                <a:gd name="T55" fmla="*/ 345 h 350"/>
                <a:gd name="T56" fmla="*/ 624 w 652"/>
                <a:gd name="T57" fmla="*/ 350 h 350"/>
                <a:gd name="T58" fmla="*/ 650 w 652"/>
                <a:gd name="T59" fmla="*/ 333 h 350"/>
                <a:gd name="T60" fmla="*/ 645 w 652"/>
                <a:gd name="T61" fmla="*/ 326 h 350"/>
                <a:gd name="T62" fmla="*/ 633 w 652"/>
                <a:gd name="T63" fmla="*/ 307 h 350"/>
                <a:gd name="T64" fmla="*/ 618 w 652"/>
                <a:gd name="T65" fmla="*/ 286 h 350"/>
                <a:gd name="T66" fmla="*/ 603 w 652"/>
                <a:gd name="T67" fmla="*/ 267 h 350"/>
                <a:gd name="T68" fmla="*/ 591 w 652"/>
                <a:gd name="T69" fmla="*/ 251 h 350"/>
                <a:gd name="T70" fmla="*/ 580 w 652"/>
                <a:gd name="T71" fmla="*/ 236 h 350"/>
                <a:gd name="T72" fmla="*/ 565 w 652"/>
                <a:gd name="T73" fmla="*/ 221 h 350"/>
                <a:gd name="T74" fmla="*/ 550 w 652"/>
                <a:gd name="T75" fmla="*/ 206 h 350"/>
                <a:gd name="T76" fmla="*/ 532 w 652"/>
                <a:gd name="T77" fmla="*/ 189 h 350"/>
                <a:gd name="T78" fmla="*/ 515 w 652"/>
                <a:gd name="T79" fmla="*/ 173 h 350"/>
                <a:gd name="T80" fmla="*/ 498 w 652"/>
                <a:gd name="T81" fmla="*/ 156 h 350"/>
                <a:gd name="T82" fmla="*/ 477 w 652"/>
                <a:gd name="T83" fmla="*/ 141 h 350"/>
                <a:gd name="T84" fmla="*/ 456 w 652"/>
                <a:gd name="T85" fmla="*/ 124 h 350"/>
                <a:gd name="T86" fmla="*/ 432 w 652"/>
                <a:gd name="T87" fmla="*/ 105 h 350"/>
                <a:gd name="T88" fmla="*/ 409 w 652"/>
                <a:gd name="T89" fmla="*/ 92 h 350"/>
                <a:gd name="T90" fmla="*/ 382 w 652"/>
                <a:gd name="T91" fmla="*/ 76 h 350"/>
                <a:gd name="T92" fmla="*/ 356 w 652"/>
                <a:gd name="T93" fmla="*/ 61 h 350"/>
                <a:gd name="T94" fmla="*/ 329 w 652"/>
                <a:gd name="T95" fmla="*/ 48 h 350"/>
                <a:gd name="T96" fmla="*/ 301 w 652"/>
                <a:gd name="T97" fmla="*/ 38 h 350"/>
                <a:gd name="T98" fmla="*/ 268 w 652"/>
                <a:gd name="T99" fmla="*/ 29 h 350"/>
                <a:gd name="T100" fmla="*/ 238 w 652"/>
                <a:gd name="T101" fmla="*/ 18 h 350"/>
                <a:gd name="T102" fmla="*/ 204 w 652"/>
                <a:gd name="T103" fmla="*/ 10 h 350"/>
                <a:gd name="T104" fmla="*/ 167 w 652"/>
                <a:gd name="T105" fmla="*/ 4 h 350"/>
                <a:gd name="T106" fmla="*/ 133 w 652"/>
                <a:gd name="T107" fmla="*/ 2 h 350"/>
                <a:gd name="T108" fmla="*/ 95 w 652"/>
                <a:gd name="T109" fmla="*/ 0 h 350"/>
                <a:gd name="T110" fmla="*/ 57 w 652"/>
                <a:gd name="T111" fmla="*/ 0 h 350"/>
                <a:gd name="T112" fmla="*/ 19 w 652"/>
                <a:gd name="T113" fmla="*/ 4 h 350"/>
                <a:gd name="T114" fmla="*/ 0 w 652"/>
                <a:gd name="T115" fmla="*/ 8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2" h="350">
                  <a:moveTo>
                    <a:pt x="0" y="8"/>
                  </a:moveTo>
                  <a:lnTo>
                    <a:pt x="6" y="42"/>
                  </a:lnTo>
                  <a:lnTo>
                    <a:pt x="23" y="37"/>
                  </a:lnTo>
                  <a:lnTo>
                    <a:pt x="42" y="35"/>
                  </a:lnTo>
                  <a:lnTo>
                    <a:pt x="61" y="35"/>
                  </a:lnTo>
                  <a:lnTo>
                    <a:pt x="80" y="35"/>
                  </a:lnTo>
                  <a:lnTo>
                    <a:pt x="97" y="35"/>
                  </a:lnTo>
                  <a:lnTo>
                    <a:pt x="114" y="35"/>
                  </a:lnTo>
                  <a:lnTo>
                    <a:pt x="131" y="35"/>
                  </a:lnTo>
                  <a:lnTo>
                    <a:pt x="150" y="38"/>
                  </a:lnTo>
                  <a:lnTo>
                    <a:pt x="166" y="38"/>
                  </a:lnTo>
                  <a:lnTo>
                    <a:pt x="181" y="42"/>
                  </a:lnTo>
                  <a:lnTo>
                    <a:pt x="198" y="44"/>
                  </a:lnTo>
                  <a:lnTo>
                    <a:pt x="213" y="48"/>
                  </a:lnTo>
                  <a:lnTo>
                    <a:pt x="228" y="52"/>
                  </a:lnTo>
                  <a:lnTo>
                    <a:pt x="244" y="56"/>
                  </a:lnTo>
                  <a:lnTo>
                    <a:pt x="259" y="61"/>
                  </a:lnTo>
                  <a:lnTo>
                    <a:pt x="274" y="67"/>
                  </a:lnTo>
                  <a:lnTo>
                    <a:pt x="287" y="71"/>
                  </a:lnTo>
                  <a:lnTo>
                    <a:pt x="301" y="75"/>
                  </a:lnTo>
                  <a:lnTo>
                    <a:pt x="314" y="80"/>
                  </a:lnTo>
                  <a:lnTo>
                    <a:pt x="329" y="86"/>
                  </a:lnTo>
                  <a:lnTo>
                    <a:pt x="340" y="92"/>
                  </a:lnTo>
                  <a:lnTo>
                    <a:pt x="354" y="99"/>
                  </a:lnTo>
                  <a:lnTo>
                    <a:pt x="367" y="105"/>
                  </a:lnTo>
                  <a:lnTo>
                    <a:pt x="380" y="113"/>
                  </a:lnTo>
                  <a:lnTo>
                    <a:pt x="392" y="118"/>
                  </a:lnTo>
                  <a:lnTo>
                    <a:pt x="403" y="126"/>
                  </a:lnTo>
                  <a:lnTo>
                    <a:pt x="415" y="134"/>
                  </a:lnTo>
                  <a:lnTo>
                    <a:pt x="426" y="143"/>
                  </a:lnTo>
                  <a:lnTo>
                    <a:pt x="437" y="149"/>
                  </a:lnTo>
                  <a:lnTo>
                    <a:pt x="447" y="156"/>
                  </a:lnTo>
                  <a:lnTo>
                    <a:pt x="456" y="166"/>
                  </a:lnTo>
                  <a:lnTo>
                    <a:pt x="468" y="173"/>
                  </a:lnTo>
                  <a:lnTo>
                    <a:pt x="477" y="181"/>
                  </a:lnTo>
                  <a:lnTo>
                    <a:pt x="487" y="189"/>
                  </a:lnTo>
                  <a:lnTo>
                    <a:pt x="494" y="196"/>
                  </a:lnTo>
                  <a:lnTo>
                    <a:pt x="504" y="206"/>
                  </a:lnTo>
                  <a:lnTo>
                    <a:pt x="512" y="211"/>
                  </a:lnTo>
                  <a:lnTo>
                    <a:pt x="519" y="219"/>
                  </a:lnTo>
                  <a:lnTo>
                    <a:pt x="525" y="227"/>
                  </a:lnTo>
                  <a:lnTo>
                    <a:pt x="534" y="236"/>
                  </a:lnTo>
                  <a:lnTo>
                    <a:pt x="540" y="242"/>
                  </a:lnTo>
                  <a:lnTo>
                    <a:pt x="548" y="249"/>
                  </a:lnTo>
                  <a:lnTo>
                    <a:pt x="553" y="255"/>
                  </a:lnTo>
                  <a:lnTo>
                    <a:pt x="561" y="265"/>
                  </a:lnTo>
                  <a:lnTo>
                    <a:pt x="565" y="270"/>
                  </a:lnTo>
                  <a:lnTo>
                    <a:pt x="570" y="278"/>
                  </a:lnTo>
                  <a:lnTo>
                    <a:pt x="576" y="286"/>
                  </a:lnTo>
                  <a:lnTo>
                    <a:pt x="582" y="293"/>
                  </a:lnTo>
                  <a:lnTo>
                    <a:pt x="589" y="303"/>
                  </a:lnTo>
                  <a:lnTo>
                    <a:pt x="599" y="314"/>
                  </a:lnTo>
                  <a:lnTo>
                    <a:pt x="605" y="324"/>
                  </a:lnTo>
                  <a:lnTo>
                    <a:pt x="612" y="333"/>
                  </a:lnTo>
                  <a:lnTo>
                    <a:pt x="614" y="339"/>
                  </a:lnTo>
                  <a:lnTo>
                    <a:pt x="618" y="345"/>
                  </a:lnTo>
                  <a:lnTo>
                    <a:pt x="620" y="348"/>
                  </a:lnTo>
                  <a:lnTo>
                    <a:pt x="624" y="350"/>
                  </a:lnTo>
                  <a:lnTo>
                    <a:pt x="652" y="337"/>
                  </a:lnTo>
                  <a:lnTo>
                    <a:pt x="650" y="333"/>
                  </a:lnTo>
                  <a:lnTo>
                    <a:pt x="648" y="331"/>
                  </a:lnTo>
                  <a:lnTo>
                    <a:pt x="645" y="326"/>
                  </a:lnTo>
                  <a:lnTo>
                    <a:pt x="641" y="318"/>
                  </a:lnTo>
                  <a:lnTo>
                    <a:pt x="633" y="307"/>
                  </a:lnTo>
                  <a:lnTo>
                    <a:pt x="628" y="297"/>
                  </a:lnTo>
                  <a:lnTo>
                    <a:pt x="618" y="286"/>
                  </a:lnTo>
                  <a:lnTo>
                    <a:pt x="610" y="274"/>
                  </a:lnTo>
                  <a:lnTo>
                    <a:pt x="603" y="267"/>
                  </a:lnTo>
                  <a:lnTo>
                    <a:pt x="599" y="259"/>
                  </a:lnTo>
                  <a:lnTo>
                    <a:pt x="591" y="251"/>
                  </a:lnTo>
                  <a:lnTo>
                    <a:pt x="588" y="244"/>
                  </a:lnTo>
                  <a:lnTo>
                    <a:pt x="580" y="236"/>
                  </a:lnTo>
                  <a:lnTo>
                    <a:pt x="572" y="229"/>
                  </a:lnTo>
                  <a:lnTo>
                    <a:pt x="565" y="221"/>
                  </a:lnTo>
                  <a:lnTo>
                    <a:pt x="559" y="213"/>
                  </a:lnTo>
                  <a:lnTo>
                    <a:pt x="550" y="206"/>
                  </a:lnTo>
                  <a:lnTo>
                    <a:pt x="542" y="198"/>
                  </a:lnTo>
                  <a:lnTo>
                    <a:pt x="532" y="189"/>
                  </a:lnTo>
                  <a:lnTo>
                    <a:pt x="525" y="181"/>
                  </a:lnTo>
                  <a:lnTo>
                    <a:pt x="515" y="173"/>
                  </a:lnTo>
                  <a:lnTo>
                    <a:pt x="506" y="166"/>
                  </a:lnTo>
                  <a:lnTo>
                    <a:pt x="498" y="156"/>
                  </a:lnTo>
                  <a:lnTo>
                    <a:pt x="489" y="149"/>
                  </a:lnTo>
                  <a:lnTo>
                    <a:pt x="477" y="141"/>
                  </a:lnTo>
                  <a:lnTo>
                    <a:pt x="468" y="132"/>
                  </a:lnTo>
                  <a:lnTo>
                    <a:pt x="456" y="124"/>
                  </a:lnTo>
                  <a:lnTo>
                    <a:pt x="445" y="115"/>
                  </a:lnTo>
                  <a:lnTo>
                    <a:pt x="432" y="105"/>
                  </a:lnTo>
                  <a:lnTo>
                    <a:pt x="420" y="97"/>
                  </a:lnTo>
                  <a:lnTo>
                    <a:pt x="409" y="92"/>
                  </a:lnTo>
                  <a:lnTo>
                    <a:pt x="397" y="86"/>
                  </a:lnTo>
                  <a:lnTo>
                    <a:pt x="382" y="76"/>
                  </a:lnTo>
                  <a:lnTo>
                    <a:pt x="369" y="69"/>
                  </a:lnTo>
                  <a:lnTo>
                    <a:pt x="356" y="61"/>
                  </a:lnTo>
                  <a:lnTo>
                    <a:pt x="344" y="56"/>
                  </a:lnTo>
                  <a:lnTo>
                    <a:pt x="329" y="48"/>
                  </a:lnTo>
                  <a:lnTo>
                    <a:pt x="314" y="42"/>
                  </a:lnTo>
                  <a:lnTo>
                    <a:pt x="301" y="38"/>
                  </a:lnTo>
                  <a:lnTo>
                    <a:pt x="285" y="35"/>
                  </a:lnTo>
                  <a:lnTo>
                    <a:pt x="268" y="29"/>
                  </a:lnTo>
                  <a:lnTo>
                    <a:pt x="253" y="23"/>
                  </a:lnTo>
                  <a:lnTo>
                    <a:pt x="238" y="18"/>
                  </a:lnTo>
                  <a:lnTo>
                    <a:pt x="221" y="16"/>
                  </a:lnTo>
                  <a:lnTo>
                    <a:pt x="204" y="10"/>
                  </a:lnTo>
                  <a:lnTo>
                    <a:pt x="187" y="8"/>
                  </a:lnTo>
                  <a:lnTo>
                    <a:pt x="167" y="4"/>
                  </a:lnTo>
                  <a:lnTo>
                    <a:pt x="152" y="4"/>
                  </a:lnTo>
                  <a:lnTo>
                    <a:pt x="133" y="2"/>
                  </a:lnTo>
                  <a:lnTo>
                    <a:pt x="114" y="0"/>
                  </a:lnTo>
                  <a:lnTo>
                    <a:pt x="95" y="0"/>
                  </a:lnTo>
                  <a:lnTo>
                    <a:pt x="78" y="0"/>
                  </a:lnTo>
                  <a:lnTo>
                    <a:pt x="57" y="0"/>
                  </a:lnTo>
                  <a:lnTo>
                    <a:pt x="38" y="2"/>
                  </a:lnTo>
                  <a:lnTo>
                    <a:pt x="19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orme libre 43"/>
            <p:cNvSpPr>
              <a:spLocks/>
            </p:cNvSpPr>
            <p:nvPr/>
          </p:nvSpPr>
          <p:spPr bwMode="auto">
            <a:xfrm>
              <a:off x="7721600" y="617538"/>
              <a:ext cx="555625" cy="311150"/>
            </a:xfrm>
            <a:custGeom>
              <a:avLst/>
              <a:gdLst>
                <a:gd name="T0" fmla="*/ 34 w 699"/>
                <a:gd name="T1" fmla="*/ 377 h 392"/>
                <a:gd name="T2" fmla="*/ 38 w 699"/>
                <a:gd name="T3" fmla="*/ 350 h 392"/>
                <a:gd name="T4" fmla="*/ 49 w 699"/>
                <a:gd name="T5" fmla="*/ 318 h 392"/>
                <a:gd name="T6" fmla="*/ 62 w 699"/>
                <a:gd name="T7" fmla="*/ 276 h 392"/>
                <a:gd name="T8" fmla="*/ 78 w 699"/>
                <a:gd name="T9" fmla="*/ 248 h 392"/>
                <a:gd name="T10" fmla="*/ 89 w 699"/>
                <a:gd name="T11" fmla="*/ 225 h 392"/>
                <a:gd name="T12" fmla="*/ 102 w 699"/>
                <a:gd name="T13" fmla="*/ 204 h 392"/>
                <a:gd name="T14" fmla="*/ 117 w 699"/>
                <a:gd name="T15" fmla="*/ 181 h 392"/>
                <a:gd name="T16" fmla="*/ 135 w 699"/>
                <a:gd name="T17" fmla="*/ 158 h 392"/>
                <a:gd name="T18" fmla="*/ 154 w 699"/>
                <a:gd name="T19" fmla="*/ 135 h 392"/>
                <a:gd name="T20" fmla="*/ 176 w 699"/>
                <a:gd name="T21" fmla="*/ 118 h 392"/>
                <a:gd name="T22" fmla="*/ 201 w 699"/>
                <a:gd name="T23" fmla="*/ 97 h 392"/>
                <a:gd name="T24" fmla="*/ 226 w 699"/>
                <a:gd name="T25" fmla="*/ 82 h 392"/>
                <a:gd name="T26" fmla="*/ 254 w 699"/>
                <a:gd name="T27" fmla="*/ 67 h 392"/>
                <a:gd name="T28" fmla="*/ 287 w 699"/>
                <a:gd name="T29" fmla="*/ 56 h 392"/>
                <a:gd name="T30" fmla="*/ 319 w 699"/>
                <a:gd name="T31" fmla="*/ 48 h 392"/>
                <a:gd name="T32" fmla="*/ 355 w 699"/>
                <a:gd name="T33" fmla="*/ 42 h 392"/>
                <a:gd name="T34" fmla="*/ 387 w 699"/>
                <a:gd name="T35" fmla="*/ 37 h 392"/>
                <a:gd name="T36" fmla="*/ 420 w 699"/>
                <a:gd name="T37" fmla="*/ 35 h 392"/>
                <a:gd name="T38" fmla="*/ 448 w 699"/>
                <a:gd name="T39" fmla="*/ 33 h 392"/>
                <a:gd name="T40" fmla="*/ 475 w 699"/>
                <a:gd name="T41" fmla="*/ 33 h 392"/>
                <a:gd name="T42" fmla="*/ 507 w 699"/>
                <a:gd name="T43" fmla="*/ 35 h 392"/>
                <a:gd name="T44" fmla="*/ 551 w 699"/>
                <a:gd name="T45" fmla="*/ 40 h 392"/>
                <a:gd name="T46" fmla="*/ 589 w 699"/>
                <a:gd name="T47" fmla="*/ 48 h 392"/>
                <a:gd name="T48" fmla="*/ 617 w 699"/>
                <a:gd name="T49" fmla="*/ 56 h 392"/>
                <a:gd name="T50" fmla="*/ 644 w 699"/>
                <a:gd name="T51" fmla="*/ 69 h 392"/>
                <a:gd name="T52" fmla="*/ 669 w 699"/>
                <a:gd name="T53" fmla="*/ 86 h 392"/>
                <a:gd name="T54" fmla="*/ 699 w 699"/>
                <a:gd name="T55" fmla="*/ 69 h 392"/>
                <a:gd name="T56" fmla="*/ 684 w 699"/>
                <a:gd name="T57" fmla="*/ 56 h 392"/>
                <a:gd name="T58" fmla="*/ 652 w 699"/>
                <a:gd name="T59" fmla="*/ 37 h 392"/>
                <a:gd name="T60" fmla="*/ 625 w 699"/>
                <a:gd name="T61" fmla="*/ 25 h 392"/>
                <a:gd name="T62" fmla="*/ 591 w 699"/>
                <a:gd name="T63" fmla="*/ 14 h 392"/>
                <a:gd name="T64" fmla="*/ 549 w 699"/>
                <a:gd name="T65" fmla="*/ 4 h 392"/>
                <a:gd name="T66" fmla="*/ 517 w 699"/>
                <a:gd name="T67" fmla="*/ 2 h 392"/>
                <a:gd name="T68" fmla="*/ 490 w 699"/>
                <a:gd name="T69" fmla="*/ 0 h 392"/>
                <a:gd name="T70" fmla="*/ 463 w 699"/>
                <a:gd name="T71" fmla="*/ 0 h 392"/>
                <a:gd name="T72" fmla="*/ 433 w 699"/>
                <a:gd name="T73" fmla="*/ 2 h 392"/>
                <a:gd name="T74" fmla="*/ 399 w 699"/>
                <a:gd name="T75" fmla="*/ 4 h 392"/>
                <a:gd name="T76" fmla="*/ 363 w 699"/>
                <a:gd name="T77" fmla="*/ 8 h 392"/>
                <a:gd name="T78" fmla="*/ 327 w 699"/>
                <a:gd name="T79" fmla="*/ 16 h 392"/>
                <a:gd name="T80" fmla="*/ 287 w 699"/>
                <a:gd name="T81" fmla="*/ 21 h 392"/>
                <a:gd name="T82" fmla="*/ 251 w 699"/>
                <a:gd name="T83" fmla="*/ 33 h 392"/>
                <a:gd name="T84" fmla="*/ 220 w 699"/>
                <a:gd name="T85" fmla="*/ 48 h 392"/>
                <a:gd name="T86" fmla="*/ 192 w 699"/>
                <a:gd name="T87" fmla="*/ 65 h 392"/>
                <a:gd name="T88" fmla="*/ 163 w 699"/>
                <a:gd name="T89" fmla="*/ 82 h 392"/>
                <a:gd name="T90" fmla="*/ 138 w 699"/>
                <a:gd name="T91" fmla="*/ 105 h 392"/>
                <a:gd name="T92" fmla="*/ 117 w 699"/>
                <a:gd name="T93" fmla="*/ 128 h 392"/>
                <a:gd name="T94" fmla="*/ 98 w 699"/>
                <a:gd name="T95" fmla="*/ 151 h 392"/>
                <a:gd name="T96" fmla="*/ 79 w 699"/>
                <a:gd name="T97" fmla="*/ 173 h 392"/>
                <a:gd name="T98" fmla="*/ 66 w 699"/>
                <a:gd name="T99" fmla="*/ 198 h 392"/>
                <a:gd name="T100" fmla="*/ 53 w 699"/>
                <a:gd name="T101" fmla="*/ 225 h 392"/>
                <a:gd name="T102" fmla="*/ 40 w 699"/>
                <a:gd name="T103" fmla="*/ 248 h 392"/>
                <a:gd name="T104" fmla="*/ 22 w 699"/>
                <a:gd name="T105" fmla="*/ 291 h 392"/>
                <a:gd name="T106" fmla="*/ 11 w 699"/>
                <a:gd name="T107" fmla="*/ 331 h 392"/>
                <a:gd name="T108" fmla="*/ 2 w 699"/>
                <a:gd name="T109" fmla="*/ 362 h 392"/>
                <a:gd name="T110" fmla="*/ 0 w 699"/>
                <a:gd name="T111" fmla="*/ 388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9" h="392">
                  <a:moveTo>
                    <a:pt x="32" y="392"/>
                  </a:moveTo>
                  <a:lnTo>
                    <a:pt x="32" y="386"/>
                  </a:lnTo>
                  <a:lnTo>
                    <a:pt x="34" y="377"/>
                  </a:lnTo>
                  <a:lnTo>
                    <a:pt x="34" y="369"/>
                  </a:lnTo>
                  <a:lnTo>
                    <a:pt x="38" y="362"/>
                  </a:lnTo>
                  <a:lnTo>
                    <a:pt x="38" y="350"/>
                  </a:lnTo>
                  <a:lnTo>
                    <a:pt x="43" y="343"/>
                  </a:lnTo>
                  <a:lnTo>
                    <a:pt x="45" y="329"/>
                  </a:lnTo>
                  <a:lnTo>
                    <a:pt x="49" y="318"/>
                  </a:lnTo>
                  <a:lnTo>
                    <a:pt x="53" y="305"/>
                  </a:lnTo>
                  <a:lnTo>
                    <a:pt x="59" y="291"/>
                  </a:lnTo>
                  <a:lnTo>
                    <a:pt x="62" y="276"/>
                  </a:lnTo>
                  <a:lnTo>
                    <a:pt x="70" y="261"/>
                  </a:lnTo>
                  <a:lnTo>
                    <a:pt x="74" y="255"/>
                  </a:lnTo>
                  <a:lnTo>
                    <a:pt x="78" y="248"/>
                  </a:lnTo>
                  <a:lnTo>
                    <a:pt x="81" y="240"/>
                  </a:lnTo>
                  <a:lnTo>
                    <a:pt x="87" y="234"/>
                  </a:lnTo>
                  <a:lnTo>
                    <a:pt x="89" y="225"/>
                  </a:lnTo>
                  <a:lnTo>
                    <a:pt x="95" y="217"/>
                  </a:lnTo>
                  <a:lnTo>
                    <a:pt x="98" y="211"/>
                  </a:lnTo>
                  <a:lnTo>
                    <a:pt x="102" y="204"/>
                  </a:lnTo>
                  <a:lnTo>
                    <a:pt x="106" y="194"/>
                  </a:lnTo>
                  <a:lnTo>
                    <a:pt x="112" y="187"/>
                  </a:lnTo>
                  <a:lnTo>
                    <a:pt x="117" y="181"/>
                  </a:lnTo>
                  <a:lnTo>
                    <a:pt x="123" y="173"/>
                  </a:lnTo>
                  <a:lnTo>
                    <a:pt x="127" y="164"/>
                  </a:lnTo>
                  <a:lnTo>
                    <a:pt x="135" y="158"/>
                  </a:lnTo>
                  <a:lnTo>
                    <a:pt x="140" y="149"/>
                  </a:lnTo>
                  <a:lnTo>
                    <a:pt x="148" y="143"/>
                  </a:lnTo>
                  <a:lnTo>
                    <a:pt x="154" y="135"/>
                  </a:lnTo>
                  <a:lnTo>
                    <a:pt x="161" y="130"/>
                  </a:lnTo>
                  <a:lnTo>
                    <a:pt x="169" y="124"/>
                  </a:lnTo>
                  <a:lnTo>
                    <a:pt x="176" y="118"/>
                  </a:lnTo>
                  <a:lnTo>
                    <a:pt x="184" y="111"/>
                  </a:lnTo>
                  <a:lnTo>
                    <a:pt x="192" y="105"/>
                  </a:lnTo>
                  <a:lnTo>
                    <a:pt x="201" y="97"/>
                  </a:lnTo>
                  <a:lnTo>
                    <a:pt x="209" y="94"/>
                  </a:lnTo>
                  <a:lnTo>
                    <a:pt x="216" y="86"/>
                  </a:lnTo>
                  <a:lnTo>
                    <a:pt x="226" y="82"/>
                  </a:lnTo>
                  <a:lnTo>
                    <a:pt x="235" y="78"/>
                  </a:lnTo>
                  <a:lnTo>
                    <a:pt x="245" y="73"/>
                  </a:lnTo>
                  <a:lnTo>
                    <a:pt x="254" y="67"/>
                  </a:lnTo>
                  <a:lnTo>
                    <a:pt x="264" y="63"/>
                  </a:lnTo>
                  <a:lnTo>
                    <a:pt x="275" y="59"/>
                  </a:lnTo>
                  <a:lnTo>
                    <a:pt x="287" y="56"/>
                  </a:lnTo>
                  <a:lnTo>
                    <a:pt x="296" y="52"/>
                  </a:lnTo>
                  <a:lnTo>
                    <a:pt x="308" y="50"/>
                  </a:lnTo>
                  <a:lnTo>
                    <a:pt x="319" y="48"/>
                  </a:lnTo>
                  <a:lnTo>
                    <a:pt x="332" y="48"/>
                  </a:lnTo>
                  <a:lnTo>
                    <a:pt x="344" y="44"/>
                  </a:lnTo>
                  <a:lnTo>
                    <a:pt x="355" y="42"/>
                  </a:lnTo>
                  <a:lnTo>
                    <a:pt x="366" y="40"/>
                  </a:lnTo>
                  <a:lnTo>
                    <a:pt x="378" y="38"/>
                  </a:lnTo>
                  <a:lnTo>
                    <a:pt x="387" y="37"/>
                  </a:lnTo>
                  <a:lnTo>
                    <a:pt x="399" y="35"/>
                  </a:lnTo>
                  <a:lnTo>
                    <a:pt x="408" y="35"/>
                  </a:lnTo>
                  <a:lnTo>
                    <a:pt x="420" y="35"/>
                  </a:lnTo>
                  <a:lnTo>
                    <a:pt x="429" y="35"/>
                  </a:lnTo>
                  <a:lnTo>
                    <a:pt x="439" y="33"/>
                  </a:lnTo>
                  <a:lnTo>
                    <a:pt x="448" y="33"/>
                  </a:lnTo>
                  <a:lnTo>
                    <a:pt x="458" y="33"/>
                  </a:lnTo>
                  <a:lnTo>
                    <a:pt x="467" y="33"/>
                  </a:lnTo>
                  <a:lnTo>
                    <a:pt x="475" y="33"/>
                  </a:lnTo>
                  <a:lnTo>
                    <a:pt x="484" y="33"/>
                  </a:lnTo>
                  <a:lnTo>
                    <a:pt x="494" y="35"/>
                  </a:lnTo>
                  <a:lnTo>
                    <a:pt x="507" y="35"/>
                  </a:lnTo>
                  <a:lnTo>
                    <a:pt x="524" y="35"/>
                  </a:lnTo>
                  <a:lnTo>
                    <a:pt x="538" y="37"/>
                  </a:lnTo>
                  <a:lnTo>
                    <a:pt x="551" y="40"/>
                  </a:lnTo>
                  <a:lnTo>
                    <a:pt x="564" y="42"/>
                  </a:lnTo>
                  <a:lnTo>
                    <a:pt x="576" y="44"/>
                  </a:lnTo>
                  <a:lnTo>
                    <a:pt x="589" y="48"/>
                  </a:lnTo>
                  <a:lnTo>
                    <a:pt x="600" y="52"/>
                  </a:lnTo>
                  <a:lnTo>
                    <a:pt x="608" y="54"/>
                  </a:lnTo>
                  <a:lnTo>
                    <a:pt x="617" y="56"/>
                  </a:lnTo>
                  <a:lnTo>
                    <a:pt x="625" y="59"/>
                  </a:lnTo>
                  <a:lnTo>
                    <a:pt x="633" y="63"/>
                  </a:lnTo>
                  <a:lnTo>
                    <a:pt x="644" y="69"/>
                  </a:lnTo>
                  <a:lnTo>
                    <a:pt x="655" y="77"/>
                  </a:lnTo>
                  <a:lnTo>
                    <a:pt x="663" y="80"/>
                  </a:lnTo>
                  <a:lnTo>
                    <a:pt x="669" y="86"/>
                  </a:lnTo>
                  <a:lnTo>
                    <a:pt x="671" y="88"/>
                  </a:lnTo>
                  <a:lnTo>
                    <a:pt x="674" y="92"/>
                  </a:lnTo>
                  <a:lnTo>
                    <a:pt x="699" y="69"/>
                  </a:lnTo>
                  <a:lnTo>
                    <a:pt x="695" y="67"/>
                  </a:lnTo>
                  <a:lnTo>
                    <a:pt x="692" y="61"/>
                  </a:lnTo>
                  <a:lnTo>
                    <a:pt x="684" y="56"/>
                  </a:lnTo>
                  <a:lnTo>
                    <a:pt x="676" y="52"/>
                  </a:lnTo>
                  <a:lnTo>
                    <a:pt x="663" y="44"/>
                  </a:lnTo>
                  <a:lnTo>
                    <a:pt x="652" y="37"/>
                  </a:lnTo>
                  <a:lnTo>
                    <a:pt x="642" y="33"/>
                  </a:lnTo>
                  <a:lnTo>
                    <a:pt x="633" y="29"/>
                  </a:lnTo>
                  <a:lnTo>
                    <a:pt x="625" y="25"/>
                  </a:lnTo>
                  <a:lnTo>
                    <a:pt x="615" y="23"/>
                  </a:lnTo>
                  <a:lnTo>
                    <a:pt x="602" y="18"/>
                  </a:lnTo>
                  <a:lnTo>
                    <a:pt x="591" y="14"/>
                  </a:lnTo>
                  <a:lnTo>
                    <a:pt x="577" y="10"/>
                  </a:lnTo>
                  <a:lnTo>
                    <a:pt x="564" y="10"/>
                  </a:lnTo>
                  <a:lnTo>
                    <a:pt x="549" y="4"/>
                  </a:lnTo>
                  <a:lnTo>
                    <a:pt x="534" y="4"/>
                  </a:lnTo>
                  <a:lnTo>
                    <a:pt x="526" y="2"/>
                  </a:lnTo>
                  <a:lnTo>
                    <a:pt x="517" y="2"/>
                  </a:lnTo>
                  <a:lnTo>
                    <a:pt x="507" y="2"/>
                  </a:lnTo>
                  <a:lnTo>
                    <a:pt x="501" y="2"/>
                  </a:lnTo>
                  <a:lnTo>
                    <a:pt x="490" y="0"/>
                  </a:lnTo>
                  <a:lnTo>
                    <a:pt x="482" y="0"/>
                  </a:lnTo>
                  <a:lnTo>
                    <a:pt x="471" y="0"/>
                  </a:lnTo>
                  <a:lnTo>
                    <a:pt x="463" y="0"/>
                  </a:lnTo>
                  <a:lnTo>
                    <a:pt x="452" y="0"/>
                  </a:lnTo>
                  <a:lnTo>
                    <a:pt x="443" y="0"/>
                  </a:lnTo>
                  <a:lnTo>
                    <a:pt x="433" y="2"/>
                  </a:lnTo>
                  <a:lnTo>
                    <a:pt x="422" y="4"/>
                  </a:lnTo>
                  <a:lnTo>
                    <a:pt x="410" y="4"/>
                  </a:lnTo>
                  <a:lnTo>
                    <a:pt x="399" y="4"/>
                  </a:lnTo>
                  <a:lnTo>
                    <a:pt x="387" y="4"/>
                  </a:lnTo>
                  <a:lnTo>
                    <a:pt x="376" y="6"/>
                  </a:lnTo>
                  <a:lnTo>
                    <a:pt x="363" y="8"/>
                  </a:lnTo>
                  <a:lnTo>
                    <a:pt x="351" y="10"/>
                  </a:lnTo>
                  <a:lnTo>
                    <a:pt x="338" y="12"/>
                  </a:lnTo>
                  <a:lnTo>
                    <a:pt x="327" y="16"/>
                  </a:lnTo>
                  <a:lnTo>
                    <a:pt x="313" y="16"/>
                  </a:lnTo>
                  <a:lnTo>
                    <a:pt x="300" y="19"/>
                  </a:lnTo>
                  <a:lnTo>
                    <a:pt x="287" y="21"/>
                  </a:lnTo>
                  <a:lnTo>
                    <a:pt x="275" y="25"/>
                  </a:lnTo>
                  <a:lnTo>
                    <a:pt x="262" y="29"/>
                  </a:lnTo>
                  <a:lnTo>
                    <a:pt x="251" y="33"/>
                  </a:lnTo>
                  <a:lnTo>
                    <a:pt x="239" y="37"/>
                  </a:lnTo>
                  <a:lnTo>
                    <a:pt x="232" y="42"/>
                  </a:lnTo>
                  <a:lnTo>
                    <a:pt x="220" y="48"/>
                  </a:lnTo>
                  <a:lnTo>
                    <a:pt x="209" y="52"/>
                  </a:lnTo>
                  <a:lnTo>
                    <a:pt x="201" y="58"/>
                  </a:lnTo>
                  <a:lnTo>
                    <a:pt x="192" y="65"/>
                  </a:lnTo>
                  <a:lnTo>
                    <a:pt x="182" y="69"/>
                  </a:lnTo>
                  <a:lnTo>
                    <a:pt x="173" y="77"/>
                  </a:lnTo>
                  <a:lnTo>
                    <a:pt x="163" y="82"/>
                  </a:lnTo>
                  <a:lnTo>
                    <a:pt x="157" y="92"/>
                  </a:lnTo>
                  <a:lnTo>
                    <a:pt x="148" y="97"/>
                  </a:lnTo>
                  <a:lnTo>
                    <a:pt x="138" y="105"/>
                  </a:lnTo>
                  <a:lnTo>
                    <a:pt x="131" y="111"/>
                  </a:lnTo>
                  <a:lnTo>
                    <a:pt x="125" y="120"/>
                  </a:lnTo>
                  <a:lnTo>
                    <a:pt x="117" y="128"/>
                  </a:lnTo>
                  <a:lnTo>
                    <a:pt x="112" y="135"/>
                  </a:lnTo>
                  <a:lnTo>
                    <a:pt x="104" y="141"/>
                  </a:lnTo>
                  <a:lnTo>
                    <a:pt x="98" y="151"/>
                  </a:lnTo>
                  <a:lnTo>
                    <a:pt x="91" y="158"/>
                  </a:lnTo>
                  <a:lnTo>
                    <a:pt x="85" y="168"/>
                  </a:lnTo>
                  <a:lnTo>
                    <a:pt x="79" y="173"/>
                  </a:lnTo>
                  <a:lnTo>
                    <a:pt x="76" y="183"/>
                  </a:lnTo>
                  <a:lnTo>
                    <a:pt x="70" y="191"/>
                  </a:lnTo>
                  <a:lnTo>
                    <a:pt x="66" y="198"/>
                  </a:lnTo>
                  <a:lnTo>
                    <a:pt x="62" y="208"/>
                  </a:lnTo>
                  <a:lnTo>
                    <a:pt x="57" y="217"/>
                  </a:lnTo>
                  <a:lnTo>
                    <a:pt x="53" y="225"/>
                  </a:lnTo>
                  <a:lnTo>
                    <a:pt x="49" y="230"/>
                  </a:lnTo>
                  <a:lnTo>
                    <a:pt x="43" y="238"/>
                  </a:lnTo>
                  <a:lnTo>
                    <a:pt x="40" y="248"/>
                  </a:lnTo>
                  <a:lnTo>
                    <a:pt x="32" y="261"/>
                  </a:lnTo>
                  <a:lnTo>
                    <a:pt x="28" y="278"/>
                  </a:lnTo>
                  <a:lnTo>
                    <a:pt x="22" y="291"/>
                  </a:lnTo>
                  <a:lnTo>
                    <a:pt x="19" y="307"/>
                  </a:lnTo>
                  <a:lnTo>
                    <a:pt x="13" y="318"/>
                  </a:lnTo>
                  <a:lnTo>
                    <a:pt x="11" y="331"/>
                  </a:lnTo>
                  <a:lnTo>
                    <a:pt x="7" y="343"/>
                  </a:lnTo>
                  <a:lnTo>
                    <a:pt x="5" y="352"/>
                  </a:lnTo>
                  <a:lnTo>
                    <a:pt x="2" y="362"/>
                  </a:lnTo>
                  <a:lnTo>
                    <a:pt x="2" y="369"/>
                  </a:lnTo>
                  <a:lnTo>
                    <a:pt x="0" y="381"/>
                  </a:lnTo>
                  <a:lnTo>
                    <a:pt x="0" y="388"/>
                  </a:lnTo>
                  <a:lnTo>
                    <a:pt x="32" y="392"/>
                  </a:lnTo>
                  <a:lnTo>
                    <a:pt x="32" y="39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orme libre 44"/>
            <p:cNvSpPr>
              <a:spLocks/>
            </p:cNvSpPr>
            <p:nvPr/>
          </p:nvSpPr>
          <p:spPr bwMode="auto">
            <a:xfrm>
              <a:off x="7262813" y="817563"/>
              <a:ext cx="479425" cy="127000"/>
            </a:xfrm>
            <a:custGeom>
              <a:avLst/>
              <a:gdLst>
                <a:gd name="T0" fmla="*/ 593 w 604"/>
                <a:gd name="T1" fmla="*/ 122 h 160"/>
                <a:gd name="T2" fmla="*/ 572 w 604"/>
                <a:gd name="T3" fmla="*/ 111 h 160"/>
                <a:gd name="T4" fmla="*/ 555 w 604"/>
                <a:gd name="T5" fmla="*/ 99 h 160"/>
                <a:gd name="T6" fmla="*/ 538 w 604"/>
                <a:gd name="T7" fmla="*/ 90 h 160"/>
                <a:gd name="T8" fmla="*/ 522 w 604"/>
                <a:gd name="T9" fmla="*/ 82 h 160"/>
                <a:gd name="T10" fmla="*/ 507 w 604"/>
                <a:gd name="T11" fmla="*/ 73 h 160"/>
                <a:gd name="T12" fmla="*/ 486 w 604"/>
                <a:gd name="T13" fmla="*/ 61 h 160"/>
                <a:gd name="T14" fmla="*/ 462 w 604"/>
                <a:gd name="T15" fmla="*/ 52 h 160"/>
                <a:gd name="T16" fmla="*/ 435 w 604"/>
                <a:gd name="T17" fmla="*/ 42 h 160"/>
                <a:gd name="T18" fmla="*/ 410 w 604"/>
                <a:gd name="T19" fmla="*/ 35 h 160"/>
                <a:gd name="T20" fmla="*/ 384 w 604"/>
                <a:gd name="T21" fmla="*/ 27 h 160"/>
                <a:gd name="T22" fmla="*/ 359 w 604"/>
                <a:gd name="T23" fmla="*/ 19 h 160"/>
                <a:gd name="T24" fmla="*/ 340 w 604"/>
                <a:gd name="T25" fmla="*/ 16 h 160"/>
                <a:gd name="T26" fmla="*/ 321 w 604"/>
                <a:gd name="T27" fmla="*/ 10 h 160"/>
                <a:gd name="T28" fmla="*/ 300 w 604"/>
                <a:gd name="T29" fmla="*/ 8 h 160"/>
                <a:gd name="T30" fmla="*/ 281 w 604"/>
                <a:gd name="T31" fmla="*/ 4 h 160"/>
                <a:gd name="T32" fmla="*/ 264 w 604"/>
                <a:gd name="T33" fmla="*/ 2 h 160"/>
                <a:gd name="T34" fmla="*/ 247 w 604"/>
                <a:gd name="T35" fmla="*/ 2 h 160"/>
                <a:gd name="T36" fmla="*/ 228 w 604"/>
                <a:gd name="T37" fmla="*/ 2 h 160"/>
                <a:gd name="T38" fmla="*/ 213 w 604"/>
                <a:gd name="T39" fmla="*/ 0 h 160"/>
                <a:gd name="T40" fmla="*/ 196 w 604"/>
                <a:gd name="T41" fmla="*/ 0 h 160"/>
                <a:gd name="T42" fmla="*/ 171 w 604"/>
                <a:gd name="T43" fmla="*/ 0 h 160"/>
                <a:gd name="T44" fmla="*/ 144 w 604"/>
                <a:gd name="T45" fmla="*/ 2 h 160"/>
                <a:gd name="T46" fmla="*/ 118 w 604"/>
                <a:gd name="T47" fmla="*/ 6 h 160"/>
                <a:gd name="T48" fmla="*/ 93 w 604"/>
                <a:gd name="T49" fmla="*/ 8 h 160"/>
                <a:gd name="T50" fmla="*/ 72 w 604"/>
                <a:gd name="T51" fmla="*/ 14 h 160"/>
                <a:gd name="T52" fmla="*/ 53 w 604"/>
                <a:gd name="T53" fmla="*/ 17 h 160"/>
                <a:gd name="T54" fmla="*/ 34 w 604"/>
                <a:gd name="T55" fmla="*/ 23 h 160"/>
                <a:gd name="T56" fmla="*/ 15 w 604"/>
                <a:gd name="T57" fmla="*/ 31 h 160"/>
                <a:gd name="T58" fmla="*/ 2 w 604"/>
                <a:gd name="T59" fmla="*/ 36 h 160"/>
                <a:gd name="T60" fmla="*/ 15 w 604"/>
                <a:gd name="T61" fmla="*/ 71 h 160"/>
                <a:gd name="T62" fmla="*/ 21 w 604"/>
                <a:gd name="T63" fmla="*/ 67 h 160"/>
                <a:gd name="T64" fmla="*/ 40 w 604"/>
                <a:gd name="T65" fmla="*/ 59 h 160"/>
                <a:gd name="T66" fmla="*/ 53 w 604"/>
                <a:gd name="T67" fmla="*/ 54 h 160"/>
                <a:gd name="T68" fmla="*/ 70 w 604"/>
                <a:gd name="T69" fmla="*/ 50 h 160"/>
                <a:gd name="T70" fmla="*/ 89 w 604"/>
                <a:gd name="T71" fmla="*/ 46 h 160"/>
                <a:gd name="T72" fmla="*/ 112 w 604"/>
                <a:gd name="T73" fmla="*/ 42 h 160"/>
                <a:gd name="T74" fmla="*/ 135 w 604"/>
                <a:gd name="T75" fmla="*/ 38 h 160"/>
                <a:gd name="T76" fmla="*/ 161 w 604"/>
                <a:gd name="T77" fmla="*/ 36 h 160"/>
                <a:gd name="T78" fmla="*/ 190 w 604"/>
                <a:gd name="T79" fmla="*/ 35 h 160"/>
                <a:gd name="T80" fmla="*/ 203 w 604"/>
                <a:gd name="T81" fmla="*/ 35 h 160"/>
                <a:gd name="T82" fmla="*/ 222 w 604"/>
                <a:gd name="T83" fmla="*/ 35 h 160"/>
                <a:gd name="T84" fmla="*/ 235 w 604"/>
                <a:gd name="T85" fmla="*/ 35 h 160"/>
                <a:gd name="T86" fmla="*/ 253 w 604"/>
                <a:gd name="T87" fmla="*/ 35 h 160"/>
                <a:gd name="T88" fmla="*/ 272 w 604"/>
                <a:gd name="T89" fmla="*/ 36 h 160"/>
                <a:gd name="T90" fmla="*/ 289 w 604"/>
                <a:gd name="T91" fmla="*/ 40 h 160"/>
                <a:gd name="T92" fmla="*/ 306 w 604"/>
                <a:gd name="T93" fmla="*/ 42 h 160"/>
                <a:gd name="T94" fmla="*/ 325 w 604"/>
                <a:gd name="T95" fmla="*/ 46 h 160"/>
                <a:gd name="T96" fmla="*/ 344 w 604"/>
                <a:gd name="T97" fmla="*/ 50 h 160"/>
                <a:gd name="T98" fmla="*/ 365 w 604"/>
                <a:gd name="T99" fmla="*/ 55 h 160"/>
                <a:gd name="T100" fmla="*/ 389 w 604"/>
                <a:gd name="T101" fmla="*/ 61 h 160"/>
                <a:gd name="T102" fmla="*/ 416 w 604"/>
                <a:gd name="T103" fmla="*/ 69 h 160"/>
                <a:gd name="T104" fmla="*/ 437 w 604"/>
                <a:gd name="T105" fmla="*/ 78 h 160"/>
                <a:gd name="T106" fmla="*/ 462 w 604"/>
                <a:gd name="T107" fmla="*/ 88 h 160"/>
                <a:gd name="T108" fmla="*/ 486 w 604"/>
                <a:gd name="T109" fmla="*/ 99 h 160"/>
                <a:gd name="T110" fmla="*/ 500 w 604"/>
                <a:gd name="T111" fmla="*/ 107 h 160"/>
                <a:gd name="T112" fmla="*/ 517 w 604"/>
                <a:gd name="T113" fmla="*/ 116 h 160"/>
                <a:gd name="T114" fmla="*/ 530 w 604"/>
                <a:gd name="T115" fmla="*/ 124 h 160"/>
                <a:gd name="T116" fmla="*/ 547 w 604"/>
                <a:gd name="T117" fmla="*/ 135 h 160"/>
                <a:gd name="T118" fmla="*/ 566 w 604"/>
                <a:gd name="T119" fmla="*/ 147 h 160"/>
                <a:gd name="T120" fmla="*/ 587 w 604"/>
                <a:gd name="T121" fmla="*/ 160 h 160"/>
                <a:gd name="T122" fmla="*/ 604 w 604"/>
                <a:gd name="T123" fmla="*/ 13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04" h="160">
                  <a:moveTo>
                    <a:pt x="604" y="130"/>
                  </a:moveTo>
                  <a:lnTo>
                    <a:pt x="593" y="122"/>
                  </a:lnTo>
                  <a:lnTo>
                    <a:pt x="583" y="116"/>
                  </a:lnTo>
                  <a:lnTo>
                    <a:pt x="572" y="111"/>
                  </a:lnTo>
                  <a:lnTo>
                    <a:pt x="564" y="105"/>
                  </a:lnTo>
                  <a:lnTo>
                    <a:pt x="555" y="99"/>
                  </a:lnTo>
                  <a:lnTo>
                    <a:pt x="547" y="95"/>
                  </a:lnTo>
                  <a:lnTo>
                    <a:pt x="538" y="90"/>
                  </a:lnTo>
                  <a:lnTo>
                    <a:pt x="530" y="86"/>
                  </a:lnTo>
                  <a:lnTo>
                    <a:pt x="522" y="82"/>
                  </a:lnTo>
                  <a:lnTo>
                    <a:pt x="515" y="78"/>
                  </a:lnTo>
                  <a:lnTo>
                    <a:pt x="507" y="73"/>
                  </a:lnTo>
                  <a:lnTo>
                    <a:pt x="500" y="69"/>
                  </a:lnTo>
                  <a:lnTo>
                    <a:pt x="486" y="61"/>
                  </a:lnTo>
                  <a:lnTo>
                    <a:pt x="475" y="57"/>
                  </a:lnTo>
                  <a:lnTo>
                    <a:pt x="462" y="52"/>
                  </a:lnTo>
                  <a:lnTo>
                    <a:pt x="448" y="46"/>
                  </a:lnTo>
                  <a:lnTo>
                    <a:pt x="435" y="42"/>
                  </a:lnTo>
                  <a:lnTo>
                    <a:pt x="424" y="38"/>
                  </a:lnTo>
                  <a:lnTo>
                    <a:pt x="410" y="35"/>
                  </a:lnTo>
                  <a:lnTo>
                    <a:pt x="397" y="29"/>
                  </a:lnTo>
                  <a:lnTo>
                    <a:pt x="384" y="27"/>
                  </a:lnTo>
                  <a:lnTo>
                    <a:pt x="372" y="23"/>
                  </a:lnTo>
                  <a:lnTo>
                    <a:pt x="359" y="19"/>
                  </a:lnTo>
                  <a:lnTo>
                    <a:pt x="350" y="17"/>
                  </a:lnTo>
                  <a:lnTo>
                    <a:pt x="340" y="16"/>
                  </a:lnTo>
                  <a:lnTo>
                    <a:pt x="331" y="14"/>
                  </a:lnTo>
                  <a:lnTo>
                    <a:pt x="321" y="10"/>
                  </a:lnTo>
                  <a:lnTo>
                    <a:pt x="310" y="8"/>
                  </a:lnTo>
                  <a:lnTo>
                    <a:pt x="300" y="8"/>
                  </a:lnTo>
                  <a:lnTo>
                    <a:pt x="291" y="8"/>
                  </a:lnTo>
                  <a:lnTo>
                    <a:pt x="281" y="4"/>
                  </a:lnTo>
                  <a:lnTo>
                    <a:pt x="272" y="2"/>
                  </a:lnTo>
                  <a:lnTo>
                    <a:pt x="264" y="2"/>
                  </a:lnTo>
                  <a:lnTo>
                    <a:pt x="254" y="2"/>
                  </a:lnTo>
                  <a:lnTo>
                    <a:pt x="247" y="2"/>
                  </a:lnTo>
                  <a:lnTo>
                    <a:pt x="237" y="2"/>
                  </a:lnTo>
                  <a:lnTo>
                    <a:pt x="228" y="2"/>
                  </a:lnTo>
                  <a:lnTo>
                    <a:pt x="222" y="2"/>
                  </a:lnTo>
                  <a:lnTo>
                    <a:pt x="213" y="0"/>
                  </a:lnTo>
                  <a:lnTo>
                    <a:pt x="203" y="0"/>
                  </a:lnTo>
                  <a:lnTo>
                    <a:pt x="196" y="0"/>
                  </a:lnTo>
                  <a:lnTo>
                    <a:pt x="188" y="0"/>
                  </a:lnTo>
                  <a:lnTo>
                    <a:pt x="171" y="0"/>
                  </a:lnTo>
                  <a:lnTo>
                    <a:pt x="159" y="2"/>
                  </a:lnTo>
                  <a:lnTo>
                    <a:pt x="144" y="2"/>
                  </a:lnTo>
                  <a:lnTo>
                    <a:pt x="131" y="4"/>
                  </a:lnTo>
                  <a:lnTo>
                    <a:pt x="118" y="6"/>
                  </a:lnTo>
                  <a:lnTo>
                    <a:pt x="106" y="8"/>
                  </a:lnTo>
                  <a:lnTo>
                    <a:pt x="93" y="8"/>
                  </a:lnTo>
                  <a:lnTo>
                    <a:pt x="83" y="12"/>
                  </a:lnTo>
                  <a:lnTo>
                    <a:pt x="72" y="14"/>
                  </a:lnTo>
                  <a:lnTo>
                    <a:pt x="62" y="16"/>
                  </a:lnTo>
                  <a:lnTo>
                    <a:pt x="53" y="17"/>
                  </a:lnTo>
                  <a:lnTo>
                    <a:pt x="43" y="21"/>
                  </a:lnTo>
                  <a:lnTo>
                    <a:pt x="34" y="23"/>
                  </a:lnTo>
                  <a:lnTo>
                    <a:pt x="28" y="27"/>
                  </a:lnTo>
                  <a:lnTo>
                    <a:pt x="15" y="31"/>
                  </a:lnTo>
                  <a:lnTo>
                    <a:pt x="7" y="35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15" y="71"/>
                  </a:lnTo>
                  <a:lnTo>
                    <a:pt x="15" y="69"/>
                  </a:lnTo>
                  <a:lnTo>
                    <a:pt x="21" y="67"/>
                  </a:lnTo>
                  <a:lnTo>
                    <a:pt x="26" y="63"/>
                  </a:lnTo>
                  <a:lnTo>
                    <a:pt x="40" y="59"/>
                  </a:lnTo>
                  <a:lnTo>
                    <a:pt x="45" y="57"/>
                  </a:lnTo>
                  <a:lnTo>
                    <a:pt x="53" y="54"/>
                  </a:lnTo>
                  <a:lnTo>
                    <a:pt x="61" y="52"/>
                  </a:lnTo>
                  <a:lnTo>
                    <a:pt x="70" y="50"/>
                  </a:lnTo>
                  <a:lnTo>
                    <a:pt x="78" y="46"/>
                  </a:lnTo>
                  <a:lnTo>
                    <a:pt x="89" y="46"/>
                  </a:lnTo>
                  <a:lnTo>
                    <a:pt x="99" y="42"/>
                  </a:lnTo>
                  <a:lnTo>
                    <a:pt x="112" y="42"/>
                  </a:lnTo>
                  <a:lnTo>
                    <a:pt x="121" y="40"/>
                  </a:lnTo>
                  <a:lnTo>
                    <a:pt x="135" y="38"/>
                  </a:lnTo>
                  <a:lnTo>
                    <a:pt x="148" y="36"/>
                  </a:lnTo>
                  <a:lnTo>
                    <a:pt x="161" y="36"/>
                  </a:lnTo>
                  <a:lnTo>
                    <a:pt x="175" y="35"/>
                  </a:lnTo>
                  <a:lnTo>
                    <a:pt x="190" y="35"/>
                  </a:lnTo>
                  <a:lnTo>
                    <a:pt x="196" y="35"/>
                  </a:lnTo>
                  <a:lnTo>
                    <a:pt x="203" y="35"/>
                  </a:lnTo>
                  <a:lnTo>
                    <a:pt x="213" y="35"/>
                  </a:lnTo>
                  <a:lnTo>
                    <a:pt x="222" y="35"/>
                  </a:lnTo>
                  <a:lnTo>
                    <a:pt x="228" y="35"/>
                  </a:lnTo>
                  <a:lnTo>
                    <a:pt x="235" y="35"/>
                  </a:lnTo>
                  <a:lnTo>
                    <a:pt x="245" y="35"/>
                  </a:lnTo>
                  <a:lnTo>
                    <a:pt x="253" y="35"/>
                  </a:lnTo>
                  <a:lnTo>
                    <a:pt x="262" y="35"/>
                  </a:lnTo>
                  <a:lnTo>
                    <a:pt x="272" y="36"/>
                  </a:lnTo>
                  <a:lnTo>
                    <a:pt x="279" y="38"/>
                  </a:lnTo>
                  <a:lnTo>
                    <a:pt x="289" y="40"/>
                  </a:lnTo>
                  <a:lnTo>
                    <a:pt x="296" y="40"/>
                  </a:lnTo>
                  <a:lnTo>
                    <a:pt x="306" y="42"/>
                  </a:lnTo>
                  <a:lnTo>
                    <a:pt x="315" y="44"/>
                  </a:lnTo>
                  <a:lnTo>
                    <a:pt x="325" y="46"/>
                  </a:lnTo>
                  <a:lnTo>
                    <a:pt x="334" y="46"/>
                  </a:lnTo>
                  <a:lnTo>
                    <a:pt x="344" y="50"/>
                  </a:lnTo>
                  <a:lnTo>
                    <a:pt x="353" y="52"/>
                  </a:lnTo>
                  <a:lnTo>
                    <a:pt x="365" y="55"/>
                  </a:lnTo>
                  <a:lnTo>
                    <a:pt x="378" y="59"/>
                  </a:lnTo>
                  <a:lnTo>
                    <a:pt x="389" y="61"/>
                  </a:lnTo>
                  <a:lnTo>
                    <a:pt x="403" y="65"/>
                  </a:lnTo>
                  <a:lnTo>
                    <a:pt x="416" y="69"/>
                  </a:lnTo>
                  <a:lnTo>
                    <a:pt x="426" y="73"/>
                  </a:lnTo>
                  <a:lnTo>
                    <a:pt x="437" y="78"/>
                  </a:lnTo>
                  <a:lnTo>
                    <a:pt x="448" y="82"/>
                  </a:lnTo>
                  <a:lnTo>
                    <a:pt x="462" y="88"/>
                  </a:lnTo>
                  <a:lnTo>
                    <a:pt x="473" y="92"/>
                  </a:lnTo>
                  <a:lnTo>
                    <a:pt x="486" y="99"/>
                  </a:lnTo>
                  <a:lnTo>
                    <a:pt x="492" y="103"/>
                  </a:lnTo>
                  <a:lnTo>
                    <a:pt x="500" y="107"/>
                  </a:lnTo>
                  <a:lnTo>
                    <a:pt x="507" y="111"/>
                  </a:lnTo>
                  <a:lnTo>
                    <a:pt x="517" y="116"/>
                  </a:lnTo>
                  <a:lnTo>
                    <a:pt x="522" y="120"/>
                  </a:lnTo>
                  <a:lnTo>
                    <a:pt x="530" y="124"/>
                  </a:lnTo>
                  <a:lnTo>
                    <a:pt x="540" y="128"/>
                  </a:lnTo>
                  <a:lnTo>
                    <a:pt x="547" y="135"/>
                  </a:lnTo>
                  <a:lnTo>
                    <a:pt x="557" y="139"/>
                  </a:lnTo>
                  <a:lnTo>
                    <a:pt x="566" y="147"/>
                  </a:lnTo>
                  <a:lnTo>
                    <a:pt x="576" y="152"/>
                  </a:lnTo>
                  <a:lnTo>
                    <a:pt x="587" y="160"/>
                  </a:lnTo>
                  <a:lnTo>
                    <a:pt x="604" y="130"/>
                  </a:lnTo>
                  <a:lnTo>
                    <a:pt x="604" y="13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orme libre 45"/>
            <p:cNvSpPr>
              <a:spLocks/>
            </p:cNvSpPr>
            <p:nvPr/>
          </p:nvSpPr>
          <p:spPr bwMode="auto">
            <a:xfrm>
              <a:off x="5778500" y="644525"/>
              <a:ext cx="608013" cy="603250"/>
            </a:xfrm>
            <a:custGeom>
              <a:avLst/>
              <a:gdLst>
                <a:gd name="T0" fmla="*/ 280 w 766"/>
                <a:gd name="T1" fmla="*/ 7 h 760"/>
                <a:gd name="T2" fmla="*/ 246 w 766"/>
                <a:gd name="T3" fmla="*/ 19 h 760"/>
                <a:gd name="T4" fmla="*/ 194 w 766"/>
                <a:gd name="T5" fmla="*/ 42 h 760"/>
                <a:gd name="T6" fmla="*/ 143 w 766"/>
                <a:gd name="T7" fmla="*/ 74 h 760"/>
                <a:gd name="T8" fmla="*/ 103 w 766"/>
                <a:gd name="T9" fmla="*/ 112 h 760"/>
                <a:gd name="T10" fmla="*/ 69 w 766"/>
                <a:gd name="T11" fmla="*/ 152 h 760"/>
                <a:gd name="T12" fmla="*/ 44 w 766"/>
                <a:gd name="T13" fmla="*/ 195 h 760"/>
                <a:gd name="T14" fmla="*/ 25 w 766"/>
                <a:gd name="T15" fmla="*/ 239 h 760"/>
                <a:gd name="T16" fmla="*/ 12 w 766"/>
                <a:gd name="T17" fmla="*/ 283 h 760"/>
                <a:gd name="T18" fmla="*/ 2 w 766"/>
                <a:gd name="T19" fmla="*/ 338 h 760"/>
                <a:gd name="T20" fmla="*/ 0 w 766"/>
                <a:gd name="T21" fmla="*/ 393 h 760"/>
                <a:gd name="T22" fmla="*/ 6 w 766"/>
                <a:gd name="T23" fmla="*/ 446 h 760"/>
                <a:gd name="T24" fmla="*/ 21 w 766"/>
                <a:gd name="T25" fmla="*/ 498 h 760"/>
                <a:gd name="T26" fmla="*/ 40 w 766"/>
                <a:gd name="T27" fmla="*/ 545 h 760"/>
                <a:gd name="T28" fmla="*/ 67 w 766"/>
                <a:gd name="T29" fmla="*/ 589 h 760"/>
                <a:gd name="T30" fmla="*/ 99 w 766"/>
                <a:gd name="T31" fmla="*/ 629 h 760"/>
                <a:gd name="T32" fmla="*/ 137 w 766"/>
                <a:gd name="T33" fmla="*/ 665 h 760"/>
                <a:gd name="T34" fmla="*/ 177 w 766"/>
                <a:gd name="T35" fmla="*/ 694 h 760"/>
                <a:gd name="T36" fmla="*/ 221 w 766"/>
                <a:gd name="T37" fmla="*/ 718 h 760"/>
                <a:gd name="T38" fmla="*/ 266 w 766"/>
                <a:gd name="T39" fmla="*/ 737 h 760"/>
                <a:gd name="T40" fmla="*/ 316 w 766"/>
                <a:gd name="T41" fmla="*/ 752 h 760"/>
                <a:gd name="T42" fmla="*/ 363 w 766"/>
                <a:gd name="T43" fmla="*/ 758 h 760"/>
                <a:gd name="T44" fmla="*/ 413 w 766"/>
                <a:gd name="T45" fmla="*/ 760 h 760"/>
                <a:gd name="T46" fmla="*/ 460 w 766"/>
                <a:gd name="T47" fmla="*/ 752 h 760"/>
                <a:gd name="T48" fmla="*/ 508 w 766"/>
                <a:gd name="T49" fmla="*/ 739 h 760"/>
                <a:gd name="T50" fmla="*/ 552 w 766"/>
                <a:gd name="T51" fmla="*/ 718 h 760"/>
                <a:gd name="T52" fmla="*/ 590 w 766"/>
                <a:gd name="T53" fmla="*/ 695 h 760"/>
                <a:gd name="T54" fmla="*/ 622 w 766"/>
                <a:gd name="T55" fmla="*/ 669 h 760"/>
                <a:gd name="T56" fmla="*/ 652 w 766"/>
                <a:gd name="T57" fmla="*/ 642 h 760"/>
                <a:gd name="T58" fmla="*/ 679 w 766"/>
                <a:gd name="T59" fmla="*/ 614 h 760"/>
                <a:gd name="T60" fmla="*/ 702 w 766"/>
                <a:gd name="T61" fmla="*/ 585 h 760"/>
                <a:gd name="T62" fmla="*/ 721 w 766"/>
                <a:gd name="T63" fmla="*/ 555 h 760"/>
                <a:gd name="T64" fmla="*/ 744 w 766"/>
                <a:gd name="T65" fmla="*/ 507 h 760"/>
                <a:gd name="T66" fmla="*/ 759 w 766"/>
                <a:gd name="T67" fmla="*/ 452 h 760"/>
                <a:gd name="T68" fmla="*/ 766 w 766"/>
                <a:gd name="T69" fmla="*/ 397 h 760"/>
                <a:gd name="T70" fmla="*/ 766 w 766"/>
                <a:gd name="T71" fmla="*/ 340 h 760"/>
                <a:gd name="T72" fmla="*/ 757 w 766"/>
                <a:gd name="T73" fmla="*/ 287 h 760"/>
                <a:gd name="T74" fmla="*/ 740 w 766"/>
                <a:gd name="T75" fmla="*/ 234 h 760"/>
                <a:gd name="T76" fmla="*/ 717 w 766"/>
                <a:gd name="T77" fmla="*/ 186 h 760"/>
                <a:gd name="T78" fmla="*/ 690 w 766"/>
                <a:gd name="T79" fmla="*/ 144 h 760"/>
                <a:gd name="T80" fmla="*/ 660 w 766"/>
                <a:gd name="T81" fmla="*/ 110 h 760"/>
                <a:gd name="T82" fmla="*/ 633 w 766"/>
                <a:gd name="T83" fmla="*/ 85 h 760"/>
                <a:gd name="T84" fmla="*/ 605 w 766"/>
                <a:gd name="T85" fmla="*/ 66 h 760"/>
                <a:gd name="T86" fmla="*/ 569 w 766"/>
                <a:gd name="T87" fmla="*/ 45 h 760"/>
                <a:gd name="T88" fmla="*/ 508 w 766"/>
                <a:gd name="T89" fmla="*/ 24 h 760"/>
                <a:gd name="T90" fmla="*/ 451 w 766"/>
                <a:gd name="T91" fmla="*/ 9 h 760"/>
                <a:gd name="T92" fmla="*/ 396 w 766"/>
                <a:gd name="T93" fmla="*/ 2 h 760"/>
                <a:gd name="T94" fmla="*/ 352 w 766"/>
                <a:gd name="T95" fmla="*/ 0 h 760"/>
                <a:gd name="T96" fmla="*/ 322 w 766"/>
                <a:gd name="T97" fmla="*/ 0 h 760"/>
                <a:gd name="T98" fmla="*/ 308 w 766"/>
                <a:gd name="T99" fmla="*/ 2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66" h="760">
                  <a:moveTo>
                    <a:pt x="308" y="2"/>
                  </a:moveTo>
                  <a:lnTo>
                    <a:pt x="297" y="3"/>
                  </a:lnTo>
                  <a:lnTo>
                    <a:pt x="289" y="7"/>
                  </a:lnTo>
                  <a:lnTo>
                    <a:pt x="280" y="7"/>
                  </a:lnTo>
                  <a:lnTo>
                    <a:pt x="270" y="11"/>
                  </a:lnTo>
                  <a:lnTo>
                    <a:pt x="263" y="13"/>
                  </a:lnTo>
                  <a:lnTo>
                    <a:pt x="253" y="15"/>
                  </a:lnTo>
                  <a:lnTo>
                    <a:pt x="246" y="19"/>
                  </a:lnTo>
                  <a:lnTo>
                    <a:pt x="238" y="23"/>
                  </a:lnTo>
                  <a:lnTo>
                    <a:pt x="221" y="26"/>
                  </a:lnTo>
                  <a:lnTo>
                    <a:pt x="208" y="34"/>
                  </a:lnTo>
                  <a:lnTo>
                    <a:pt x="194" y="42"/>
                  </a:lnTo>
                  <a:lnTo>
                    <a:pt x="181" y="51"/>
                  </a:lnTo>
                  <a:lnTo>
                    <a:pt x="168" y="57"/>
                  </a:lnTo>
                  <a:lnTo>
                    <a:pt x="154" y="64"/>
                  </a:lnTo>
                  <a:lnTo>
                    <a:pt x="143" y="74"/>
                  </a:lnTo>
                  <a:lnTo>
                    <a:pt x="133" y="83"/>
                  </a:lnTo>
                  <a:lnTo>
                    <a:pt x="120" y="93"/>
                  </a:lnTo>
                  <a:lnTo>
                    <a:pt x="112" y="100"/>
                  </a:lnTo>
                  <a:lnTo>
                    <a:pt x="103" y="112"/>
                  </a:lnTo>
                  <a:lnTo>
                    <a:pt x="95" y="121"/>
                  </a:lnTo>
                  <a:lnTo>
                    <a:pt x="86" y="131"/>
                  </a:lnTo>
                  <a:lnTo>
                    <a:pt x="76" y="140"/>
                  </a:lnTo>
                  <a:lnTo>
                    <a:pt x="69" y="152"/>
                  </a:lnTo>
                  <a:lnTo>
                    <a:pt x="63" y="163"/>
                  </a:lnTo>
                  <a:lnTo>
                    <a:pt x="55" y="173"/>
                  </a:lnTo>
                  <a:lnTo>
                    <a:pt x="50" y="184"/>
                  </a:lnTo>
                  <a:lnTo>
                    <a:pt x="44" y="195"/>
                  </a:lnTo>
                  <a:lnTo>
                    <a:pt x="40" y="207"/>
                  </a:lnTo>
                  <a:lnTo>
                    <a:pt x="35" y="216"/>
                  </a:lnTo>
                  <a:lnTo>
                    <a:pt x="29" y="228"/>
                  </a:lnTo>
                  <a:lnTo>
                    <a:pt x="25" y="239"/>
                  </a:lnTo>
                  <a:lnTo>
                    <a:pt x="21" y="251"/>
                  </a:lnTo>
                  <a:lnTo>
                    <a:pt x="17" y="260"/>
                  </a:lnTo>
                  <a:lnTo>
                    <a:pt x="14" y="273"/>
                  </a:lnTo>
                  <a:lnTo>
                    <a:pt x="12" y="283"/>
                  </a:lnTo>
                  <a:lnTo>
                    <a:pt x="10" y="296"/>
                  </a:lnTo>
                  <a:lnTo>
                    <a:pt x="6" y="310"/>
                  </a:lnTo>
                  <a:lnTo>
                    <a:pt x="4" y="325"/>
                  </a:lnTo>
                  <a:lnTo>
                    <a:pt x="2" y="338"/>
                  </a:lnTo>
                  <a:lnTo>
                    <a:pt x="2" y="353"/>
                  </a:lnTo>
                  <a:lnTo>
                    <a:pt x="0" y="365"/>
                  </a:lnTo>
                  <a:lnTo>
                    <a:pt x="0" y="380"/>
                  </a:lnTo>
                  <a:lnTo>
                    <a:pt x="0" y="393"/>
                  </a:lnTo>
                  <a:lnTo>
                    <a:pt x="2" y="408"/>
                  </a:lnTo>
                  <a:lnTo>
                    <a:pt x="2" y="422"/>
                  </a:lnTo>
                  <a:lnTo>
                    <a:pt x="4" y="435"/>
                  </a:lnTo>
                  <a:lnTo>
                    <a:pt x="6" y="446"/>
                  </a:lnTo>
                  <a:lnTo>
                    <a:pt x="8" y="460"/>
                  </a:lnTo>
                  <a:lnTo>
                    <a:pt x="12" y="473"/>
                  </a:lnTo>
                  <a:lnTo>
                    <a:pt x="16" y="484"/>
                  </a:lnTo>
                  <a:lnTo>
                    <a:pt x="21" y="498"/>
                  </a:lnTo>
                  <a:lnTo>
                    <a:pt x="27" y="511"/>
                  </a:lnTo>
                  <a:lnTo>
                    <a:pt x="31" y="522"/>
                  </a:lnTo>
                  <a:lnTo>
                    <a:pt x="35" y="534"/>
                  </a:lnTo>
                  <a:lnTo>
                    <a:pt x="40" y="545"/>
                  </a:lnTo>
                  <a:lnTo>
                    <a:pt x="46" y="557"/>
                  </a:lnTo>
                  <a:lnTo>
                    <a:pt x="52" y="566"/>
                  </a:lnTo>
                  <a:lnTo>
                    <a:pt x="59" y="579"/>
                  </a:lnTo>
                  <a:lnTo>
                    <a:pt x="67" y="589"/>
                  </a:lnTo>
                  <a:lnTo>
                    <a:pt x="76" y="600"/>
                  </a:lnTo>
                  <a:lnTo>
                    <a:pt x="84" y="610"/>
                  </a:lnTo>
                  <a:lnTo>
                    <a:pt x="90" y="619"/>
                  </a:lnTo>
                  <a:lnTo>
                    <a:pt x="99" y="629"/>
                  </a:lnTo>
                  <a:lnTo>
                    <a:pt x="109" y="638"/>
                  </a:lnTo>
                  <a:lnTo>
                    <a:pt x="118" y="648"/>
                  </a:lnTo>
                  <a:lnTo>
                    <a:pt x="128" y="656"/>
                  </a:lnTo>
                  <a:lnTo>
                    <a:pt x="137" y="665"/>
                  </a:lnTo>
                  <a:lnTo>
                    <a:pt x="149" y="673"/>
                  </a:lnTo>
                  <a:lnTo>
                    <a:pt x="158" y="680"/>
                  </a:lnTo>
                  <a:lnTo>
                    <a:pt x="168" y="686"/>
                  </a:lnTo>
                  <a:lnTo>
                    <a:pt x="177" y="694"/>
                  </a:lnTo>
                  <a:lnTo>
                    <a:pt x="189" y="701"/>
                  </a:lnTo>
                  <a:lnTo>
                    <a:pt x="198" y="707"/>
                  </a:lnTo>
                  <a:lnTo>
                    <a:pt x="209" y="713"/>
                  </a:lnTo>
                  <a:lnTo>
                    <a:pt x="221" y="718"/>
                  </a:lnTo>
                  <a:lnTo>
                    <a:pt x="234" y="724"/>
                  </a:lnTo>
                  <a:lnTo>
                    <a:pt x="244" y="730"/>
                  </a:lnTo>
                  <a:lnTo>
                    <a:pt x="255" y="733"/>
                  </a:lnTo>
                  <a:lnTo>
                    <a:pt x="266" y="737"/>
                  </a:lnTo>
                  <a:lnTo>
                    <a:pt x="280" y="743"/>
                  </a:lnTo>
                  <a:lnTo>
                    <a:pt x="291" y="745"/>
                  </a:lnTo>
                  <a:lnTo>
                    <a:pt x="303" y="749"/>
                  </a:lnTo>
                  <a:lnTo>
                    <a:pt x="316" y="752"/>
                  </a:lnTo>
                  <a:lnTo>
                    <a:pt x="327" y="754"/>
                  </a:lnTo>
                  <a:lnTo>
                    <a:pt x="341" y="756"/>
                  </a:lnTo>
                  <a:lnTo>
                    <a:pt x="352" y="758"/>
                  </a:lnTo>
                  <a:lnTo>
                    <a:pt x="363" y="758"/>
                  </a:lnTo>
                  <a:lnTo>
                    <a:pt x="377" y="760"/>
                  </a:lnTo>
                  <a:lnTo>
                    <a:pt x="388" y="760"/>
                  </a:lnTo>
                  <a:lnTo>
                    <a:pt x="401" y="760"/>
                  </a:lnTo>
                  <a:lnTo>
                    <a:pt x="413" y="760"/>
                  </a:lnTo>
                  <a:lnTo>
                    <a:pt x="426" y="760"/>
                  </a:lnTo>
                  <a:lnTo>
                    <a:pt x="438" y="756"/>
                  </a:lnTo>
                  <a:lnTo>
                    <a:pt x="449" y="754"/>
                  </a:lnTo>
                  <a:lnTo>
                    <a:pt x="460" y="752"/>
                  </a:lnTo>
                  <a:lnTo>
                    <a:pt x="472" y="751"/>
                  </a:lnTo>
                  <a:lnTo>
                    <a:pt x="485" y="747"/>
                  </a:lnTo>
                  <a:lnTo>
                    <a:pt x="496" y="743"/>
                  </a:lnTo>
                  <a:lnTo>
                    <a:pt x="508" y="739"/>
                  </a:lnTo>
                  <a:lnTo>
                    <a:pt x="521" y="735"/>
                  </a:lnTo>
                  <a:lnTo>
                    <a:pt x="531" y="730"/>
                  </a:lnTo>
                  <a:lnTo>
                    <a:pt x="540" y="724"/>
                  </a:lnTo>
                  <a:lnTo>
                    <a:pt x="552" y="718"/>
                  </a:lnTo>
                  <a:lnTo>
                    <a:pt x="561" y="714"/>
                  </a:lnTo>
                  <a:lnTo>
                    <a:pt x="571" y="707"/>
                  </a:lnTo>
                  <a:lnTo>
                    <a:pt x="580" y="703"/>
                  </a:lnTo>
                  <a:lnTo>
                    <a:pt x="590" y="695"/>
                  </a:lnTo>
                  <a:lnTo>
                    <a:pt x="599" y="692"/>
                  </a:lnTo>
                  <a:lnTo>
                    <a:pt x="607" y="684"/>
                  </a:lnTo>
                  <a:lnTo>
                    <a:pt x="616" y="676"/>
                  </a:lnTo>
                  <a:lnTo>
                    <a:pt x="622" y="669"/>
                  </a:lnTo>
                  <a:lnTo>
                    <a:pt x="631" y="663"/>
                  </a:lnTo>
                  <a:lnTo>
                    <a:pt x="639" y="656"/>
                  </a:lnTo>
                  <a:lnTo>
                    <a:pt x="647" y="650"/>
                  </a:lnTo>
                  <a:lnTo>
                    <a:pt x="652" y="642"/>
                  </a:lnTo>
                  <a:lnTo>
                    <a:pt x="660" y="637"/>
                  </a:lnTo>
                  <a:lnTo>
                    <a:pt x="666" y="629"/>
                  </a:lnTo>
                  <a:lnTo>
                    <a:pt x="671" y="621"/>
                  </a:lnTo>
                  <a:lnTo>
                    <a:pt x="679" y="614"/>
                  </a:lnTo>
                  <a:lnTo>
                    <a:pt x="685" y="608"/>
                  </a:lnTo>
                  <a:lnTo>
                    <a:pt x="690" y="598"/>
                  </a:lnTo>
                  <a:lnTo>
                    <a:pt x="696" y="593"/>
                  </a:lnTo>
                  <a:lnTo>
                    <a:pt x="702" y="585"/>
                  </a:lnTo>
                  <a:lnTo>
                    <a:pt x="707" y="579"/>
                  </a:lnTo>
                  <a:lnTo>
                    <a:pt x="711" y="570"/>
                  </a:lnTo>
                  <a:lnTo>
                    <a:pt x="715" y="562"/>
                  </a:lnTo>
                  <a:lnTo>
                    <a:pt x="721" y="555"/>
                  </a:lnTo>
                  <a:lnTo>
                    <a:pt x="725" y="547"/>
                  </a:lnTo>
                  <a:lnTo>
                    <a:pt x="732" y="536"/>
                  </a:lnTo>
                  <a:lnTo>
                    <a:pt x="740" y="522"/>
                  </a:lnTo>
                  <a:lnTo>
                    <a:pt x="744" y="507"/>
                  </a:lnTo>
                  <a:lnTo>
                    <a:pt x="747" y="494"/>
                  </a:lnTo>
                  <a:lnTo>
                    <a:pt x="753" y="479"/>
                  </a:lnTo>
                  <a:lnTo>
                    <a:pt x="757" y="465"/>
                  </a:lnTo>
                  <a:lnTo>
                    <a:pt x="759" y="452"/>
                  </a:lnTo>
                  <a:lnTo>
                    <a:pt x="763" y="439"/>
                  </a:lnTo>
                  <a:lnTo>
                    <a:pt x="764" y="424"/>
                  </a:lnTo>
                  <a:lnTo>
                    <a:pt x="766" y="410"/>
                  </a:lnTo>
                  <a:lnTo>
                    <a:pt x="766" y="397"/>
                  </a:lnTo>
                  <a:lnTo>
                    <a:pt x="766" y="382"/>
                  </a:lnTo>
                  <a:lnTo>
                    <a:pt x="766" y="368"/>
                  </a:lnTo>
                  <a:lnTo>
                    <a:pt x="766" y="355"/>
                  </a:lnTo>
                  <a:lnTo>
                    <a:pt x="766" y="340"/>
                  </a:lnTo>
                  <a:lnTo>
                    <a:pt x="764" y="329"/>
                  </a:lnTo>
                  <a:lnTo>
                    <a:pt x="763" y="315"/>
                  </a:lnTo>
                  <a:lnTo>
                    <a:pt x="761" y="302"/>
                  </a:lnTo>
                  <a:lnTo>
                    <a:pt x="757" y="287"/>
                  </a:lnTo>
                  <a:lnTo>
                    <a:pt x="753" y="273"/>
                  </a:lnTo>
                  <a:lnTo>
                    <a:pt x="749" y="260"/>
                  </a:lnTo>
                  <a:lnTo>
                    <a:pt x="745" y="247"/>
                  </a:lnTo>
                  <a:lnTo>
                    <a:pt x="740" y="234"/>
                  </a:lnTo>
                  <a:lnTo>
                    <a:pt x="734" y="222"/>
                  </a:lnTo>
                  <a:lnTo>
                    <a:pt x="728" y="211"/>
                  </a:lnTo>
                  <a:lnTo>
                    <a:pt x="725" y="199"/>
                  </a:lnTo>
                  <a:lnTo>
                    <a:pt x="717" y="186"/>
                  </a:lnTo>
                  <a:lnTo>
                    <a:pt x="711" y="176"/>
                  </a:lnTo>
                  <a:lnTo>
                    <a:pt x="704" y="163"/>
                  </a:lnTo>
                  <a:lnTo>
                    <a:pt x="698" y="156"/>
                  </a:lnTo>
                  <a:lnTo>
                    <a:pt x="690" y="144"/>
                  </a:lnTo>
                  <a:lnTo>
                    <a:pt x="683" y="135"/>
                  </a:lnTo>
                  <a:lnTo>
                    <a:pt x="675" y="127"/>
                  </a:lnTo>
                  <a:lnTo>
                    <a:pt x="668" y="118"/>
                  </a:lnTo>
                  <a:lnTo>
                    <a:pt x="660" y="110"/>
                  </a:lnTo>
                  <a:lnTo>
                    <a:pt x="652" y="104"/>
                  </a:lnTo>
                  <a:lnTo>
                    <a:pt x="647" y="97"/>
                  </a:lnTo>
                  <a:lnTo>
                    <a:pt x="641" y="93"/>
                  </a:lnTo>
                  <a:lnTo>
                    <a:pt x="633" y="85"/>
                  </a:lnTo>
                  <a:lnTo>
                    <a:pt x="628" y="81"/>
                  </a:lnTo>
                  <a:lnTo>
                    <a:pt x="620" y="76"/>
                  </a:lnTo>
                  <a:lnTo>
                    <a:pt x="614" y="72"/>
                  </a:lnTo>
                  <a:lnTo>
                    <a:pt x="605" y="66"/>
                  </a:lnTo>
                  <a:lnTo>
                    <a:pt x="597" y="62"/>
                  </a:lnTo>
                  <a:lnTo>
                    <a:pt x="590" y="57"/>
                  </a:lnTo>
                  <a:lnTo>
                    <a:pt x="584" y="53"/>
                  </a:lnTo>
                  <a:lnTo>
                    <a:pt x="569" y="45"/>
                  </a:lnTo>
                  <a:lnTo>
                    <a:pt x="555" y="40"/>
                  </a:lnTo>
                  <a:lnTo>
                    <a:pt x="540" y="32"/>
                  </a:lnTo>
                  <a:lnTo>
                    <a:pt x="525" y="28"/>
                  </a:lnTo>
                  <a:lnTo>
                    <a:pt x="508" y="24"/>
                  </a:lnTo>
                  <a:lnTo>
                    <a:pt x="495" y="19"/>
                  </a:lnTo>
                  <a:lnTo>
                    <a:pt x="477" y="15"/>
                  </a:lnTo>
                  <a:lnTo>
                    <a:pt x="464" y="13"/>
                  </a:lnTo>
                  <a:lnTo>
                    <a:pt x="451" y="9"/>
                  </a:lnTo>
                  <a:lnTo>
                    <a:pt x="438" y="7"/>
                  </a:lnTo>
                  <a:lnTo>
                    <a:pt x="422" y="5"/>
                  </a:lnTo>
                  <a:lnTo>
                    <a:pt x="409" y="3"/>
                  </a:lnTo>
                  <a:lnTo>
                    <a:pt x="396" y="2"/>
                  </a:lnTo>
                  <a:lnTo>
                    <a:pt x="384" y="2"/>
                  </a:lnTo>
                  <a:lnTo>
                    <a:pt x="371" y="0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44" y="0"/>
                  </a:lnTo>
                  <a:lnTo>
                    <a:pt x="335" y="0"/>
                  </a:lnTo>
                  <a:lnTo>
                    <a:pt x="327" y="0"/>
                  </a:lnTo>
                  <a:lnTo>
                    <a:pt x="322" y="0"/>
                  </a:lnTo>
                  <a:lnTo>
                    <a:pt x="316" y="0"/>
                  </a:lnTo>
                  <a:lnTo>
                    <a:pt x="308" y="0"/>
                  </a:lnTo>
                  <a:lnTo>
                    <a:pt x="308" y="2"/>
                  </a:lnTo>
                  <a:lnTo>
                    <a:pt x="308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E6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orme libre 46"/>
            <p:cNvSpPr>
              <a:spLocks/>
            </p:cNvSpPr>
            <p:nvPr/>
          </p:nvSpPr>
          <p:spPr bwMode="auto">
            <a:xfrm>
              <a:off x="5870575" y="741363"/>
              <a:ext cx="428625" cy="414338"/>
            </a:xfrm>
            <a:custGeom>
              <a:avLst/>
              <a:gdLst>
                <a:gd name="T0" fmla="*/ 405 w 540"/>
                <a:gd name="T1" fmla="*/ 36 h 523"/>
                <a:gd name="T2" fmla="*/ 371 w 540"/>
                <a:gd name="T3" fmla="*/ 19 h 523"/>
                <a:gd name="T4" fmla="*/ 337 w 540"/>
                <a:gd name="T5" fmla="*/ 6 h 523"/>
                <a:gd name="T6" fmla="*/ 301 w 540"/>
                <a:gd name="T7" fmla="*/ 2 h 523"/>
                <a:gd name="T8" fmla="*/ 263 w 540"/>
                <a:gd name="T9" fmla="*/ 0 h 523"/>
                <a:gd name="T10" fmla="*/ 228 w 540"/>
                <a:gd name="T11" fmla="*/ 4 h 523"/>
                <a:gd name="T12" fmla="*/ 192 w 540"/>
                <a:gd name="T13" fmla="*/ 12 h 523"/>
                <a:gd name="T14" fmla="*/ 156 w 540"/>
                <a:gd name="T15" fmla="*/ 29 h 523"/>
                <a:gd name="T16" fmla="*/ 124 w 540"/>
                <a:gd name="T17" fmla="*/ 44 h 523"/>
                <a:gd name="T18" fmla="*/ 95 w 540"/>
                <a:gd name="T19" fmla="*/ 65 h 523"/>
                <a:gd name="T20" fmla="*/ 57 w 540"/>
                <a:gd name="T21" fmla="*/ 99 h 523"/>
                <a:gd name="T22" fmla="*/ 34 w 540"/>
                <a:gd name="T23" fmla="*/ 133 h 523"/>
                <a:gd name="T24" fmla="*/ 15 w 540"/>
                <a:gd name="T25" fmla="*/ 168 h 523"/>
                <a:gd name="T26" fmla="*/ 2 w 540"/>
                <a:gd name="T27" fmla="*/ 223 h 523"/>
                <a:gd name="T28" fmla="*/ 0 w 540"/>
                <a:gd name="T29" fmla="*/ 263 h 523"/>
                <a:gd name="T30" fmla="*/ 2 w 540"/>
                <a:gd name="T31" fmla="*/ 295 h 523"/>
                <a:gd name="T32" fmla="*/ 12 w 540"/>
                <a:gd name="T33" fmla="*/ 343 h 523"/>
                <a:gd name="T34" fmla="*/ 27 w 540"/>
                <a:gd name="T35" fmla="*/ 381 h 523"/>
                <a:gd name="T36" fmla="*/ 59 w 540"/>
                <a:gd name="T37" fmla="*/ 432 h 523"/>
                <a:gd name="T38" fmla="*/ 101 w 540"/>
                <a:gd name="T39" fmla="*/ 476 h 523"/>
                <a:gd name="T40" fmla="*/ 149 w 540"/>
                <a:gd name="T41" fmla="*/ 502 h 523"/>
                <a:gd name="T42" fmla="*/ 204 w 540"/>
                <a:gd name="T43" fmla="*/ 519 h 523"/>
                <a:gd name="T44" fmla="*/ 263 w 540"/>
                <a:gd name="T45" fmla="*/ 521 h 523"/>
                <a:gd name="T46" fmla="*/ 304 w 540"/>
                <a:gd name="T47" fmla="*/ 517 h 523"/>
                <a:gd name="T48" fmla="*/ 341 w 540"/>
                <a:gd name="T49" fmla="*/ 508 h 523"/>
                <a:gd name="T50" fmla="*/ 375 w 540"/>
                <a:gd name="T51" fmla="*/ 496 h 523"/>
                <a:gd name="T52" fmla="*/ 424 w 540"/>
                <a:gd name="T53" fmla="*/ 472 h 523"/>
                <a:gd name="T54" fmla="*/ 466 w 540"/>
                <a:gd name="T55" fmla="*/ 436 h 523"/>
                <a:gd name="T56" fmla="*/ 498 w 540"/>
                <a:gd name="T57" fmla="*/ 398 h 523"/>
                <a:gd name="T58" fmla="*/ 517 w 540"/>
                <a:gd name="T59" fmla="*/ 360 h 523"/>
                <a:gd name="T60" fmla="*/ 531 w 540"/>
                <a:gd name="T61" fmla="*/ 325 h 523"/>
                <a:gd name="T62" fmla="*/ 538 w 540"/>
                <a:gd name="T63" fmla="*/ 293 h 523"/>
                <a:gd name="T64" fmla="*/ 506 w 540"/>
                <a:gd name="T65" fmla="*/ 295 h 523"/>
                <a:gd name="T66" fmla="*/ 491 w 540"/>
                <a:gd name="T67" fmla="*/ 344 h 523"/>
                <a:gd name="T68" fmla="*/ 475 w 540"/>
                <a:gd name="T69" fmla="*/ 377 h 523"/>
                <a:gd name="T70" fmla="*/ 451 w 540"/>
                <a:gd name="T71" fmla="*/ 409 h 523"/>
                <a:gd name="T72" fmla="*/ 417 w 540"/>
                <a:gd name="T73" fmla="*/ 439 h 523"/>
                <a:gd name="T74" fmla="*/ 369 w 540"/>
                <a:gd name="T75" fmla="*/ 466 h 523"/>
                <a:gd name="T76" fmla="*/ 308 w 540"/>
                <a:gd name="T77" fmla="*/ 485 h 523"/>
                <a:gd name="T78" fmla="*/ 251 w 540"/>
                <a:gd name="T79" fmla="*/ 489 h 523"/>
                <a:gd name="T80" fmla="*/ 200 w 540"/>
                <a:gd name="T81" fmla="*/ 485 h 523"/>
                <a:gd name="T82" fmla="*/ 152 w 540"/>
                <a:gd name="T83" fmla="*/ 468 h 523"/>
                <a:gd name="T84" fmla="*/ 112 w 540"/>
                <a:gd name="T85" fmla="*/ 443 h 523"/>
                <a:gd name="T86" fmla="*/ 78 w 540"/>
                <a:gd name="T87" fmla="*/ 401 h 523"/>
                <a:gd name="T88" fmla="*/ 52 w 540"/>
                <a:gd name="T89" fmla="*/ 354 h 523"/>
                <a:gd name="T90" fmla="*/ 36 w 540"/>
                <a:gd name="T91" fmla="*/ 299 h 523"/>
                <a:gd name="T92" fmla="*/ 36 w 540"/>
                <a:gd name="T93" fmla="*/ 240 h 523"/>
                <a:gd name="T94" fmla="*/ 46 w 540"/>
                <a:gd name="T95" fmla="*/ 187 h 523"/>
                <a:gd name="T96" fmla="*/ 73 w 540"/>
                <a:gd name="T97" fmla="*/ 139 h 523"/>
                <a:gd name="T98" fmla="*/ 111 w 540"/>
                <a:gd name="T99" fmla="*/ 95 h 523"/>
                <a:gd name="T100" fmla="*/ 164 w 540"/>
                <a:gd name="T101" fmla="*/ 61 h 523"/>
                <a:gd name="T102" fmla="*/ 194 w 540"/>
                <a:gd name="T103" fmla="*/ 50 h 523"/>
                <a:gd name="T104" fmla="*/ 240 w 540"/>
                <a:gd name="T105" fmla="*/ 36 h 523"/>
                <a:gd name="T106" fmla="*/ 272 w 540"/>
                <a:gd name="T107" fmla="*/ 35 h 523"/>
                <a:gd name="T108" fmla="*/ 320 w 540"/>
                <a:gd name="T109" fmla="*/ 40 h 523"/>
                <a:gd name="T110" fmla="*/ 352 w 540"/>
                <a:gd name="T111" fmla="*/ 50 h 523"/>
                <a:gd name="T112" fmla="*/ 382 w 540"/>
                <a:gd name="T113" fmla="*/ 61 h 523"/>
                <a:gd name="T114" fmla="*/ 413 w 540"/>
                <a:gd name="T115" fmla="*/ 8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0" h="523">
                  <a:moveTo>
                    <a:pt x="432" y="52"/>
                  </a:moveTo>
                  <a:lnTo>
                    <a:pt x="424" y="46"/>
                  </a:lnTo>
                  <a:lnTo>
                    <a:pt x="415" y="40"/>
                  </a:lnTo>
                  <a:lnTo>
                    <a:pt x="405" y="36"/>
                  </a:lnTo>
                  <a:lnTo>
                    <a:pt x="398" y="31"/>
                  </a:lnTo>
                  <a:lnTo>
                    <a:pt x="388" y="27"/>
                  </a:lnTo>
                  <a:lnTo>
                    <a:pt x="380" y="23"/>
                  </a:lnTo>
                  <a:lnTo>
                    <a:pt x="371" y="19"/>
                  </a:lnTo>
                  <a:lnTo>
                    <a:pt x="363" y="17"/>
                  </a:lnTo>
                  <a:lnTo>
                    <a:pt x="354" y="12"/>
                  </a:lnTo>
                  <a:lnTo>
                    <a:pt x="344" y="10"/>
                  </a:lnTo>
                  <a:lnTo>
                    <a:pt x="337" y="6"/>
                  </a:lnTo>
                  <a:lnTo>
                    <a:pt x="327" y="6"/>
                  </a:lnTo>
                  <a:lnTo>
                    <a:pt x="318" y="4"/>
                  </a:lnTo>
                  <a:lnTo>
                    <a:pt x="310" y="2"/>
                  </a:lnTo>
                  <a:lnTo>
                    <a:pt x="301" y="2"/>
                  </a:lnTo>
                  <a:lnTo>
                    <a:pt x="293" y="2"/>
                  </a:lnTo>
                  <a:lnTo>
                    <a:pt x="282" y="0"/>
                  </a:lnTo>
                  <a:lnTo>
                    <a:pt x="274" y="0"/>
                  </a:lnTo>
                  <a:lnTo>
                    <a:pt x="263" y="0"/>
                  </a:lnTo>
                  <a:lnTo>
                    <a:pt x="255" y="2"/>
                  </a:lnTo>
                  <a:lnTo>
                    <a:pt x="245" y="2"/>
                  </a:lnTo>
                  <a:lnTo>
                    <a:pt x="236" y="2"/>
                  </a:lnTo>
                  <a:lnTo>
                    <a:pt x="228" y="4"/>
                  </a:lnTo>
                  <a:lnTo>
                    <a:pt x="219" y="6"/>
                  </a:lnTo>
                  <a:lnTo>
                    <a:pt x="209" y="8"/>
                  </a:lnTo>
                  <a:lnTo>
                    <a:pt x="200" y="12"/>
                  </a:lnTo>
                  <a:lnTo>
                    <a:pt x="192" y="12"/>
                  </a:lnTo>
                  <a:lnTo>
                    <a:pt x="183" y="17"/>
                  </a:lnTo>
                  <a:lnTo>
                    <a:pt x="173" y="19"/>
                  </a:lnTo>
                  <a:lnTo>
                    <a:pt x="166" y="25"/>
                  </a:lnTo>
                  <a:lnTo>
                    <a:pt x="156" y="29"/>
                  </a:lnTo>
                  <a:lnTo>
                    <a:pt x="149" y="33"/>
                  </a:lnTo>
                  <a:lnTo>
                    <a:pt x="141" y="36"/>
                  </a:lnTo>
                  <a:lnTo>
                    <a:pt x="131" y="40"/>
                  </a:lnTo>
                  <a:lnTo>
                    <a:pt x="124" y="44"/>
                  </a:lnTo>
                  <a:lnTo>
                    <a:pt x="118" y="50"/>
                  </a:lnTo>
                  <a:lnTo>
                    <a:pt x="109" y="54"/>
                  </a:lnTo>
                  <a:lnTo>
                    <a:pt x="103" y="59"/>
                  </a:lnTo>
                  <a:lnTo>
                    <a:pt x="95" y="65"/>
                  </a:lnTo>
                  <a:lnTo>
                    <a:pt x="90" y="71"/>
                  </a:lnTo>
                  <a:lnTo>
                    <a:pt x="76" y="80"/>
                  </a:lnTo>
                  <a:lnTo>
                    <a:pt x="65" y="93"/>
                  </a:lnTo>
                  <a:lnTo>
                    <a:pt x="57" y="99"/>
                  </a:lnTo>
                  <a:lnTo>
                    <a:pt x="53" y="107"/>
                  </a:lnTo>
                  <a:lnTo>
                    <a:pt x="50" y="113"/>
                  </a:lnTo>
                  <a:lnTo>
                    <a:pt x="44" y="120"/>
                  </a:lnTo>
                  <a:lnTo>
                    <a:pt x="34" y="133"/>
                  </a:lnTo>
                  <a:lnTo>
                    <a:pt x="27" y="147"/>
                  </a:lnTo>
                  <a:lnTo>
                    <a:pt x="23" y="154"/>
                  </a:lnTo>
                  <a:lnTo>
                    <a:pt x="17" y="162"/>
                  </a:lnTo>
                  <a:lnTo>
                    <a:pt x="15" y="168"/>
                  </a:lnTo>
                  <a:lnTo>
                    <a:pt x="14" y="177"/>
                  </a:lnTo>
                  <a:lnTo>
                    <a:pt x="8" y="192"/>
                  </a:lnTo>
                  <a:lnTo>
                    <a:pt x="4" y="208"/>
                  </a:lnTo>
                  <a:lnTo>
                    <a:pt x="2" y="223"/>
                  </a:lnTo>
                  <a:lnTo>
                    <a:pt x="2" y="238"/>
                  </a:lnTo>
                  <a:lnTo>
                    <a:pt x="0" y="246"/>
                  </a:lnTo>
                  <a:lnTo>
                    <a:pt x="0" y="255"/>
                  </a:lnTo>
                  <a:lnTo>
                    <a:pt x="0" y="263"/>
                  </a:lnTo>
                  <a:lnTo>
                    <a:pt x="0" y="270"/>
                  </a:lnTo>
                  <a:lnTo>
                    <a:pt x="0" y="278"/>
                  </a:lnTo>
                  <a:lnTo>
                    <a:pt x="0" y="287"/>
                  </a:lnTo>
                  <a:lnTo>
                    <a:pt x="2" y="295"/>
                  </a:lnTo>
                  <a:lnTo>
                    <a:pt x="4" y="304"/>
                  </a:lnTo>
                  <a:lnTo>
                    <a:pt x="6" y="320"/>
                  </a:lnTo>
                  <a:lnTo>
                    <a:pt x="12" y="335"/>
                  </a:lnTo>
                  <a:lnTo>
                    <a:pt x="12" y="343"/>
                  </a:lnTo>
                  <a:lnTo>
                    <a:pt x="15" y="352"/>
                  </a:lnTo>
                  <a:lnTo>
                    <a:pt x="17" y="358"/>
                  </a:lnTo>
                  <a:lnTo>
                    <a:pt x="23" y="367"/>
                  </a:lnTo>
                  <a:lnTo>
                    <a:pt x="27" y="381"/>
                  </a:lnTo>
                  <a:lnTo>
                    <a:pt x="34" y="396"/>
                  </a:lnTo>
                  <a:lnTo>
                    <a:pt x="42" y="409"/>
                  </a:lnTo>
                  <a:lnTo>
                    <a:pt x="50" y="420"/>
                  </a:lnTo>
                  <a:lnTo>
                    <a:pt x="59" y="432"/>
                  </a:lnTo>
                  <a:lnTo>
                    <a:pt x="69" y="445"/>
                  </a:lnTo>
                  <a:lnTo>
                    <a:pt x="78" y="457"/>
                  </a:lnTo>
                  <a:lnTo>
                    <a:pt x="92" y="468"/>
                  </a:lnTo>
                  <a:lnTo>
                    <a:pt x="101" y="476"/>
                  </a:lnTo>
                  <a:lnTo>
                    <a:pt x="112" y="483"/>
                  </a:lnTo>
                  <a:lnTo>
                    <a:pt x="124" y="491"/>
                  </a:lnTo>
                  <a:lnTo>
                    <a:pt x="137" y="498"/>
                  </a:lnTo>
                  <a:lnTo>
                    <a:pt x="149" y="502"/>
                  </a:lnTo>
                  <a:lnTo>
                    <a:pt x="162" y="508"/>
                  </a:lnTo>
                  <a:lnTo>
                    <a:pt x="175" y="514"/>
                  </a:lnTo>
                  <a:lnTo>
                    <a:pt x="190" y="517"/>
                  </a:lnTo>
                  <a:lnTo>
                    <a:pt x="204" y="519"/>
                  </a:lnTo>
                  <a:lnTo>
                    <a:pt x="219" y="521"/>
                  </a:lnTo>
                  <a:lnTo>
                    <a:pt x="232" y="521"/>
                  </a:lnTo>
                  <a:lnTo>
                    <a:pt x="249" y="523"/>
                  </a:lnTo>
                  <a:lnTo>
                    <a:pt x="263" y="521"/>
                  </a:lnTo>
                  <a:lnTo>
                    <a:pt x="280" y="521"/>
                  </a:lnTo>
                  <a:lnTo>
                    <a:pt x="287" y="521"/>
                  </a:lnTo>
                  <a:lnTo>
                    <a:pt x="297" y="519"/>
                  </a:lnTo>
                  <a:lnTo>
                    <a:pt x="304" y="517"/>
                  </a:lnTo>
                  <a:lnTo>
                    <a:pt x="314" y="517"/>
                  </a:lnTo>
                  <a:lnTo>
                    <a:pt x="323" y="516"/>
                  </a:lnTo>
                  <a:lnTo>
                    <a:pt x="331" y="512"/>
                  </a:lnTo>
                  <a:lnTo>
                    <a:pt x="341" y="508"/>
                  </a:lnTo>
                  <a:lnTo>
                    <a:pt x="350" y="508"/>
                  </a:lnTo>
                  <a:lnTo>
                    <a:pt x="358" y="502"/>
                  </a:lnTo>
                  <a:lnTo>
                    <a:pt x="367" y="502"/>
                  </a:lnTo>
                  <a:lnTo>
                    <a:pt x="375" y="496"/>
                  </a:lnTo>
                  <a:lnTo>
                    <a:pt x="382" y="496"/>
                  </a:lnTo>
                  <a:lnTo>
                    <a:pt x="396" y="489"/>
                  </a:lnTo>
                  <a:lnTo>
                    <a:pt x="411" y="481"/>
                  </a:lnTo>
                  <a:lnTo>
                    <a:pt x="424" y="472"/>
                  </a:lnTo>
                  <a:lnTo>
                    <a:pt x="437" y="464"/>
                  </a:lnTo>
                  <a:lnTo>
                    <a:pt x="447" y="455"/>
                  </a:lnTo>
                  <a:lnTo>
                    <a:pt x="456" y="445"/>
                  </a:lnTo>
                  <a:lnTo>
                    <a:pt x="466" y="436"/>
                  </a:lnTo>
                  <a:lnTo>
                    <a:pt x="475" y="426"/>
                  </a:lnTo>
                  <a:lnTo>
                    <a:pt x="483" y="417"/>
                  </a:lnTo>
                  <a:lnTo>
                    <a:pt x="491" y="409"/>
                  </a:lnTo>
                  <a:lnTo>
                    <a:pt x="498" y="398"/>
                  </a:lnTo>
                  <a:lnTo>
                    <a:pt x="506" y="388"/>
                  </a:lnTo>
                  <a:lnTo>
                    <a:pt x="510" y="379"/>
                  </a:lnTo>
                  <a:lnTo>
                    <a:pt x="513" y="369"/>
                  </a:lnTo>
                  <a:lnTo>
                    <a:pt x="517" y="360"/>
                  </a:lnTo>
                  <a:lnTo>
                    <a:pt x="521" y="352"/>
                  </a:lnTo>
                  <a:lnTo>
                    <a:pt x="525" y="343"/>
                  </a:lnTo>
                  <a:lnTo>
                    <a:pt x="527" y="333"/>
                  </a:lnTo>
                  <a:lnTo>
                    <a:pt x="531" y="325"/>
                  </a:lnTo>
                  <a:lnTo>
                    <a:pt x="533" y="320"/>
                  </a:lnTo>
                  <a:lnTo>
                    <a:pt x="534" y="306"/>
                  </a:lnTo>
                  <a:lnTo>
                    <a:pt x="536" y="299"/>
                  </a:lnTo>
                  <a:lnTo>
                    <a:pt x="538" y="293"/>
                  </a:lnTo>
                  <a:lnTo>
                    <a:pt x="540" y="291"/>
                  </a:lnTo>
                  <a:lnTo>
                    <a:pt x="506" y="287"/>
                  </a:lnTo>
                  <a:lnTo>
                    <a:pt x="506" y="289"/>
                  </a:lnTo>
                  <a:lnTo>
                    <a:pt x="506" y="295"/>
                  </a:lnTo>
                  <a:lnTo>
                    <a:pt x="502" y="304"/>
                  </a:lnTo>
                  <a:lnTo>
                    <a:pt x="500" y="316"/>
                  </a:lnTo>
                  <a:lnTo>
                    <a:pt x="494" y="327"/>
                  </a:lnTo>
                  <a:lnTo>
                    <a:pt x="491" y="344"/>
                  </a:lnTo>
                  <a:lnTo>
                    <a:pt x="487" y="352"/>
                  </a:lnTo>
                  <a:lnTo>
                    <a:pt x="483" y="358"/>
                  </a:lnTo>
                  <a:lnTo>
                    <a:pt x="479" y="367"/>
                  </a:lnTo>
                  <a:lnTo>
                    <a:pt x="475" y="377"/>
                  </a:lnTo>
                  <a:lnTo>
                    <a:pt x="470" y="382"/>
                  </a:lnTo>
                  <a:lnTo>
                    <a:pt x="464" y="392"/>
                  </a:lnTo>
                  <a:lnTo>
                    <a:pt x="456" y="400"/>
                  </a:lnTo>
                  <a:lnTo>
                    <a:pt x="451" y="409"/>
                  </a:lnTo>
                  <a:lnTo>
                    <a:pt x="443" y="415"/>
                  </a:lnTo>
                  <a:lnTo>
                    <a:pt x="434" y="424"/>
                  </a:lnTo>
                  <a:lnTo>
                    <a:pt x="424" y="432"/>
                  </a:lnTo>
                  <a:lnTo>
                    <a:pt x="417" y="439"/>
                  </a:lnTo>
                  <a:lnTo>
                    <a:pt x="405" y="445"/>
                  </a:lnTo>
                  <a:lnTo>
                    <a:pt x="392" y="453"/>
                  </a:lnTo>
                  <a:lnTo>
                    <a:pt x="380" y="458"/>
                  </a:lnTo>
                  <a:lnTo>
                    <a:pt x="369" y="466"/>
                  </a:lnTo>
                  <a:lnTo>
                    <a:pt x="354" y="472"/>
                  </a:lnTo>
                  <a:lnTo>
                    <a:pt x="339" y="477"/>
                  </a:lnTo>
                  <a:lnTo>
                    <a:pt x="323" y="481"/>
                  </a:lnTo>
                  <a:lnTo>
                    <a:pt x="308" y="485"/>
                  </a:lnTo>
                  <a:lnTo>
                    <a:pt x="293" y="487"/>
                  </a:lnTo>
                  <a:lnTo>
                    <a:pt x="278" y="489"/>
                  </a:lnTo>
                  <a:lnTo>
                    <a:pt x="264" y="489"/>
                  </a:lnTo>
                  <a:lnTo>
                    <a:pt x="251" y="489"/>
                  </a:lnTo>
                  <a:lnTo>
                    <a:pt x="236" y="489"/>
                  </a:lnTo>
                  <a:lnTo>
                    <a:pt x="225" y="489"/>
                  </a:lnTo>
                  <a:lnTo>
                    <a:pt x="211" y="487"/>
                  </a:lnTo>
                  <a:lnTo>
                    <a:pt x="200" y="485"/>
                  </a:lnTo>
                  <a:lnTo>
                    <a:pt x="187" y="481"/>
                  </a:lnTo>
                  <a:lnTo>
                    <a:pt x="173" y="477"/>
                  </a:lnTo>
                  <a:lnTo>
                    <a:pt x="162" y="472"/>
                  </a:lnTo>
                  <a:lnTo>
                    <a:pt x="152" y="468"/>
                  </a:lnTo>
                  <a:lnTo>
                    <a:pt x="141" y="462"/>
                  </a:lnTo>
                  <a:lnTo>
                    <a:pt x="130" y="457"/>
                  </a:lnTo>
                  <a:lnTo>
                    <a:pt x="122" y="449"/>
                  </a:lnTo>
                  <a:lnTo>
                    <a:pt x="112" y="443"/>
                  </a:lnTo>
                  <a:lnTo>
                    <a:pt x="103" y="432"/>
                  </a:lnTo>
                  <a:lnTo>
                    <a:pt x="93" y="422"/>
                  </a:lnTo>
                  <a:lnTo>
                    <a:pt x="86" y="413"/>
                  </a:lnTo>
                  <a:lnTo>
                    <a:pt x="78" y="401"/>
                  </a:lnTo>
                  <a:lnTo>
                    <a:pt x="69" y="390"/>
                  </a:lnTo>
                  <a:lnTo>
                    <a:pt x="63" y="379"/>
                  </a:lnTo>
                  <a:lnTo>
                    <a:pt x="55" y="365"/>
                  </a:lnTo>
                  <a:lnTo>
                    <a:pt x="52" y="354"/>
                  </a:lnTo>
                  <a:lnTo>
                    <a:pt x="46" y="339"/>
                  </a:lnTo>
                  <a:lnTo>
                    <a:pt x="42" y="325"/>
                  </a:lnTo>
                  <a:lnTo>
                    <a:pt x="38" y="312"/>
                  </a:lnTo>
                  <a:lnTo>
                    <a:pt x="36" y="299"/>
                  </a:lnTo>
                  <a:lnTo>
                    <a:pt x="34" y="284"/>
                  </a:lnTo>
                  <a:lnTo>
                    <a:pt x="34" y="270"/>
                  </a:lnTo>
                  <a:lnTo>
                    <a:pt x="34" y="255"/>
                  </a:lnTo>
                  <a:lnTo>
                    <a:pt x="36" y="240"/>
                  </a:lnTo>
                  <a:lnTo>
                    <a:pt x="36" y="227"/>
                  </a:lnTo>
                  <a:lnTo>
                    <a:pt x="38" y="213"/>
                  </a:lnTo>
                  <a:lnTo>
                    <a:pt x="42" y="200"/>
                  </a:lnTo>
                  <a:lnTo>
                    <a:pt x="46" y="187"/>
                  </a:lnTo>
                  <a:lnTo>
                    <a:pt x="50" y="175"/>
                  </a:lnTo>
                  <a:lnTo>
                    <a:pt x="55" y="162"/>
                  </a:lnTo>
                  <a:lnTo>
                    <a:pt x="63" y="151"/>
                  </a:lnTo>
                  <a:lnTo>
                    <a:pt x="73" y="139"/>
                  </a:lnTo>
                  <a:lnTo>
                    <a:pt x="80" y="126"/>
                  </a:lnTo>
                  <a:lnTo>
                    <a:pt x="90" y="116"/>
                  </a:lnTo>
                  <a:lnTo>
                    <a:pt x="99" y="105"/>
                  </a:lnTo>
                  <a:lnTo>
                    <a:pt x="111" y="95"/>
                  </a:lnTo>
                  <a:lnTo>
                    <a:pt x="124" y="86"/>
                  </a:lnTo>
                  <a:lnTo>
                    <a:pt x="137" y="76"/>
                  </a:lnTo>
                  <a:lnTo>
                    <a:pt x="149" y="69"/>
                  </a:lnTo>
                  <a:lnTo>
                    <a:pt x="164" y="61"/>
                  </a:lnTo>
                  <a:lnTo>
                    <a:pt x="171" y="57"/>
                  </a:lnTo>
                  <a:lnTo>
                    <a:pt x="179" y="54"/>
                  </a:lnTo>
                  <a:lnTo>
                    <a:pt x="187" y="50"/>
                  </a:lnTo>
                  <a:lnTo>
                    <a:pt x="194" y="50"/>
                  </a:lnTo>
                  <a:lnTo>
                    <a:pt x="209" y="42"/>
                  </a:lnTo>
                  <a:lnTo>
                    <a:pt x="225" y="40"/>
                  </a:lnTo>
                  <a:lnTo>
                    <a:pt x="232" y="36"/>
                  </a:lnTo>
                  <a:lnTo>
                    <a:pt x="240" y="36"/>
                  </a:lnTo>
                  <a:lnTo>
                    <a:pt x="249" y="36"/>
                  </a:lnTo>
                  <a:lnTo>
                    <a:pt x="257" y="36"/>
                  </a:lnTo>
                  <a:lnTo>
                    <a:pt x="264" y="35"/>
                  </a:lnTo>
                  <a:lnTo>
                    <a:pt x="272" y="35"/>
                  </a:lnTo>
                  <a:lnTo>
                    <a:pt x="280" y="35"/>
                  </a:lnTo>
                  <a:lnTo>
                    <a:pt x="289" y="36"/>
                  </a:lnTo>
                  <a:lnTo>
                    <a:pt x="304" y="36"/>
                  </a:lnTo>
                  <a:lnTo>
                    <a:pt x="320" y="40"/>
                  </a:lnTo>
                  <a:lnTo>
                    <a:pt x="327" y="40"/>
                  </a:lnTo>
                  <a:lnTo>
                    <a:pt x="337" y="42"/>
                  </a:lnTo>
                  <a:lnTo>
                    <a:pt x="342" y="44"/>
                  </a:lnTo>
                  <a:lnTo>
                    <a:pt x="352" y="50"/>
                  </a:lnTo>
                  <a:lnTo>
                    <a:pt x="360" y="50"/>
                  </a:lnTo>
                  <a:lnTo>
                    <a:pt x="367" y="54"/>
                  </a:lnTo>
                  <a:lnTo>
                    <a:pt x="375" y="57"/>
                  </a:lnTo>
                  <a:lnTo>
                    <a:pt x="382" y="61"/>
                  </a:lnTo>
                  <a:lnTo>
                    <a:pt x="390" y="65"/>
                  </a:lnTo>
                  <a:lnTo>
                    <a:pt x="398" y="69"/>
                  </a:lnTo>
                  <a:lnTo>
                    <a:pt x="405" y="74"/>
                  </a:lnTo>
                  <a:lnTo>
                    <a:pt x="413" y="80"/>
                  </a:lnTo>
                  <a:lnTo>
                    <a:pt x="432" y="52"/>
                  </a:lnTo>
                  <a:lnTo>
                    <a:pt x="432" y="5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orme libre 47"/>
            <p:cNvSpPr>
              <a:spLocks/>
            </p:cNvSpPr>
            <p:nvPr/>
          </p:nvSpPr>
          <p:spPr bwMode="auto">
            <a:xfrm>
              <a:off x="6180138" y="769938"/>
              <a:ext cx="117475" cy="230188"/>
            </a:xfrm>
            <a:custGeom>
              <a:avLst/>
              <a:gdLst>
                <a:gd name="T0" fmla="*/ 0 w 146"/>
                <a:gd name="T1" fmla="*/ 25 h 291"/>
                <a:gd name="T2" fmla="*/ 7 w 146"/>
                <a:gd name="T3" fmla="*/ 29 h 291"/>
                <a:gd name="T4" fmla="*/ 13 w 146"/>
                <a:gd name="T5" fmla="*/ 35 h 291"/>
                <a:gd name="T6" fmla="*/ 19 w 146"/>
                <a:gd name="T7" fmla="*/ 40 h 291"/>
                <a:gd name="T8" fmla="*/ 26 w 146"/>
                <a:gd name="T9" fmla="*/ 48 h 291"/>
                <a:gd name="T10" fmla="*/ 38 w 146"/>
                <a:gd name="T11" fmla="*/ 57 h 291"/>
                <a:gd name="T12" fmla="*/ 49 w 146"/>
                <a:gd name="T13" fmla="*/ 71 h 291"/>
                <a:gd name="T14" fmla="*/ 57 w 146"/>
                <a:gd name="T15" fmla="*/ 82 h 291"/>
                <a:gd name="T16" fmla="*/ 66 w 146"/>
                <a:gd name="T17" fmla="*/ 94 h 291"/>
                <a:gd name="T18" fmla="*/ 74 w 146"/>
                <a:gd name="T19" fmla="*/ 105 h 291"/>
                <a:gd name="T20" fmla="*/ 82 w 146"/>
                <a:gd name="T21" fmla="*/ 116 h 291"/>
                <a:gd name="T22" fmla="*/ 87 w 146"/>
                <a:gd name="T23" fmla="*/ 126 h 291"/>
                <a:gd name="T24" fmla="*/ 91 w 146"/>
                <a:gd name="T25" fmla="*/ 137 h 291"/>
                <a:gd name="T26" fmla="*/ 95 w 146"/>
                <a:gd name="T27" fmla="*/ 147 h 291"/>
                <a:gd name="T28" fmla="*/ 101 w 146"/>
                <a:gd name="T29" fmla="*/ 158 h 291"/>
                <a:gd name="T30" fmla="*/ 102 w 146"/>
                <a:gd name="T31" fmla="*/ 168 h 291"/>
                <a:gd name="T32" fmla="*/ 106 w 146"/>
                <a:gd name="T33" fmla="*/ 177 h 291"/>
                <a:gd name="T34" fmla="*/ 108 w 146"/>
                <a:gd name="T35" fmla="*/ 189 h 291"/>
                <a:gd name="T36" fmla="*/ 112 w 146"/>
                <a:gd name="T37" fmla="*/ 198 h 291"/>
                <a:gd name="T38" fmla="*/ 112 w 146"/>
                <a:gd name="T39" fmla="*/ 206 h 291"/>
                <a:gd name="T40" fmla="*/ 112 w 146"/>
                <a:gd name="T41" fmla="*/ 215 h 291"/>
                <a:gd name="T42" fmla="*/ 112 w 146"/>
                <a:gd name="T43" fmla="*/ 221 h 291"/>
                <a:gd name="T44" fmla="*/ 114 w 146"/>
                <a:gd name="T45" fmla="*/ 229 h 291"/>
                <a:gd name="T46" fmla="*/ 112 w 146"/>
                <a:gd name="T47" fmla="*/ 242 h 291"/>
                <a:gd name="T48" fmla="*/ 112 w 146"/>
                <a:gd name="T49" fmla="*/ 255 h 291"/>
                <a:gd name="T50" fmla="*/ 108 w 146"/>
                <a:gd name="T51" fmla="*/ 265 h 291"/>
                <a:gd name="T52" fmla="*/ 108 w 146"/>
                <a:gd name="T53" fmla="*/ 270 h 291"/>
                <a:gd name="T54" fmla="*/ 108 w 146"/>
                <a:gd name="T55" fmla="*/ 276 h 291"/>
                <a:gd name="T56" fmla="*/ 108 w 146"/>
                <a:gd name="T57" fmla="*/ 280 h 291"/>
                <a:gd name="T58" fmla="*/ 139 w 146"/>
                <a:gd name="T59" fmla="*/ 291 h 291"/>
                <a:gd name="T60" fmla="*/ 139 w 146"/>
                <a:gd name="T61" fmla="*/ 288 h 291"/>
                <a:gd name="T62" fmla="*/ 139 w 146"/>
                <a:gd name="T63" fmla="*/ 284 h 291"/>
                <a:gd name="T64" fmla="*/ 141 w 146"/>
                <a:gd name="T65" fmla="*/ 272 h 291"/>
                <a:gd name="T66" fmla="*/ 144 w 146"/>
                <a:gd name="T67" fmla="*/ 263 h 291"/>
                <a:gd name="T68" fmla="*/ 144 w 146"/>
                <a:gd name="T69" fmla="*/ 248 h 291"/>
                <a:gd name="T70" fmla="*/ 146 w 146"/>
                <a:gd name="T71" fmla="*/ 234 h 291"/>
                <a:gd name="T72" fmla="*/ 144 w 146"/>
                <a:gd name="T73" fmla="*/ 223 h 291"/>
                <a:gd name="T74" fmla="*/ 144 w 146"/>
                <a:gd name="T75" fmla="*/ 215 h 291"/>
                <a:gd name="T76" fmla="*/ 144 w 146"/>
                <a:gd name="T77" fmla="*/ 206 h 291"/>
                <a:gd name="T78" fmla="*/ 144 w 146"/>
                <a:gd name="T79" fmla="*/ 196 h 291"/>
                <a:gd name="T80" fmla="*/ 142 w 146"/>
                <a:gd name="T81" fmla="*/ 185 h 291"/>
                <a:gd name="T82" fmla="*/ 139 w 146"/>
                <a:gd name="T83" fmla="*/ 175 h 291"/>
                <a:gd name="T84" fmla="*/ 137 w 146"/>
                <a:gd name="T85" fmla="*/ 164 h 291"/>
                <a:gd name="T86" fmla="*/ 133 w 146"/>
                <a:gd name="T87" fmla="*/ 153 h 291"/>
                <a:gd name="T88" fmla="*/ 129 w 146"/>
                <a:gd name="T89" fmla="*/ 139 h 291"/>
                <a:gd name="T90" fmla="*/ 125 w 146"/>
                <a:gd name="T91" fmla="*/ 128 h 291"/>
                <a:gd name="T92" fmla="*/ 118 w 146"/>
                <a:gd name="T93" fmla="*/ 116 h 291"/>
                <a:gd name="T94" fmla="*/ 112 w 146"/>
                <a:gd name="T95" fmla="*/ 105 h 291"/>
                <a:gd name="T96" fmla="*/ 102 w 146"/>
                <a:gd name="T97" fmla="*/ 92 h 291"/>
                <a:gd name="T98" fmla="*/ 95 w 146"/>
                <a:gd name="T99" fmla="*/ 78 h 291"/>
                <a:gd name="T100" fmla="*/ 83 w 146"/>
                <a:gd name="T101" fmla="*/ 65 h 291"/>
                <a:gd name="T102" fmla="*/ 76 w 146"/>
                <a:gd name="T103" fmla="*/ 52 h 291"/>
                <a:gd name="T104" fmla="*/ 68 w 146"/>
                <a:gd name="T105" fmla="*/ 44 h 291"/>
                <a:gd name="T106" fmla="*/ 63 w 146"/>
                <a:gd name="T107" fmla="*/ 38 h 291"/>
                <a:gd name="T108" fmla="*/ 55 w 146"/>
                <a:gd name="T109" fmla="*/ 33 h 291"/>
                <a:gd name="T110" fmla="*/ 49 w 146"/>
                <a:gd name="T111" fmla="*/ 25 h 291"/>
                <a:gd name="T112" fmla="*/ 42 w 146"/>
                <a:gd name="T113" fmla="*/ 19 h 291"/>
                <a:gd name="T114" fmla="*/ 34 w 146"/>
                <a:gd name="T115" fmla="*/ 14 h 291"/>
                <a:gd name="T116" fmla="*/ 26 w 146"/>
                <a:gd name="T117" fmla="*/ 6 h 291"/>
                <a:gd name="T118" fmla="*/ 21 w 146"/>
                <a:gd name="T119" fmla="*/ 0 h 291"/>
                <a:gd name="T120" fmla="*/ 0 w 146"/>
                <a:gd name="T121" fmla="*/ 25 h 291"/>
                <a:gd name="T122" fmla="*/ 0 w 146"/>
                <a:gd name="T123" fmla="*/ 2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" h="291">
                  <a:moveTo>
                    <a:pt x="0" y="25"/>
                  </a:moveTo>
                  <a:lnTo>
                    <a:pt x="7" y="29"/>
                  </a:lnTo>
                  <a:lnTo>
                    <a:pt x="13" y="35"/>
                  </a:lnTo>
                  <a:lnTo>
                    <a:pt x="19" y="40"/>
                  </a:lnTo>
                  <a:lnTo>
                    <a:pt x="26" y="48"/>
                  </a:lnTo>
                  <a:lnTo>
                    <a:pt x="38" y="57"/>
                  </a:lnTo>
                  <a:lnTo>
                    <a:pt x="49" y="71"/>
                  </a:lnTo>
                  <a:lnTo>
                    <a:pt x="57" y="82"/>
                  </a:lnTo>
                  <a:lnTo>
                    <a:pt x="66" y="94"/>
                  </a:lnTo>
                  <a:lnTo>
                    <a:pt x="74" y="105"/>
                  </a:lnTo>
                  <a:lnTo>
                    <a:pt x="82" y="116"/>
                  </a:lnTo>
                  <a:lnTo>
                    <a:pt x="87" y="126"/>
                  </a:lnTo>
                  <a:lnTo>
                    <a:pt x="91" y="137"/>
                  </a:lnTo>
                  <a:lnTo>
                    <a:pt x="95" y="147"/>
                  </a:lnTo>
                  <a:lnTo>
                    <a:pt x="101" y="158"/>
                  </a:lnTo>
                  <a:lnTo>
                    <a:pt x="102" y="168"/>
                  </a:lnTo>
                  <a:lnTo>
                    <a:pt x="106" y="177"/>
                  </a:lnTo>
                  <a:lnTo>
                    <a:pt x="108" y="189"/>
                  </a:lnTo>
                  <a:lnTo>
                    <a:pt x="112" y="198"/>
                  </a:lnTo>
                  <a:lnTo>
                    <a:pt x="112" y="206"/>
                  </a:lnTo>
                  <a:lnTo>
                    <a:pt x="112" y="215"/>
                  </a:lnTo>
                  <a:lnTo>
                    <a:pt x="112" y="221"/>
                  </a:lnTo>
                  <a:lnTo>
                    <a:pt x="114" y="229"/>
                  </a:lnTo>
                  <a:lnTo>
                    <a:pt x="112" y="242"/>
                  </a:lnTo>
                  <a:lnTo>
                    <a:pt x="112" y="255"/>
                  </a:lnTo>
                  <a:lnTo>
                    <a:pt x="108" y="265"/>
                  </a:lnTo>
                  <a:lnTo>
                    <a:pt x="108" y="270"/>
                  </a:lnTo>
                  <a:lnTo>
                    <a:pt x="108" y="276"/>
                  </a:lnTo>
                  <a:lnTo>
                    <a:pt x="108" y="280"/>
                  </a:lnTo>
                  <a:lnTo>
                    <a:pt x="139" y="291"/>
                  </a:lnTo>
                  <a:lnTo>
                    <a:pt x="139" y="288"/>
                  </a:lnTo>
                  <a:lnTo>
                    <a:pt x="139" y="284"/>
                  </a:lnTo>
                  <a:lnTo>
                    <a:pt x="141" y="272"/>
                  </a:lnTo>
                  <a:lnTo>
                    <a:pt x="144" y="263"/>
                  </a:lnTo>
                  <a:lnTo>
                    <a:pt x="144" y="248"/>
                  </a:lnTo>
                  <a:lnTo>
                    <a:pt x="146" y="234"/>
                  </a:lnTo>
                  <a:lnTo>
                    <a:pt x="144" y="223"/>
                  </a:lnTo>
                  <a:lnTo>
                    <a:pt x="144" y="215"/>
                  </a:lnTo>
                  <a:lnTo>
                    <a:pt x="144" y="206"/>
                  </a:lnTo>
                  <a:lnTo>
                    <a:pt x="144" y="196"/>
                  </a:lnTo>
                  <a:lnTo>
                    <a:pt x="142" y="185"/>
                  </a:lnTo>
                  <a:lnTo>
                    <a:pt x="139" y="175"/>
                  </a:lnTo>
                  <a:lnTo>
                    <a:pt x="137" y="164"/>
                  </a:lnTo>
                  <a:lnTo>
                    <a:pt x="133" y="153"/>
                  </a:lnTo>
                  <a:lnTo>
                    <a:pt x="129" y="139"/>
                  </a:lnTo>
                  <a:lnTo>
                    <a:pt x="125" y="128"/>
                  </a:lnTo>
                  <a:lnTo>
                    <a:pt x="118" y="116"/>
                  </a:lnTo>
                  <a:lnTo>
                    <a:pt x="112" y="105"/>
                  </a:lnTo>
                  <a:lnTo>
                    <a:pt x="102" y="92"/>
                  </a:lnTo>
                  <a:lnTo>
                    <a:pt x="95" y="78"/>
                  </a:lnTo>
                  <a:lnTo>
                    <a:pt x="83" y="65"/>
                  </a:lnTo>
                  <a:lnTo>
                    <a:pt x="76" y="52"/>
                  </a:lnTo>
                  <a:lnTo>
                    <a:pt x="68" y="44"/>
                  </a:lnTo>
                  <a:lnTo>
                    <a:pt x="63" y="38"/>
                  </a:lnTo>
                  <a:lnTo>
                    <a:pt x="55" y="33"/>
                  </a:lnTo>
                  <a:lnTo>
                    <a:pt x="49" y="25"/>
                  </a:lnTo>
                  <a:lnTo>
                    <a:pt x="42" y="19"/>
                  </a:lnTo>
                  <a:lnTo>
                    <a:pt x="34" y="14"/>
                  </a:lnTo>
                  <a:lnTo>
                    <a:pt x="26" y="6"/>
                  </a:lnTo>
                  <a:lnTo>
                    <a:pt x="21" y="0"/>
                  </a:ln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orme libre 48"/>
            <p:cNvSpPr>
              <a:spLocks/>
            </p:cNvSpPr>
            <p:nvPr/>
          </p:nvSpPr>
          <p:spPr bwMode="auto">
            <a:xfrm>
              <a:off x="5843588" y="1639888"/>
              <a:ext cx="2189163" cy="503238"/>
            </a:xfrm>
            <a:custGeom>
              <a:avLst/>
              <a:gdLst>
                <a:gd name="T0" fmla="*/ 179 w 2756"/>
                <a:gd name="T1" fmla="*/ 325 h 633"/>
                <a:gd name="T2" fmla="*/ 262 w 2756"/>
                <a:gd name="T3" fmla="*/ 249 h 633"/>
                <a:gd name="T4" fmla="*/ 344 w 2756"/>
                <a:gd name="T5" fmla="*/ 188 h 633"/>
                <a:gd name="T6" fmla="*/ 426 w 2756"/>
                <a:gd name="T7" fmla="*/ 137 h 633"/>
                <a:gd name="T8" fmla="*/ 511 w 2756"/>
                <a:gd name="T9" fmla="*/ 99 h 633"/>
                <a:gd name="T10" fmla="*/ 599 w 2756"/>
                <a:gd name="T11" fmla="*/ 65 h 633"/>
                <a:gd name="T12" fmla="*/ 694 w 2756"/>
                <a:gd name="T13" fmla="*/ 42 h 633"/>
                <a:gd name="T14" fmla="*/ 796 w 2756"/>
                <a:gd name="T15" fmla="*/ 23 h 633"/>
                <a:gd name="T16" fmla="*/ 912 w 2756"/>
                <a:gd name="T17" fmla="*/ 10 h 633"/>
                <a:gd name="T18" fmla="*/ 1040 w 2756"/>
                <a:gd name="T19" fmla="*/ 4 h 633"/>
                <a:gd name="T20" fmla="*/ 1184 w 2756"/>
                <a:gd name="T21" fmla="*/ 0 h 633"/>
                <a:gd name="T22" fmla="*/ 1348 w 2756"/>
                <a:gd name="T23" fmla="*/ 0 h 633"/>
                <a:gd name="T24" fmla="*/ 1532 w 2756"/>
                <a:gd name="T25" fmla="*/ 2 h 633"/>
                <a:gd name="T26" fmla="*/ 1715 w 2756"/>
                <a:gd name="T27" fmla="*/ 2 h 633"/>
                <a:gd name="T28" fmla="*/ 1876 w 2756"/>
                <a:gd name="T29" fmla="*/ 4 h 633"/>
                <a:gd name="T30" fmla="*/ 2022 w 2756"/>
                <a:gd name="T31" fmla="*/ 10 h 633"/>
                <a:gd name="T32" fmla="*/ 2148 w 2756"/>
                <a:gd name="T33" fmla="*/ 17 h 633"/>
                <a:gd name="T34" fmla="*/ 2256 w 2756"/>
                <a:gd name="T35" fmla="*/ 29 h 633"/>
                <a:gd name="T36" fmla="*/ 2351 w 2756"/>
                <a:gd name="T37" fmla="*/ 42 h 633"/>
                <a:gd name="T38" fmla="*/ 2429 w 2756"/>
                <a:gd name="T39" fmla="*/ 61 h 633"/>
                <a:gd name="T40" fmla="*/ 2498 w 2756"/>
                <a:gd name="T41" fmla="*/ 84 h 633"/>
                <a:gd name="T42" fmla="*/ 2553 w 2756"/>
                <a:gd name="T43" fmla="*/ 109 h 633"/>
                <a:gd name="T44" fmla="*/ 2597 w 2756"/>
                <a:gd name="T45" fmla="*/ 143 h 633"/>
                <a:gd name="T46" fmla="*/ 2633 w 2756"/>
                <a:gd name="T47" fmla="*/ 183 h 633"/>
                <a:gd name="T48" fmla="*/ 2663 w 2756"/>
                <a:gd name="T49" fmla="*/ 228 h 633"/>
                <a:gd name="T50" fmla="*/ 2684 w 2756"/>
                <a:gd name="T51" fmla="*/ 282 h 633"/>
                <a:gd name="T52" fmla="*/ 2703 w 2756"/>
                <a:gd name="T53" fmla="*/ 331 h 633"/>
                <a:gd name="T54" fmla="*/ 2720 w 2756"/>
                <a:gd name="T55" fmla="*/ 377 h 633"/>
                <a:gd name="T56" fmla="*/ 2735 w 2756"/>
                <a:gd name="T57" fmla="*/ 420 h 633"/>
                <a:gd name="T58" fmla="*/ 2752 w 2756"/>
                <a:gd name="T59" fmla="*/ 485 h 633"/>
                <a:gd name="T60" fmla="*/ 2752 w 2756"/>
                <a:gd name="T61" fmla="*/ 536 h 633"/>
                <a:gd name="T62" fmla="*/ 2722 w 2756"/>
                <a:gd name="T63" fmla="*/ 576 h 633"/>
                <a:gd name="T64" fmla="*/ 2663 w 2756"/>
                <a:gd name="T65" fmla="*/ 605 h 633"/>
                <a:gd name="T66" fmla="*/ 2619 w 2756"/>
                <a:gd name="T67" fmla="*/ 614 h 633"/>
                <a:gd name="T68" fmla="*/ 2560 w 2756"/>
                <a:gd name="T69" fmla="*/ 626 h 633"/>
                <a:gd name="T70" fmla="*/ 2448 w 2756"/>
                <a:gd name="T71" fmla="*/ 631 h 633"/>
                <a:gd name="T72" fmla="*/ 2283 w 2756"/>
                <a:gd name="T73" fmla="*/ 633 h 633"/>
                <a:gd name="T74" fmla="*/ 2072 w 2756"/>
                <a:gd name="T75" fmla="*/ 633 h 633"/>
                <a:gd name="T76" fmla="*/ 1832 w 2756"/>
                <a:gd name="T77" fmla="*/ 628 h 633"/>
                <a:gd name="T78" fmla="*/ 1570 w 2756"/>
                <a:gd name="T79" fmla="*/ 622 h 633"/>
                <a:gd name="T80" fmla="*/ 1300 w 2756"/>
                <a:gd name="T81" fmla="*/ 616 h 633"/>
                <a:gd name="T82" fmla="*/ 1028 w 2756"/>
                <a:gd name="T83" fmla="*/ 607 h 633"/>
                <a:gd name="T84" fmla="*/ 770 w 2756"/>
                <a:gd name="T85" fmla="*/ 599 h 633"/>
                <a:gd name="T86" fmla="*/ 536 w 2756"/>
                <a:gd name="T87" fmla="*/ 593 h 633"/>
                <a:gd name="T88" fmla="*/ 336 w 2756"/>
                <a:gd name="T89" fmla="*/ 590 h 633"/>
                <a:gd name="T90" fmla="*/ 182 w 2756"/>
                <a:gd name="T91" fmla="*/ 586 h 633"/>
                <a:gd name="T92" fmla="*/ 85 w 2756"/>
                <a:gd name="T93" fmla="*/ 586 h 633"/>
                <a:gd name="T94" fmla="*/ 27 w 2756"/>
                <a:gd name="T95" fmla="*/ 584 h 633"/>
                <a:gd name="T96" fmla="*/ 2 w 2756"/>
                <a:gd name="T97" fmla="*/ 546 h 633"/>
                <a:gd name="T98" fmla="*/ 19 w 2756"/>
                <a:gd name="T99" fmla="*/ 502 h 633"/>
                <a:gd name="T100" fmla="*/ 51 w 2756"/>
                <a:gd name="T101" fmla="*/ 457 h 633"/>
                <a:gd name="T102" fmla="*/ 84 w 2756"/>
                <a:gd name="T103" fmla="*/ 417 h 633"/>
                <a:gd name="T104" fmla="*/ 108 w 2756"/>
                <a:gd name="T105" fmla="*/ 394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56" h="633">
                  <a:moveTo>
                    <a:pt x="108" y="394"/>
                  </a:moveTo>
                  <a:lnTo>
                    <a:pt x="125" y="377"/>
                  </a:lnTo>
                  <a:lnTo>
                    <a:pt x="143" y="358"/>
                  </a:lnTo>
                  <a:lnTo>
                    <a:pt x="162" y="341"/>
                  </a:lnTo>
                  <a:lnTo>
                    <a:pt x="179" y="325"/>
                  </a:lnTo>
                  <a:lnTo>
                    <a:pt x="194" y="306"/>
                  </a:lnTo>
                  <a:lnTo>
                    <a:pt x="213" y="293"/>
                  </a:lnTo>
                  <a:lnTo>
                    <a:pt x="230" y="278"/>
                  </a:lnTo>
                  <a:lnTo>
                    <a:pt x="247" y="265"/>
                  </a:lnTo>
                  <a:lnTo>
                    <a:pt x="262" y="249"/>
                  </a:lnTo>
                  <a:lnTo>
                    <a:pt x="279" y="238"/>
                  </a:lnTo>
                  <a:lnTo>
                    <a:pt x="295" y="225"/>
                  </a:lnTo>
                  <a:lnTo>
                    <a:pt x="312" y="211"/>
                  </a:lnTo>
                  <a:lnTo>
                    <a:pt x="329" y="200"/>
                  </a:lnTo>
                  <a:lnTo>
                    <a:pt x="344" y="188"/>
                  </a:lnTo>
                  <a:lnTo>
                    <a:pt x="361" y="177"/>
                  </a:lnTo>
                  <a:lnTo>
                    <a:pt x="378" y="168"/>
                  </a:lnTo>
                  <a:lnTo>
                    <a:pt x="393" y="156"/>
                  </a:lnTo>
                  <a:lnTo>
                    <a:pt x="411" y="147"/>
                  </a:lnTo>
                  <a:lnTo>
                    <a:pt x="426" y="137"/>
                  </a:lnTo>
                  <a:lnTo>
                    <a:pt x="443" y="130"/>
                  </a:lnTo>
                  <a:lnTo>
                    <a:pt x="460" y="120"/>
                  </a:lnTo>
                  <a:lnTo>
                    <a:pt x="475" y="112"/>
                  </a:lnTo>
                  <a:lnTo>
                    <a:pt x="494" y="105"/>
                  </a:lnTo>
                  <a:lnTo>
                    <a:pt x="511" y="99"/>
                  </a:lnTo>
                  <a:lnTo>
                    <a:pt x="526" y="90"/>
                  </a:lnTo>
                  <a:lnTo>
                    <a:pt x="544" y="84"/>
                  </a:lnTo>
                  <a:lnTo>
                    <a:pt x="563" y="76"/>
                  </a:lnTo>
                  <a:lnTo>
                    <a:pt x="582" y="73"/>
                  </a:lnTo>
                  <a:lnTo>
                    <a:pt x="599" y="65"/>
                  </a:lnTo>
                  <a:lnTo>
                    <a:pt x="616" y="61"/>
                  </a:lnTo>
                  <a:lnTo>
                    <a:pt x="635" y="55"/>
                  </a:lnTo>
                  <a:lnTo>
                    <a:pt x="656" y="52"/>
                  </a:lnTo>
                  <a:lnTo>
                    <a:pt x="673" y="46"/>
                  </a:lnTo>
                  <a:lnTo>
                    <a:pt x="694" y="42"/>
                  </a:lnTo>
                  <a:lnTo>
                    <a:pt x="713" y="36"/>
                  </a:lnTo>
                  <a:lnTo>
                    <a:pt x="734" y="35"/>
                  </a:lnTo>
                  <a:lnTo>
                    <a:pt x="753" y="31"/>
                  </a:lnTo>
                  <a:lnTo>
                    <a:pt x="776" y="25"/>
                  </a:lnTo>
                  <a:lnTo>
                    <a:pt x="796" y="23"/>
                  </a:lnTo>
                  <a:lnTo>
                    <a:pt x="819" y="21"/>
                  </a:lnTo>
                  <a:lnTo>
                    <a:pt x="840" y="17"/>
                  </a:lnTo>
                  <a:lnTo>
                    <a:pt x="863" y="16"/>
                  </a:lnTo>
                  <a:lnTo>
                    <a:pt x="886" y="12"/>
                  </a:lnTo>
                  <a:lnTo>
                    <a:pt x="912" y="10"/>
                  </a:lnTo>
                  <a:lnTo>
                    <a:pt x="935" y="10"/>
                  </a:lnTo>
                  <a:lnTo>
                    <a:pt x="960" y="8"/>
                  </a:lnTo>
                  <a:lnTo>
                    <a:pt x="986" y="6"/>
                  </a:lnTo>
                  <a:lnTo>
                    <a:pt x="1013" y="6"/>
                  </a:lnTo>
                  <a:lnTo>
                    <a:pt x="1040" y="4"/>
                  </a:lnTo>
                  <a:lnTo>
                    <a:pt x="1068" y="2"/>
                  </a:lnTo>
                  <a:lnTo>
                    <a:pt x="1095" y="0"/>
                  </a:lnTo>
                  <a:lnTo>
                    <a:pt x="1125" y="0"/>
                  </a:lnTo>
                  <a:lnTo>
                    <a:pt x="1154" y="0"/>
                  </a:lnTo>
                  <a:lnTo>
                    <a:pt x="1184" y="0"/>
                  </a:lnTo>
                  <a:lnTo>
                    <a:pt x="1215" y="0"/>
                  </a:lnTo>
                  <a:lnTo>
                    <a:pt x="1249" y="0"/>
                  </a:lnTo>
                  <a:lnTo>
                    <a:pt x="1279" y="0"/>
                  </a:lnTo>
                  <a:lnTo>
                    <a:pt x="1313" y="0"/>
                  </a:lnTo>
                  <a:lnTo>
                    <a:pt x="1348" y="0"/>
                  </a:lnTo>
                  <a:lnTo>
                    <a:pt x="1382" y="0"/>
                  </a:lnTo>
                  <a:lnTo>
                    <a:pt x="1418" y="0"/>
                  </a:lnTo>
                  <a:lnTo>
                    <a:pt x="1456" y="0"/>
                  </a:lnTo>
                  <a:lnTo>
                    <a:pt x="1494" y="0"/>
                  </a:lnTo>
                  <a:lnTo>
                    <a:pt x="1532" y="2"/>
                  </a:lnTo>
                  <a:lnTo>
                    <a:pt x="1570" y="2"/>
                  </a:lnTo>
                  <a:lnTo>
                    <a:pt x="1608" y="2"/>
                  </a:lnTo>
                  <a:lnTo>
                    <a:pt x="1644" y="2"/>
                  </a:lnTo>
                  <a:lnTo>
                    <a:pt x="1680" y="2"/>
                  </a:lnTo>
                  <a:lnTo>
                    <a:pt x="1715" y="2"/>
                  </a:lnTo>
                  <a:lnTo>
                    <a:pt x="1749" y="4"/>
                  </a:lnTo>
                  <a:lnTo>
                    <a:pt x="1783" y="4"/>
                  </a:lnTo>
                  <a:lnTo>
                    <a:pt x="1815" y="4"/>
                  </a:lnTo>
                  <a:lnTo>
                    <a:pt x="1846" y="4"/>
                  </a:lnTo>
                  <a:lnTo>
                    <a:pt x="1876" y="4"/>
                  </a:lnTo>
                  <a:lnTo>
                    <a:pt x="1908" y="6"/>
                  </a:lnTo>
                  <a:lnTo>
                    <a:pt x="1939" y="8"/>
                  </a:lnTo>
                  <a:lnTo>
                    <a:pt x="1965" y="8"/>
                  </a:lnTo>
                  <a:lnTo>
                    <a:pt x="1996" y="10"/>
                  </a:lnTo>
                  <a:lnTo>
                    <a:pt x="2022" y="10"/>
                  </a:lnTo>
                  <a:lnTo>
                    <a:pt x="2051" y="12"/>
                  </a:lnTo>
                  <a:lnTo>
                    <a:pt x="2076" y="12"/>
                  </a:lnTo>
                  <a:lnTo>
                    <a:pt x="2100" y="14"/>
                  </a:lnTo>
                  <a:lnTo>
                    <a:pt x="2123" y="16"/>
                  </a:lnTo>
                  <a:lnTo>
                    <a:pt x="2148" y="17"/>
                  </a:lnTo>
                  <a:lnTo>
                    <a:pt x="2171" y="17"/>
                  </a:lnTo>
                  <a:lnTo>
                    <a:pt x="2194" y="21"/>
                  </a:lnTo>
                  <a:lnTo>
                    <a:pt x="2214" y="23"/>
                  </a:lnTo>
                  <a:lnTo>
                    <a:pt x="2237" y="27"/>
                  </a:lnTo>
                  <a:lnTo>
                    <a:pt x="2256" y="29"/>
                  </a:lnTo>
                  <a:lnTo>
                    <a:pt x="2277" y="31"/>
                  </a:lnTo>
                  <a:lnTo>
                    <a:pt x="2296" y="33"/>
                  </a:lnTo>
                  <a:lnTo>
                    <a:pt x="2315" y="36"/>
                  </a:lnTo>
                  <a:lnTo>
                    <a:pt x="2334" y="38"/>
                  </a:lnTo>
                  <a:lnTo>
                    <a:pt x="2351" y="42"/>
                  </a:lnTo>
                  <a:lnTo>
                    <a:pt x="2368" y="46"/>
                  </a:lnTo>
                  <a:lnTo>
                    <a:pt x="2386" y="50"/>
                  </a:lnTo>
                  <a:lnTo>
                    <a:pt x="2401" y="54"/>
                  </a:lnTo>
                  <a:lnTo>
                    <a:pt x="2416" y="55"/>
                  </a:lnTo>
                  <a:lnTo>
                    <a:pt x="2429" y="61"/>
                  </a:lnTo>
                  <a:lnTo>
                    <a:pt x="2446" y="65"/>
                  </a:lnTo>
                  <a:lnTo>
                    <a:pt x="2460" y="69"/>
                  </a:lnTo>
                  <a:lnTo>
                    <a:pt x="2471" y="74"/>
                  </a:lnTo>
                  <a:lnTo>
                    <a:pt x="2484" y="78"/>
                  </a:lnTo>
                  <a:lnTo>
                    <a:pt x="2498" y="84"/>
                  </a:lnTo>
                  <a:lnTo>
                    <a:pt x="2509" y="88"/>
                  </a:lnTo>
                  <a:lnTo>
                    <a:pt x="2520" y="93"/>
                  </a:lnTo>
                  <a:lnTo>
                    <a:pt x="2530" y="99"/>
                  </a:lnTo>
                  <a:lnTo>
                    <a:pt x="2541" y="105"/>
                  </a:lnTo>
                  <a:lnTo>
                    <a:pt x="2553" y="109"/>
                  </a:lnTo>
                  <a:lnTo>
                    <a:pt x="2562" y="116"/>
                  </a:lnTo>
                  <a:lnTo>
                    <a:pt x="2572" y="122"/>
                  </a:lnTo>
                  <a:lnTo>
                    <a:pt x="2581" y="130"/>
                  </a:lnTo>
                  <a:lnTo>
                    <a:pt x="2589" y="137"/>
                  </a:lnTo>
                  <a:lnTo>
                    <a:pt x="2597" y="143"/>
                  </a:lnTo>
                  <a:lnTo>
                    <a:pt x="2604" y="149"/>
                  </a:lnTo>
                  <a:lnTo>
                    <a:pt x="2612" y="158"/>
                  </a:lnTo>
                  <a:lnTo>
                    <a:pt x="2617" y="166"/>
                  </a:lnTo>
                  <a:lnTo>
                    <a:pt x="2625" y="175"/>
                  </a:lnTo>
                  <a:lnTo>
                    <a:pt x="2633" y="183"/>
                  </a:lnTo>
                  <a:lnTo>
                    <a:pt x="2640" y="192"/>
                  </a:lnTo>
                  <a:lnTo>
                    <a:pt x="2646" y="200"/>
                  </a:lnTo>
                  <a:lnTo>
                    <a:pt x="2652" y="209"/>
                  </a:lnTo>
                  <a:lnTo>
                    <a:pt x="2657" y="219"/>
                  </a:lnTo>
                  <a:lnTo>
                    <a:pt x="2663" y="228"/>
                  </a:lnTo>
                  <a:lnTo>
                    <a:pt x="2667" y="238"/>
                  </a:lnTo>
                  <a:lnTo>
                    <a:pt x="2673" y="249"/>
                  </a:lnTo>
                  <a:lnTo>
                    <a:pt x="2676" y="259"/>
                  </a:lnTo>
                  <a:lnTo>
                    <a:pt x="2682" y="272"/>
                  </a:lnTo>
                  <a:lnTo>
                    <a:pt x="2684" y="282"/>
                  </a:lnTo>
                  <a:lnTo>
                    <a:pt x="2690" y="293"/>
                  </a:lnTo>
                  <a:lnTo>
                    <a:pt x="2692" y="303"/>
                  </a:lnTo>
                  <a:lnTo>
                    <a:pt x="2697" y="314"/>
                  </a:lnTo>
                  <a:lnTo>
                    <a:pt x="2699" y="322"/>
                  </a:lnTo>
                  <a:lnTo>
                    <a:pt x="2703" y="331"/>
                  </a:lnTo>
                  <a:lnTo>
                    <a:pt x="2707" y="342"/>
                  </a:lnTo>
                  <a:lnTo>
                    <a:pt x="2711" y="352"/>
                  </a:lnTo>
                  <a:lnTo>
                    <a:pt x="2714" y="360"/>
                  </a:lnTo>
                  <a:lnTo>
                    <a:pt x="2716" y="369"/>
                  </a:lnTo>
                  <a:lnTo>
                    <a:pt x="2720" y="377"/>
                  </a:lnTo>
                  <a:lnTo>
                    <a:pt x="2724" y="386"/>
                  </a:lnTo>
                  <a:lnTo>
                    <a:pt x="2726" y="394"/>
                  </a:lnTo>
                  <a:lnTo>
                    <a:pt x="2730" y="401"/>
                  </a:lnTo>
                  <a:lnTo>
                    <a:pt x="2731" y="411"/>
                  </a:lnTo>
                  <a:lnTo>
                    <a:pt x="2735" y="420"/>
                  </a:lnTo>
                  <a:lnTo>
                    <a:pt x="2741" y="434"/>
                  </a:lnTo>
                  <a:lnTo>
                    <a:pt x="2745" y="447"/>
                  </a:lnTo>
                  <a:lnTo>
                    <a:pt x="2747" y="460"/>
                  </a:lnTo>
                  <a:lnTo>
                    <a:pt x="2752" y="474"/>
                  </a:lnTo>
                  <a:lnTo>
                    <a:pt x="2752" y="485"/>
                  </a:lnTo>
                  <a:lnTo>
                    <a:pt x="2754" y="496"/>
                  </a:lnTo>
                  <a:lnTo>
                    <a:pt x="2754" y="508"/>
                  </a:lnTo>
                  <a:lnTo>
                    <a:pt x="2756" y="519"/>
                  </a:lnTo>
                  <a:lnTo>
                    <a:pt x="2752" y="527"/>
                  </a:lnTo>
                  <a:lnTo>
                    <a:pt x="2752" y="536"/>
                  </a:lnTo>
                  <a:lnTo>
                    <a:pt x="2747" y="546"/>
                  </a:lnTo>
                  <a:lnTo>
                    <a:pt x="2743" y="553"/>
                  </a:lnTo>
                  <a:lnTo>
                    <a:pt x="2735" y="561"/>
                  </a:lnTo>
                  <a:lnTo>
                    <a:pt x="2730" y="569"/>
                  </a:lnTo>
                  <a:lnTo>
                    <a:pt x="2722" y="576"/>
                  </a:lnTo>
                  <a:lnTo>
                    <a:pt x="2714" y="584"/>
                  </a:lnTo>
                  <a:lnTo>
                    <a:pt x="2703" y="588"/>
                  </a:lnTo>
                  <a:lnTo>
                    <a:pt x="2690" y="593"/>
                  </a:lnTo>
                  <a:lnTo>
                    <a:pt x="2676" y="599"/>
                  </a:lnTo>
                  <a:lnTo>
                    <a:pt x="2663" y="605"/>
                  </a:lnTo>
                  <a:lnTo>
                    <a:pt x="2654" y="607"/>
                  </a:lnTo>
                  <a:lnTo>
                    <a:pt x="2646" y="609"/>
                  </a:lnTo>
                  <a:lnTo>
                    <a:pt x="2636" y="610"/>
                  </a:lnTo>
                  <a:lnTo>
                    <a:pt x="2629" y="614"/>
                  </a:lnTo>
                  <a:lnTo>
                    <a:pt x="2619" y="614"/>
                  </a:lnTo>
                  <a:lnTo>
                    <a:pt x="2610" y="618"/>
                  </a:lnTo>
                  <a:lnTo>
                    <a:pt x="2600" y="622"/>
                  </a:lnTo>
                  <a:lnTo>
                    <a:pt x="2591" y="624"/>
                  </a:lnTo>
                  <a:lnTo>
                    <a:pt x="2578" y="624"/>
                  </a:lnTo>
                  <a:lnTo>
                    <a:pt x="2560" y="626"/>
                  </a:lnTo>
                  <a:lnTo>
                    <a:pt x="2543" y="628"/>
                  </a:lnTo>
                  <a:lnTo>
                    <a:pt x="2524" y="628"/>
                  </a:lnTo>
                  <a:lnTo>
                    <a:pt x="2501" y="628"/>
                  </a:lnTo>
                  <a:lnTo>
                    <a:pt x="2477" y="630"/>
                  </a:lnTo>
                  <a:lnTo>
                    <a:pt x="2448" y="631"/>
                  </a:lnTo>
                  <a:lnTo>
                    <a:pt x="2420" y="633"/>
                  </a:lnTo>
                  <a:lnTo>
                    <a:pt x="2387" y="633"/>
                  </a:lnTo>
                  <a:lnTo>
                    <a:pt x="2353" y="633"/>
                  </a:lnTo>
                  <a:lnTo>
                    <a:pt x="2319" y="633"/>
                  </a:lnTo>
                  <a:lnTo>
                    <a:pt x="2283" y="633"/>
                  </a:lnTo>
                  <a:lnTo>
                    <a:pt x="2241" y="633"/>
                  </a:lnTo>
                  <a:lnTo>
                    <a:pt x="2203" y="633"/>
                  </a:lnTo>
                  <a:lnTo>
                    <a:pt x="2161" y="633"/>
                  </a:lnTo>
                  <a:lnTo>
                    <a:pt x="2119" y="633"/>
                  </a:lnTo>
                  <a:lnTo>
                    <a:pt x="2072" y="633"/>
                  </a:lnTo>
                  <a:lnTo>
                    <a:pt x="2026" y="631"/>
                  </a:lnTo>
                  <a:lnTo>
                    <a:pt x="1979" y="630"/>
                  </a:lnTo>
                  <a:lnTo>
                    <a:pt x="1933" y="630"/>
                  </a:lnTo>
                  <a:lnTo>
                    <a:pt x="1882" y="628"/>
                  </a:lnTo>
                  <a:lnTo>
                    <a:pt x="1832" y="628"/>
                  </a:lnTo>
                  <a:lnTo>
                    <a:pt x="1781" y="628"/>
                  </a:lnTo>
                  <a:lnTo>
                    <a:pt x="1730" y="628"/>
                  </a:lnTo>
                  <a:lnTo>
                    <a:pt x="1677" y="624"/>
                  </a:lnTo>
                  <a:lnTo>
                    <a:pt x="1623" y="624"/>
                  </a:lnTo>
                  <a:lnTo>
                    <a:pt x="1570" y="622"/>
                  </a:lnTo>
                  <a:lnTo>
                    <a:pt x="1517" y="622"/>
                  </a:lnTo>
                  <a:lnTo>
                    <a:pt x="1462" y="620"/>
                  </a:lnTo>
                  <a:lnTo>
                    <a:pt x="1408" y="618"/>
                  </a:lnTo>
                  <a:lnTo>
                    <a:pt x="1353" y="616"/>
                  </a:lnTo>
                  <a:lnTo>
                    <a:pt x="1300" y="616"/>
                  </a:lnTo>
                  <a:lnTo>
                    <a:pt x="1245" y="614"/>
                  </a:lnTo>
                  <a:lnTo>
                    <a:pt x="1192" y="612"/>
                  </a:lnTo>
                  <a:lnTo>
                    <a:pt x="1137" y="610"/>
                  </a:lnTo>
                  <a:lnTo>
                    <a:pt x="1082" y="609"/>
                  </a:lnTo>
                  <a:lnTo>
                    <a:pt x="1028" y="607"/>
                  </a:lnTo>
                  <a:lnTo>
                    <a:pt x="975" y="607"/>
                  </a:lnTo>
                  <a:lnTo>
                    <a:pt x="924" y="603"/>
                  </a:lnTo>
                  <a:lnTo>
                    <a:pt x="872" y="603"/>
                  </a:lnTo>
                  <a:lnTo>
                    <a:pt x="819" y="601"/>
                  </a:lnTo>
                  <a:lnTo>
                    <a:pt x="770" y="599"/>
                  </a:lnTo>
                  <a:lnTo>
                    <a:pt x="720" y="597"/>
                  </a:lnTo>
                  <a:lnTo>
                    <a:pt x="675" y="597"/>
                  </a:lnTo>
                  <a:lnTo>
                    <a:pt x="625" y="595"/>
                  </a:lnTo>
                  <a:lnTo>
                    <a:pt x="582" y="595"/>
                  </a:lnTo>
                  <a:lnTo>
                    <a:pt x="536" y="593"/>
                  </a:lnTo>
                  <a:lnTo>
                    <a:pt x="494" y="593"/>
                  </a:lnTo>
                  <a:lnTo>
                    <a:pt x="450" y="591"/>
                  </a:lnTo>
                  <a:lnTo>
                    <a:pt x="412" y="590"/>
                  </a:lnTo>
                  <a:lnTo>
                    <a:pt x="373" y="590"/>
                  </a:lnTo>
                  <a:lnTo>
                    <a:pt x="336" y="590"/>
                  </a:lnTo>
                  <a:lnTo>
                    <a:pt x="300" y="588"/>
                  </a:lnTo>
                  <a:lnTo>
                    <a:pt x="268" y="586"/>
                  </a:lnTo>
                  <a:lnTo>
                    <a:pt x="238" y="586"/>
                  </a:lnTo>
                  <a:lnTo>
                    <a:pt x="211" y="586"/>
                  </a:lnTo>
                  <a:lnTo>
                    <a:pt x="182" y="586"/>
                  </a:lnTo>
                  <a:lnTo>
                    <a:pt x="158" y="586"/>
                  </a:lnTo>
                  <a:lnTo>
                    <a:pt x="137" y="586"/>
                  </a:lnTo>
                  <a:lnTo>
                    <a:pt x="118" y="586"/>
                  </a:lnTo>
                  <a:lnTo>
                    <a:pt x="99" y="586"/>
                  </a:lnTo>
                  <a:lnTo>
                    <a:pt x="85" y="586"/>
                  </a:lnTo>
                  <a:lnTo>
                    <a:pt x="74" y="586"/>
                  </a:lnTo>
                  <a:lnTo>
                    <a:pt x="66" y="588"/>
                  </a:lnTo>
                  <a:lnTo>
                    <a:pt x="49" y="586"/>
                  </a:lnTo>
                  <a:lnTo>
                    <a:pt x="38" y="586"/>
                  </a:lnTo>
                  <a:lnTo>
                    <a:pt x="27" y="584"/>
                  </a:lnTo>
                  <a:lnTo>
                    <a:pt x="19" y="580"/>
                  </a:lnTo>
                  <a:lnTo>
                    <a:pt x="8" y="571"/>
                  </a:lnTo>
                  <a:lnTo>
                    <a:pt x="4" y="559"/>
                  </a:lnTo>
                  <a:lnTo>
                    <a:pt x="0" y="552"/>
                  </a:lnTo>
                  <a:lnTo>
                    <a:pt x="2" y="546"/>
                  </a:lnTo>
                  <a:lnTo>
                    <a:pt x="2" y="536"/>
                  </a:lnTo>
                  <a:lnTo>
                    <a:pt x="6" y="529"/>
                  </a:lnTo>
                  <a:lnTo>
                    <a:pt x="9" y="521"/>
                  </a:lnTo>
                  <a:lnTo>
                    <a:pt x="13" y="512"/>
                  </a:lnTo>
                  <a:lnTo>
                    <a:pt x="19" y="502"/>
                  </a:lnTo>
                  <a:lnTo>
                    <a:pt x="25" y="495"/>
                  </a:lnTo>
                  <a:lnTo>
                    <a:pt x="30" y="483"/>
                  </a:lnTo>
                  <a:lnTo>
                    <a:pt x="36" y="476"/>
                  </a:lnTo>
                  <a:lnTo>
                    <a:pt x="44" y="466"/>
                  </a:lnTo>
                  <a:lnTo>
                    <a:pt x="51" y="457"/>
                  </a:lnTo>
                  <a:lnTo>
                    <a:pt x="57" y="449"/>
                  </a:lnTo>
                  <a:lnTo>
                    <a:pt x="65" y="439"/>
                  </a:lnTo>
                  <a:lnTo>
                    <a:pt x="70" y="432"/>
                  </a:lnTo>
                  <a:lnTo>
                    <a:pt x="78" y="426"/>
                  </a:lnTo>
                  <a:lnTo>
                    <a:pt x="84" y="417"/>
                  </a:lnTo>
                  <a:lnTo>
                    <a:pt x="89" y="411"/>
                  </a:lnTo>
                  <a:lnTo>
                    <a:pt x="93" y="407"/>
                  </a:lnTo>
                  <a:lnTo>
                    <a:pt x="101" y="401"/>
                  </a:lnTo>
                  <a:lnTo>
                    <a:pt x="106" y="396"/>
                  </a:lnTo>
                  <a:lnTo>
                    <a:pt x="108" y="394"/>
                  </a:lnTo>
                  <a:lnTo>
                    <a:pt x="108" y="39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1DED9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orme libre 49"/>
            <p:cNvSpPr>
              <a:spLocks/>
            </p:cNvSpPr>
            <p:nvPr/>
          </p:nvSpPr>
          <p:spPr bwMode="auto">
            <a:xfrm>
              <a:off x="5630863" y="2019300"/>
              <a:ext cx="2530475" cy="765175"/>
            </a:xfrm>
            <a:custGeom>
              <a:avLst/>
              <a:gdLst>
                <a:gd name="T0" fmla="*/ 23 w 3190"/>
                <a:gd name="T1" fmla="*/ 367 h 964"/>
                <a:gd name="T2" fmla="*/ 4 w 3190"/>
                <a:gd name="T3" fmla="*/ 510 h 964"/>
                <a:gd name="T4" fmla="*/ 0 w 3190"/>
                <a:gd name="T5" fmla="*/ 633 h 964"/>
                <a:gd name="T6" fmla="*/ 8 w 3190"/>
                <a:gd name="T7" fmla="*/ 738 h 964"/>
                <a:gd name="T8" fmla="*/ 25 w 3190"/>
                <a:gd name="T9" fmla="*/ 824 h 964"/>
                <a:gd name="T10" fmla="*/ 65 w 3190"/>
                <a:gd name="T11" fmla="*/ 919 h 964"/>
                <a:gd name="T12" fmla="*/ 143 w 3190"/>
                <a:gd name="T13" fmla="*/ 938 h 964"/>
                <a:gd name="T14" fmla="*/ 241 w 3190"/>
                <a:gd name="T15" fmla="*/ 943 h 964"/>
                <a:gd name="T16" fmla="*/ 359 w 3190"/>
                <a:gd name="T17" fmla="*/ 945 h 964"/>
                <a:gd name="T18" fmla="*/ 477 w 3190"/>
                <a:gd name="T19" fmla="*/ 943 h 964"/>
                <a:gd name="T20" fmla="*/ 582 w 3190"/>
                <a:gd name="T21" fmla="*/ 943 h 964"/>
                <a:gd name="T22" fmla="*/ 665 w 3190"/>
                <a:gd name="T23" fmla="*/ 939 h 964"/>
                <a:gd name="T24" fmla="*/ 656 w 3190"/>
                <a:gd name="T25" fmla="*/ 884 h 964"/>
                <a:gd name="T26" fmla="*/ 652 w 3190"/>
                <a:gd name="T27" fmla="*/ 797 h 964"/>
                <a:gd name="T28" fmla="*/ 688 w 3190"/>
                <a:gd name="T29" fmla="*/ 696 h 964"/>
                <a:gd name="T30" fmla="*/ 768 w 3190"/>
                <a:gd name="T31" fmla="*/ 609 h 964"/>
                <a:gd name="T32" fmla="*/ 874 w 3190"/>
                <a:gd name="T33" fmla="*/ 575 h 964"/>
                <a:gd name="T34" fmla="*/ 988 w 3190"/>
                <a:gd name="T35" fmla="*/ 584 h 964"/>
                <a:gd name="T36" fmla="*/ 1095 w 3190"/>
                <a:gd name="T37" fmla="*/ 637 h 964"/>
                <a:gd name="T38" fmla="*/ 1146 w 3190"/>
                <a:gd name="T39" fmla="*/ 746 h 964"/>
                <a:gd name="T40" fmla="*/ 1156 w 3190"/>
                <a:gd name="T41" fmla="*/ 873 h 964"/>
                <a:gd name="T42" fmla="*/ 1148 w 3190"/>
                <a:gd name="T43" fmla="*/ 957 h 964"/>
                <a:gd name="T44" fmla="*/ 2146 w 3190"/>
                <a:gd name="T45" fmla="*/ 886 h 964"/>
                <a:gd name="T46" fmla="*/ 2148 w 3190"/>
                <a:gd name="T47" fmla="*/ 789 h 964"/>
                <a:gd name="T48" fmla="*/ 2188 w 3190"/>
                <a:gd name="T49" fmla="*/ 673 h 964"/>
                <a:gd name="T50" fmla="*/ 2275 w 3190"/>
                <a:gd name="T51" fmla="*/ 578 h 964"/>
                <a:gd name="T52" fmla="*/ 2386 w 3190"/>
                <a:gd name="T53" fmla="*/ 542 h 964"/>
                <a:gd name="T54" fmla="*/ 2498 w 3190"/>
                <a:gd name="T55" fmla="*/ 561 h 964"/>
                <a:gd name="T56" fmla="*/ 2587 w 3190"/>
                <a:gd name="T57" fmla="*/ 618 h 964"/>
                <a:gd name="T58" fmla="*/ 2638 w 3190"/>
                <a:gd name="T59" fmla="*/ 698 h 964"/>
                <a:gd name="T60" fmla="*/ 2659 w 3190"/>
                <a:gd name="T61" fmla="*/ 782 h 964"/>
                <a:gd name="T62" fmla="*/ 2656 w 3190"/>
                <a:gd name="T63" fmla="*/ 879 h 964"/>
                <a:gd name="T64" fmla="*/ 2659 w 3190"/>
                <a:gd name="T65" fmla="*/ 943 h 964"/>
                <a:gd name="T66" fmla="*/ 2751 w 3190"/>
                <a:gd name="T67" fmla="*/ 953 h 964"/>
                <a:gd name="T68" fmla="*/ 2834 w 3190"/>
                <a:gd name="T69" fmla="*/ 958 h 964"/>
                <a:gd name="T70" fmla="*/ 2922 w 3190"/>
                <a:gd name="T71" fmla="*/ 962 h 964"/>
                <a:gd name="T72" fmla="*/ 3003 w 3190"/>
                <a:gd name="T73" fmla="*/ 962 h 964"/>
                <a:gd name="T74" fmla="*/ 3098 w 3190"/>
                <a:gd name="T75" fmla="*/ 949 h 964"/>
                <a:gd name="T76" fmla="*/ 3117 w 3190"/>
                <a:gd name="T77" fmla="*/ 867 h 964"/>
                <a:gd name="T78" fmla="*/ 3138 w 3190"/>
                <a:gd name="T79" fmla="*/ 742 h 964"/>
                <a:gd name="T80" fmla="*/ 3157 w 3190"/>
                <a:gd name="T81" fmla="*/ 582 h 964"/>
                <a:gd name="T82" fmla="*/ 3173 w 3190"/>
                <a:gd name="T83" fmla="*/ 415 h 964"/>
                <a:gd name="T84" fmla="*/ 3186 w 3190"/>
                <a:gd name="T85" fmla="*/ 265 h 964"/>
                <a:gd name="T86" fmla="*/ 3190 w 3190"/>
                <a:gd name="T87" fmla="*/ 154 h 964"/>
                <a:gd name="T88" fmla="*/ 3163 w 3190"/>
                <a:gd name="T89" fmla="*/ 103 h 964"/>
                <a:gd name="T90" fmla="*/ 2944 w 3190"/>
                <a:gd name="T91" fmla="*/ 88 h 964"/>
                <a:gd name="T92" fmla="*/ 2543 w 3190"/>
                <a:gd name="T93" fmla="*/ 71 h 964"/>
                <a:gd name="T94" fmla="*/ 2042 w 3190"/>
                <a:gd name="T95" fmla="*/ 57 h 964"/>
                <a:gd name="T96" fmla="*/ 1513 w 3190"/>
                <a:gd name="T97" fmla="*/ 42 h 964"/>
                <a:gd name="T98" fmla="*/ 1042 w 3190"/>
                <a:gd name="T99" fmla="*/ 31 h 964"/>
                <a:gd name="T100" fmla="*/ 700 w 3190"/>
                <a:gd name="T101" fmla="*/ 19 h 964"/>
                <a:gd name="T102" fmla="*/ 549 w 3190"/>
                <a:gd name="T103" fmla="*/ 8 h 964"/>
                <a:gd name="T104" fmla="*/ 458 w 3190"/>
                <a:gd name="T105" fmla="*/ 2 h 964"/>
                <a:gd name="T106" fmla="*/ 378 w 3190"/>
                <a:gd name="T107" fmla="*/ 0 h 964"/>
                <a:gd name="T108" fmla="*/ 298 w 3190"/>
                <a:gd name="T109" fmla="*/ 0 h 964"/>
                <a:gd name="T110" fmla="*/ 222 w 3190"/>
                <a:gd name="T111" fmla="*/ 0 h 964"/>
                <a:gd name="T112" fmla="*/ 125 w 3190"/>
                <a:gd name="T113" fmla="*/ 8 h 964"/>
                <a:gd name="T114" fmla="*/ 82 w 3190"/>
                <a:gd name="T115" fmla="*/ 86 h 964"/>
                <a:gd name="T116" fmla="*/ 63 w 3190"/>
                <a:gd name="T117" fmla="*/ 17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90" h="964">
                  <a:moveTo>
                    <a:pt x="55" y="229"/>
                  </a:moveTo>
                  <a:lnTo>
                    <a:pt x="49" y="246"/>
                  </a:lnTo>
                  <a:lnTo>
                    <a:pt x="44" y="265"/>
                  </a:lnTo>
                  <a:lnTo>
                    <a:pt x="40" y="282"/>
                  </a:lnTo>
                  <a:lnTo>
                    <a:pt x="36" y="299"/>
                  </a:lnTo>
                  <a:lnTo>
                    <a:pt x="30" y="314"/>
                  </a:lnTo>
                  <a:lnTo>
                    <a:pt x="29" y="333"/>
                  </a:lnTo>
                  <a:lnTo>
                    <a:pt x="25" y="350"/>
                  </a:lnTo>
                  <a:lnTo>
                    <a:pt x="23" y="367"/>
                  </a:lnTo>
                  <a:lnTo>
                    <a:pt x="19" y="383"/>
                  </a:lnTo>
                  <a:lnTo>
                    <a:pt x="17" y="400"/>
                  </a:lnTo>
                  <a:lnTo>
                    <a:pt x="13" y="415"/>
                  </a:lnTo>
                  <a:lnTo>
                    <a:pt x="13" y="434"/>
                  </a:lnTo>
                  <a:lnTo>
                    <a:pt x="10" y="447"/>
                  </a:lnTo>
                  <a:lnTo>
                    <a:pt x="8" y="464"/>
                  </a:lnTo>
                  <a:lnTo>
                    <a:pt x="8" y="479"/>
                  </a:lnTo>
                  <a:lnTo>
                    <a:pt x="8" y="497"/>
                  </a:lnTo>
                  <a:lnTo>
                    <a:pt x="4" y="510"/>
                  </a:lnTo>
                  <a:lnTo>
                    <a:pt x="2" y="523"/>
                  </a:lnTo>
                  <a:lnTo>
                    <a:pt x="0" y="538"/>
                  </a:lnTo>
                  <a:lnTo>
                    <a:pt x="0" y="554"/>
                  </a:lnTo>
                  <a:lnTo>
                    <a:pt x="0" y="565"/>
                  </a:lnTo>
                  <a:lnTo>
                    <a:pt x="0" y="580"/>
                  </a:lnTo>
                  <a:lnTo>
                    <a:pt x="0" y="594"/>
                  </a:lnTo>
                  <a:lnTo>
                    <a:pt x="0" y="609"/>
                  </a:lnTo>
                  <a:lnTo>
                    <a:pt x="0" y="620"/>
                  </a:lnTo>
                  <a:lnTo>
                    <a:pt x="0" y="633"/>
                  </a:lnTo>
                  <a:lnTo>
                    <a:pt x="0" y="647"/>
                  </a:lnTo>
                  <a:lnTo>
                    <a:pt x="0" y="660"/>
                  </a:lnTo>
                  <a:lnTo>
                    <a:pt x="0" y="671"/>
                  </a:lnTo>
                  <a:lnTo>
                    <a:pt x="2" y="683"/>
                  </a:lnTo>
                  <a:lnTo>
                    <a:pt x="4" y="694"/>
                  </a:lnTo>
                  <a:lnTo>
                    <a:pt x="6" y="708"/>
                  </a:lnTo>
                  <a:lnTo>
                    <a:pt x="6" y="717"/>
                  </a:lnTo>
                  <a:lnTo>
                    <a:pt x="8" y="728"/>
                  </a:lnTo>
                  <a:lnTo>
                    <a:pt x="8" y="738"/>
                  </a:lnTo>
                  <a:lnTo>
                    <a:pt x="10" y="749"/>
                  </a:lnTo>
                  <a:lnTo>
                    <a:pt x="10" y="759"/>
                  </a:lnTo>
                  <a:lnTo>
                    <a:pt x="13" y="768"/>
                  </a:lnTo>
                  <a:lnTo>
                    <a:pt x="13" y="780"/>
                  </a:lnTo>
                  <a:lnTo>
                    <a:pt x="17" y="789"/>
                  </a:lnTo>
                  <a:lnTo>
                    <a:pt x="17" y="797"/>
                  </a:lnTo>
                  <a:lnTo>
                    <a:pt x="19" y="805"/>
                  </a:lnTo>
                  <a:lnTo>
                    <a:pt x="21" y="814"/>
                  </a:lnTo>
                  <a:lnTo>
                    <a:pt x="25" y="824"/>
                  </a:lnTo>
                  <a:lnTo>
                    <a:pt x="29" y="837"/>
                  </a:lnTo>
                  <a:lnTo>
                    <a:pt x="32" y="854"/>
                  </a:lnTo>
                  <a:lnTo>
                    <a:pt x="38" y="865"/>
                  </a:lnTo>
                  <a:lnTo>
                    <a:pt x="42" y="879"/>
                  </a:lnTo>
                  <a:lnTo>
                    <a:pt x="46" y="888"/>
                  </a:lnTo>
                  <a:lnTo>
                    <a:pt x="49" y="900"/>
                  </a:lnTo>
                  <a:lnTo>
                    <a:pt x="55" y="905"/>
                  </a:lnTo>
                  <a:lnTo>
                    <a:pt x="61" y="913"/>
                  </a:lnTo>
                  <a:lnTo>
                    <a:pt x="65" y="919"/>
                  </a:lnTo>
                  <a:lnTo>
                    <a:pt x="70" y="924"/>
                  </a:lnTo>
                  <a:lnTo>
                    <a:pt x="76" y="926"/>
                  </a:lnTo>
                  <a:lnTo>
                    <a:pt x="84" y="930"/>
                  </a:lnTo>
                  <a:lnTo>
                    <a:pt x="95" y="932"/>
                  </a:lnTo>
                  <a:lnTo>
                    <a:pt x="110" y="936"/>
                  </a:lnTo>
                  <a:lnTo>
                    <a:pt x="116" y="936"/>
                  </a:lnTo>
                  <a:lnTo>
                    <a:pt x="125" y="938"/>
                  </a:lnTo>
                  <a:lnTo>
                    <a:pt x="133" y="938"/>
                  </a:lnTo>
                  <a:lnTo>
                    <a:pt x="143" y="938"/>
                  </a:lnTo>
                  <a:lnTo>
                    <a:pt x="150" y="938"/>
                  </a:lnTo>
                  <a:lnTo>
                    <a:pt x="164" y="939"/>
                  </a:lnTo>
                  <a:lnTo>
                    <a:pt x="173" y="941"/>
                  </a:lnTo>
                  <a:lnTo>
                    <a:pt x="184" y="943"/>
                  </a:lnTo>
                  <a:lnTo>
                    <a:pt x="194" y="943"/>
                  </a:lnTo>
                  <a:lnTo>
                    <a:pt x="207" y="943"/>
                  </a:lnTo>
                  <a:lnTo>
                    <a:pt x="217" y="943"/>
                  </a:lnTo>
                  <a:lnTo>
                    <a:pt x="230" y="943"/>
                  </a:lnTo>
                  <a:lnTo>
                    <a:pt x="241" y="943"/>
                  </a:lnTo>
                  <a:lnTo>
                    <a:pt x="255" y="943"/>
                  </a:lnTo>
                  <a:lnTo>
                    <a:pt x="268" y="943"/>
                  </a:lnTo>
                  <a:lnTo>
                    <a:pt x="281" y="945"/>
                  </a:lnTo>
                  <a:lnTo>
                    <a:pt x="293" y="945"/>
                  </a:lnTo>
                  <a:lnTo>
                    <a:pt x="306" y="945"/>
                  </a:lnTo>
                  <a:lnTo>
                    <a:pt x="319" y="945"/>
                  </a:lnTo>
                  <a:lnTo>
                    <a:pt x="333" y="945"/>
                  </a:lnTo>
                  <a:lnTo>
                    <a:pt x="344" y="945"/>
                  </a:lnTo>
                  <a:lnTo>
                    <a:pt x="359" y="945"/>
                  </a:lnTo>
                  <a:lnTo>
                    <a:pt x="373" y="945"/>
                  </a:lnTo>
                  <a:lnTo>
                    <a:pt x="388" y="947"/>
                  </a:lnTo>
                  <a:lnTo>
                    <a:pt x="399" y="945"/>
                  </a:lnTo>
                  <a:lnTo>
                    <a:pt x="413" y="945"/>
                  </a:lnTo>
                  <a:lnTo>
                    <a:pt x="426" y="945"/>
                  </a:lnTo>
                  <a:lnTo>
                    <a:pt x="439" y="945"/>
                  </a:lnTo>
                  <a:lnTo>
                    <a:pt x="451" y="943"/>
                  </a:lnTo>
                  <a:lnTo>
                    <a:pt x="464" y="943"/>
                  </a:lnTo>
                  <a:lnTo>
                    <a:pt x="477" y="943"/>
                  </a:lnTo>
                  <a:lnTo>
                    <a:pt x="490" y="943"/>
                  </a:lnTo>
                  <a:lnTo>
                    <a:pt x="502" y="943"/>
                  </a:lnTo>
                  <a:lnTo>
                    <a:pt x="513" y="943"/>
                  </a:lnTo>
                  <a:lnTo>
                    <a:pt x="527" y="943"/>
                  </a:lnTo>
                  <a:lnTo>
                    <a:pt x="538" y="943"/>
                  </a:lnTo>
                  <a:lnTo>
                    <a:pt x="547" y="943"/>
                  </a:lnTo>
                  <a:lnTo>
                    <a:pt x="559" y="943"/>
                  </a:lnTo>
                  <a:lnTo>
                    <a:pt x="570" y="943"/>
                  </a:lnTo>
                  <a:lnTo>
                    <a:pt x="582" y="943"/>
                  </a:lnTo>
                  <a:lnTo>
                    <a:pt x="589" y="941"/>
                  </a:lnTo>
                  <a:lnTo>
                    <a:pt x="599" y="941"/>
                  </a:lnTo>
                  <a:lnTo>
                    <a:pt x="606" y="941"/>
                  </a:lnTo>
                  <a:lnTo>
                    <a:pt x="616" y="941"/>
                  </a:lnTo>
                  <a:lnTo>
                    <a:pt x="631" y="939"/>
                  </a:lnTo>
                  <a:lnTo>
                    <a:pt x="644" y="939"/>
                  </a:lnTo>
                  <a:lnTo>
                    <a:pt x="652" y="939"/>
                  </a:lnTo>
                  <a:lnTo>
                    <a:pt x="662" y="939"/>
                  </a:lnTo>
                  <a:lnTo>
                    <a:pt x="665" y="939"/>
                  </a:lnTo>
                  <a:lnTo>
                    <a:pt x="669" y="939"/>
                  </a:lnTo>
                  <a:lnTo>
                    <a:pt x="667" y="938"/>
                  </a:lnTo>
                  <a:lnTo>
                    <a:pt x="665" y="932"/>
                  </a:lnTo>
                  <a:lnTo>
                    <a:pt x="663" y="924"/>
                  </a:lnTo>
                  <a:lnTo>
                    <a:pt x="662" y="913"/>
                  </a:lnTo>
                  <a:lnTo>
                    <a:pt x="658" y="905"/>
                  </a:lnTo>
                  <a:lnTo>
                    <a:pt x="658" y="900"/>
                  </a:lnTo>
                  <a:lnTo>
                    <a:pt x="656" y="892"/>
                  </a:lnTo>
                  <a:lnTo>
                    <a:pt x="656" y="884"/>
                  </a:lnTo>
                  <a:lnTo>
                    <a:pt x="654" y="875"/>
                  </a:lnTo>
                  <a:lnTo>
                    <a:pt x="652" y="867"/>
                  </a:lnTo>
                  <a:lnTo>
                    <a:pt x="652" y="858"/>
                  </a:lnTo>
                  <a:lnTo>
                    <a:pt x="652" y="850"/>
                  </a:lnTo>
                  <a:lnTo>
                    <a:pt x="652" y="839"/>
                  </a:lnTo>
                  <a:lnTo>
                    <a:pt x="652" y="829"/>
                  </a:lnTo>
                  <a:lnTo>
                    <a:pt x="652" y="818"/>
                  </a:lnTo>
                  <a:lnTo>
                    <a:pt x="652" y="808"/>
                  </a:lnTo>
                  <a:lnTo>
                    <a:pt x="652" y="797"/>
                  </a:lnTo>
                  <a:lnTo>
                    <a:pt x="654" y="786"/>
                  </a:lnTo>
                  <a:lnTo>
                    <a:pt x="656" y="774"/>
                  </a:lnTo>
                  <a:lnTo>
                    <a:pt x="660" y="765"/>
                  </a:lnTo>
                  <a:lnTo>
                    <a:pt x="663" y="751"/>
                  </a:lnTo>
                  <a:lnTo>
                    <a:pt x="665" y="742"/>
                  </a:lnTo>
                  <a:lnTo>
                    <a:pt x="671" y="728"/>
                  </a:lnTo>
                  <a:lnTo>
                    <a:pt x="677" y="717"/>
                  </a:lnTo>
                  <a:lnTo>
                    <a:pt x="681" y="706"/>
                  </a:lnTo>
                  <a:lnTo>
                    <a:pt x="688" y="696"/>
                  </a:lnTo>
                  <a:lnTo>
                    <a:pt x="694" y="685"/>
                  </a:lnTo>
                  <a:lnTo>
                    <a:pt x="703" y="673"/>
                  </a:lnTo>
                  <a:lnTo>
                    <a:pt x="711" y="660"/>
                  </a:lnTo>
                  <a:lnTo>
                    <a:pt x="720" y="651"/>
                  </a:lnTo>
                  <a:lnTo>
                    <a:pt x="728" y="641"/>
                  </a:lnTo>
                  <a:lnTo>
                    <a:pt x="738" y="633"/>
                  </a:lnTo>
                  <a:lnTo>
                    <a:pt x="745" y="624"/>
                  </a:lnTo>
                  <a:lnTo>
                    <a:pt x="757" y="616"/>
                  </a:lnTo>
                  <a:lnTo>
                    <a:pt x="768" y="609"/>
                  </a:lnTo>
                  <a:lnTo>
                    <a:pt x="779" y="603"/>
                  </a:lnTo>
                  <a:lnTo>
                    <a:pt x="789" y="597"/>
                  </a:lnTo>
                  <a:lnTo>
                    <a:pt x="802" y="592"/>
                  </a:lnTo>
                  <a:lnTo>
                    <a:pt x="812" y="588"/>
                  </a:lnTo>
                  <a:lnTo>
                    <a:pt x="825" y="584"/>
                  </a:lnTo>
                  <a:lnTo>
                    <a:pt x="836" y="578"/>
                  </a:lnTo>
                  <a:lnTo>
                    <a:pt x="848" y="578"/>
                  </a:lnTo>
                  <a:lnTo>
                    <a:pt x="861" y="575"/>
                  </a:lnTo>
                  <a:lnTo>
                    <a:pt x="874" y="575"/>
                  </a:lnTo>
                  <a:lnTo>
                    <a:pt x="886" y="573"/>
                  </a:lnTo>
                  <a:lnTo>
                    <a:pt x="899" y="573"/>
                  </a:lnTo>
                  <a:lnTo>
                    <a:pt x="911" y="573"/>
                  </a:lnTo>
                  <a:lnTo>
                    <a:pt x="924" y="573"/>
                  </a:lnTo>
                  <a:lnTo>
                    <a:pt x="937" y="573"/>
                  </a:lnTo>
                  <a:lnTo>
                    <a:pt x="950" y="575"/>
                  </a:lnTo>
                  <a:lnTo>
                    <a:pt x="964" y="576"/>
                  </a:lnTo>
                  <a:lnTo>
                    <a:pt x="977" y="580"/>
                  </a:lnTo>
                  <a:lnTo>
                    <a:pt x="988" y="584"/>
                  </a:lnTo>
                  <a:lnTo>
                    <a:pt x="1002" y="588"/>
                  </a:lnTo>
                  <a:lnTo>
                    <a:pt x="1013" y="592"/>
                  </a:lnTo>
                  <a:lnTo>
                    <a:pt x="1026" y="597"/>
                  </a:lnTo>
                  <a:lnTo>
                    <a:pt x="1038" y="601"/>
                  </a:lnTo>
                  <a:lnTo>
                    <a:pt x="1049" y="609"/>
                  </a:lnTo>
                  <a:lnTo>
                    <a:pt x="1061" y="614"/>
                  </a:lnTo>
                  <a:lnTo>
                    <a:pt x="1074" y="622"/>
                  </a:lnTo>
                  <a:lnTo>
                    <a:pt x="1084" y="628"/>
                  </a:lnTo>
                  <a:lnTo>
                    <a:pt x="1095" y="637"/>
                  </a:lnTo>
                  <a:lnTo>
                    <a:pt x="1103" y="647"/>
                  </a:lnTo>
                  <a:lnTo>
                    <a:pt x="1112" y="658"/>
                  </a:lnTo>
                  <a:lnTo>
                    <a:pt x="1118" y="668"/>
                  </a:lnTo>
                  <a:lnTo>
                    <a:pt x="1125" y="679"/>
                  </a:lnTo>
                  <a:lnTo>
                    <a:pt x="1131" y="692"/>
                  </a:lnTo>
                  <a:lnTo>
                    <a:pt x="1137" y="706"/>
                  </a:lnTo>
                  <a:lnTo>
                    <a:pt x="1139" y="719"/>
                  </a:lnTo>
                  <a:lnTo>
                    <a:pt x="1144" y="732"/>
                  </a:lnTo>
                  <a:lnTo>
                    <a:pt x="1146" y="746"/>
                  </a:lnTo>
                  <a:lnTo>
                    <a:pt x="1150" y="761"/>
                  </a:lnTo>
                  <a:lnTo>
                    <a:pt x="1152" y="774"/>
                  </a:lnTo>
                  <a:lnTo>
                    <a:pt x="1152" y="789"/>
                  </a:lnTo>
                  <a:lnTo>
                    <a:pt x="1154" y="803"/>
                  </a:lnTo>
                  <a:lnTo>
                    <a:pt x="1158" y="818"/>
                  </a:lnTo>
                  <a:lnTo>
                    <a:pt x="1156" y="831"/>
                  </a:lnTo>
                  <a:lnTo>
                    <a:pt x="1156" y="844"/>
                  </a:lnTo>
                  <a:lnTo>
                    <a:pt x="1156" y="858"/>
                  </a:lnTo>
                  <a:lnTo>
                    <a:pt x="1156" y="873"/>
                  </a:lnTo>
                  <a:lnTo>
                    <a:pt x="1154" y="884"/>
                  </a:lnTo>
                  <a:lnTo>
                    <a:pt x="1154" y="896"/>
                  </a:lnTo>
                  <a:lnTo>
                    <a:pt x="1152" y="905"/>
                  </a:lnTo>
                  <a:lnTo>
                    <a:pt x="1152" y="919"/>
                  </a:lnTo>
                  <a:lnTo>
                    <a:pt x="1152" y="924"/>
                  </a:lnTo>
                  <a:lnTo>
                    <a:pt x="1150" y="934"/>
                  </a:lnTo>
                  <a:lnTo>
                    <a:pt x="1150" y="939"/>
                  </a:lnTo>
                  <a:lnTo>
                    <a:pt x="1150" y="947"/>
                  </a:lnTo>
                  <a:lnTo>
                    <a:pt x="1148" y="957"/>
                  </a:lnTo>
                  <a:lnTo>
                    <a:pt x="1148" y="960"/>
                  </a:lnTo>
                  <a:lnTo>
                    <a:pt x="2161" y="953"/>
                  </a:lnTo>
                  <a:lnTo>
                    <a:pt x="2159" y="949"/>
                  </a:lnTo>
                  <a:lnTo>
                    <a:pt x="2159" y="945"/>
                  </a:lnTo>
                  <a:lnTo>
                    <a:pt x="2156" y="938"/>
                  </a:lnTo>
                  <a:lnTo>
                    <a:pt x="2154" y="926"/>
                  </a:lnTo>
                  <a:lnTo>
                    <a:pt x="2152" y="913"/>
                  </a:lnTo>
                  <a:lnTo>
                    <a:pt x="2148" y="898"/>
                  </a:lnTo>
                  <a:lnTo>
                    <a:pt x="2146" y="886"/>
                  </a:lnTo>
                  <a:lnTo>
                    <a:pt x="2146" y="879"/>
                  </a:lnTo>
                  <a:lnTo>
                    <a:pt x="2146" y="867"/>
                  </a:lnTo>
                  <a:lnTo>
                    <a:pt x="2146" y="860"/>
                  </a:lnTo>
                  <a:lnTo>
                    <a:pt x="2146" y="848"/>
                  </a:lnTo>
                  <a:lnTo>
                    <a:pt x="2146" y="837"/>
                  </a:lnTo>
                  <a:lnTo>
                    <a:pt x="2146" y="824"/>
                  </a:lnTo>
                  <a:lnTo>
                    <a:pt x="2146" y="814"/>
                  </a:lnTo>
                  <a:lnTo>
                    <a:pt x="2146" y="801"/>
                  </a:lnTo>
                  <a:lnTo>
                    <a:pt x="2148" y="789"/>
                  </a:lnTo>
                  <a:lnTo>
                    <a:pt x="2150" y="776"/>
                  </a:lnTo>
                  <a:lnTo>
                    <a:pt x="2154" y="765"/>
                  </a:lnTo>
                  <a:lnTo>
                    <a:pt x="2156" y="751"/>
                  </a:lnTo>
                  <a:lnTo>
                    <a:pt x="2159" y="738"/>
                  </a:lnTo>
                  <a:lnTo>
                    <a:pt x="2165" y="725"/>
                  </a:lnTo>
                  <a:lnTo>
                    <a:pt x="2169" y="711"/>
                  </a:lnTo>
                  <a:lnTo>
                    <a:pt x="2173" y="698"/>
                  </a:lnTo>
                  <a:lnTo>
                    <a:pt x="2180" y="685"/>
                  </a:lnTo>
                  <a:lnTo>
                    <a:pt x="2188" y="673"/>
                  </a:lnTo>
                  <a:lnTo>
                    <a:pt x="2197" y="660"/>
                  </a:lnTo>
                  <a:lnTo>
                    <a:pt x="2203" y="647"/>
                  </a:lnTo>
                  <a:lnTo>
                    <a:pt x="2213" y="635"/>
                  </a:lnTo>
                  <a:lnTo>
                    <a:pt x="2222" y="622"/>
                  </a:lnTo>
                  <a:lnTo>
                    <a:pt x="2232" y="613"/>
                  </a:lnTo>
                  <a:lnTo>
                    <a:pt x="2241" y="603"/>
                  </a:lnTo>
                  <a:lnTo>
                    <a:pt x="2253" y="594"/>
                  </a:lnTo>
                  <a:lnTo>
                    <a:pt x="2262" y="584"/>
                  </a:lnTo>
                  <a:lnTo>
                    <a:pt x="2275" y="578"/>
                  </a:lnTo>
                  <a:lnTo>
                    <a:pt x="2285" y="571"/>
                  </a:lnTo>
                  <a:lnTo>
                    <a:pt x="2296" y="565"/>
                  </a:lnTo>
                  <a:lnTo>
                    <a:pt x="2310" y="559"/>
                  </a:lnTo>
                  <a:lnTo>
                    <a:pt x="2323" y="556"/>
                  </a:lnTo>
                  <a:lnTo>
                    <a:pt x="2334" y="552"/>
                  </a:lnTo>
                  <a:lnTo>
                    <a:pt x="2348" y="548"/>
                  </a:lnTo>
                  <a:lnTo>
                    <a:pt x="2361" y="546"/>
                  </a:lnTo>
                  <a:lnTo>
                    <a:pt x="2374" y="546"/>
                  </a:lnTo>
                  <a:lnTo>
                    <a:pt x="2386" y="542"/>
                  </a:lnTo>
                  <a:lnTo>
                    <a:pt x="2399" y="542"/>
                  </a:lnTo>
                  <a:lnTo>
                    <a:pt x="2410" y="542"/>
                  </a:lnTo>
                  <a:lnTo>
                    <a:pt x="2424" y="544"/>
                  </a:lnTo>
                  <a:lnTo>
                    <a:pt x="2435" y="544"/>
                  </a:lnTo>
                  <a:lnTo>
                    <a:pt x="2448" y="546"/>
                  </a:lnTo>
                  <a:lnTo>
                    <a:pt x="2462" y="550"/>
                  </a:lnTo>
                  <a:lnTo>
                    <a:pt x="2475" y="554"/>
                  </a:lnTo>
                  <a:lnTo>
                    <a:pt x="2486" y="557"/>
                  </a:lnTo>
                  <a:lnTo>
                    <a:pt x="2498" y="561"/>
                  </a:lnTo>
                  <a:lnTo>
                    <a:pt x="2509" y="565"/>
                  </a:lnTo>
                  <a:lnTo>
                    <a:pt x="2522" y="573"/>
                  </a:lnTo>
                  <a:lnTo>
                    <a:pt x="2532" y="576"/>
                  </a:lnTo>
                  <a:lnTo>
                    <a:pt x="2543" y="584"/>
                  </a:lnTo>
                  <a:lnTo>
                    <a:pt x="2555" y="590"/>
                  </a:lnTo>
                  <a:lnTo>
                    <a:pt x="2564" y="597"/>
                  </a:lnTo>
                  <a:lnTo>
                    <a:pt x="2572" y="603"/>
                  </a:lnTo>
                  <a:lnTo>
                    <a:pt x="2579" y="611"/>
                  </a:lnTo>
                  <a:lnTo>
                    <a:pt x="2587" y="618"/>
                  </a:lnTo>
                  <a:lnTo>
                    <a:pt x="2597" y="628"/>
                  </a:lnTo>
                  <a:lnTo>
                    <a:pt x="2602" y="635"/>
                  </a:lnTo>
                  <a:lnTo>
                    <a:pt x="2610" y="645"/>
                  </a:lnTo>
                  <a:lnTo>
                    <a:pt x="2616" y="654"/>
                  </a:lnTo>
                  <a:lnTo>
                    <a:pt x="2621" y="662"/>
                  </a:lnTo>
                  <a:lnTo>
                    <a:pt x="2625" y="671"/>
                  </a:lnTo>
                  <a:lnTo>
                    <a:pt x="2629" y="679"/>
                  </a:lnTo>
                  <a:lnTo>
                    <a:pt x="2635" y="689"/>
                  </a:lnTo>
                  <a:lnTo>
                    <a:pt x="2638" y="698"/>
                  </a:lnTo>
                  <a:lnTo>
                    <a:pt x="2642" y="706"/>
                  </a:lnTo>
                  <a:lnTo>
                    <a:pt x="2646" y="715"/>
                  </a:lnTo>
                  <a:lnTo>
                    <a:pt x="2648" y="723"/>
                  </a:lnTo>
                  <a:lnTo>
                    <a:pt x="2654" y="734"/>
                  </a:lnTo>
                  <a:lnTo>
                    <a:pt x="2654" y="742"/>
                  </a:lnTo>
                  <a:lnTo>
                    <a:pt x="2656" y="749"/>
                  </a:lnTo>
                  <a:lnTo>
                    <a:pt x="2657" y="759"/>
                  </a:lnTo>
                  <a:lnTo>
                    <a:pt x="2659" y="767"/>
                  </a:lnTo>
                  <a:lnTo>
                    <a:pt x="2659" y="782"/>
                  </a:lnTo>
                  <a:lnTo>
                    <a:pt x="2663" y="799"/>
                  </a:lnTo>
                  <a:lnTo>
                    <a:pt x="2663" y="810"/>
                  </a:lnTo>
                  <a:lnTo>
                    <a:pt x="2663" y="824"/>
                  </a:lnTo>
                  <a:lnTo>
                    <a:pt x="2663" y="837"/>
                  </a:lnTo>
                  <a:lnTo>
                    <a:pt x="2665" y="846"/>
                  </a:lnTo>
                  <a:lnTo>
                    <a:pt x="2661" y="854"/>
                  </a:lnTo>
                  <a:lnTo>
                    <a:pt x="2659" y="862"/>
                  </a:lnTo>
                  <a:lnTo>
                    <a:pt x="2657" y="869"/>
                  </a:lnTo>
                  <a:lnTo>
                    <a:pt x="2656" y="879"/>
                  </a:lnTo>
                  <a:lnTo>
                    <a:pt x="2650" y="892"/>
                  </a:lnTo>
                  <a:lnTo>
                    <a:pt x="2646" y="907"/>
                  </a:lnTo>
                  <a:lnTo>
                    <a:pt x="2642" y="919"/>
                  </a:lnTo>
                  <a:lnTo>
                    <a:pt x="2640" y="928"/>
                  </a:lnTo>
                  <a:lnTo>
                    <a:pt x="2642" y="936"/>
                  </a:lnTo>
                  <a:lnTo>
                    <a:pt x="2648" y="941"/>
                  </a:lnTo>
                  <a:lnTo>
                    <a:pt x="2648" y="941"/>
                  </a:lnTo>
                  <a:lnTo>
                    <a:pt x="2654" y="941"/>
                  </a:lnTo>
                  <a:lnTo>
                    <a:pt x="2659" y="943"/>
                  </a:lnTo>
                  <a:lnTo>
                    <a:pt x="2669" y="943"/>
                  </a:lnTo>
                  <a:lnTo>
                    <a:pt x="2678" y="943"/>
                  </a:lnTo>
                  <a:lnTo>
                    <a:pt x="2692" y="947"/>
                  </a:lnTo>
                  <a:lnTo>
                    <a:pt x="2703" y="947"/>
                  </a:lnTo>
                  <a:lnTo>
                    <a:pt x="2718" y="949"/>
                  </a:lnTo>
                  <a:lnTo>
                    <a:pt x="2726" y="949"/>
                  </a:lnTo>
                  <a:lnTo>
                    <a:pt x="2733" y="949"/>
                  </a:lnTo>
                  <a:lnTo>
                    <a:pt x="2741" y="951"/>
                  </a:lnTo>
                  <a:lnTo>
                    <a:pt x="2751" y="953"/>
                  </a:lnTo>
                  <a:lnTo>
                    <a:pt x="2760" y="953"/>
                  </a:lnTo>
                  <a:lnTo>
                    <a:pt x="2768" y="953"/>
                  </a:lnTo>
                  <a:lnTo>
                    <a:pt x="2777" y="955"/>
                  </a:lnTo>
                  <a:lnTo>
                    <a:pt x="2787" y="957"/>
                  </a:lnTo>
                  <a:lnTo>
                    <a:pt x="2796" y="957"/>
                  </a:lnTo>
                  <a:lnTo>
                    <a:pt x="2804" y="957"/>
                  </a:lnTo>
                  <a:lnTo>
                    <a:pt x="2815" y="957"/>
                  </a:lnTo>
                  <a:lnTo>
                    <a:pt x="2825" y="958"/>
                  </a:lnTo>
                  <a:lnTo>
                    <a:pt x="2834" y="958"/>
                  </a:lnTo>
                  <a:lnTo>
                    <a:pt x="2844" y="958"/>
                  </a:lnTo>
                  <a:lnTo>
                    <a:pt x="2855" y="960"/>
                  </a:lnTo>
                  <a:lnTo>
                    <a:pt x="2865" y="962"/>
                  </a:lnTo>
                  <a:lnTo>
                    <a:pt x="2872" y="962"/>
                  </a:lnTo>
                  <a:lnTo>
                    <a:pt x="2884" y="962"/>
                  </a:lnTo>
                  <a:lnTo>
                    <a:pt x="2891" y="962"/>
                  </a:lnTo>
                  <a:lnTo>
                    <a:pt x="2903" y="962"/>
                  </a:lnTo>
                  <a:lnTo>
                    <a:pt x="2910" y="962"/>
                  </a:lnTo>
                  <a:lnTo>
                    <a:pt x="2922" y="962"/>
                  </a:lnTo>
                  <a:lnTo>
                    <a:pt x="2931" y="962"/>
                  </a:lnTo>
                  <a:lnTo>
                    <a:pt x="2943" y="964"/>
                  </a:lnTo>
                  <a:lnTo>
                    <a:pt x="2950" y="962"/>
                  </a:lnTo>
                  <a:lnTo>
                    <a:pt x="2960" y="962"/>
                  </a:lnTo>
                  <a:lnTo>
                    <a:pt x="2967" y="962"/>
                  </a:lnTo>
                  <a:lnTo>
                    <a:pt x="2977" y="962"/>
                  </a:lnTo>
                  <a:lnTo>
                    <a:pt x="2986" y="962"/>
                  </a:lnTo>
                  <a:lnTo>
                    <a:pt x="2994" y="962"/>
                  </a:lnTo>
                  <a:lnTo>
                    <a:pt x="3003" y="962"/>
                  </a:lnTo>
                  <a:lnTo>
                    <a:pt x="3011" y="962"/>
                  </a:lnTo>
                  <a:lnTo>
                    <a:pt x="3026" y="962"/>
                  </a:lnTo>
                  <a:lnTo>
                    <a:pt x="3041" y="960"/>
                  </a:lnTo>
                  <a:lnTo>
                    <a:pt x="3055" y="958"/>
                  </a:lnTo>
                  <a:lnTo>
                    <a:pt x="3068" y="957"/>
                  </a:lnTo>
                  <a:lnTo>
                    <a:pt x="3076" y="955"/>
                  </a:lnTo>
                  <a:lnTo>
                    <a:pt x="3085" y="953"/>
                  </a:lnTo>
                  <a:lnTo>
                    <a:pt x="3093" y="949"/>
                  </a:lnTo>
                  <a:lnTo>
                    <a:pt x="3098" y="949"/>
                  </a:lnTo>
                  <a:lnTo>
                    <a:pt x="3100" y="941"/>
                  </a:lnTo>
                  <a:lnTo>
                    <a:pt x="3104" y="930"/>
                  </a:lnTo>
                  <a:lnTo>
                    <a:pt x="3104" y="924"/>
                  </a:lnTo>
                  <a:lnTo>
                    <a:pt x="3108" y="919"/>
                  </a:lnTo>
                  <a:lnTo>
                    <a:pt x="3110" y="909"/>
                  </a:lnTo>
                  <a:lnTo>
                    <a:pt x="3112" y="901"/>
                  </a:lnTo>
                  <a:lnTo>
                    <a:pt x="3114" y="890"/>
                  </a:lnTo>
                  <a:lnTo>
                    <a:pt x="3117" y="881"/>
                  </a:lnTo>
                  <a:lnTo>
                    <a:pt x="3117" y="867"/>
                  </a:lnTo>
                  <a:lnTo>
                    <a:pt x="3121" y="858"/>
                  </a:lnTo>
                  <a:lnTo>
                    <a:pt x="3123" y="844"/>
                  </a:lnTo>
                  <a:lnTo>
                    <a:pt x="3125" y="831"/>
                  </a:lnTo>
                  <a:lnTo>
                    <a:pt x="3127" y="818"/>
                  </a:lnTo>
                  <a:lnTo>
                    <a:pt x="3131" y="805"/>
                  </a:lnTo>
                  <a:lnTo>
                    <a:pt x="3133" y="789"/>
                  </a:lnTo>
                  <a:lnTo>
                    <a:pt x="3135" y="774"/>
                  </a:lnTo>
                  <a:lnTo>
                    <a:pt x="3136" y="757"/>
                  </a:lnTo>
                  <a:lnTo>
                    <a:pt x="3138" y="742"/>
                  </a:lnTo>
                  <a:lnTo>
                    <a:pt x="3140" y="725"/>
                  </a:lnTo>
                  <a:lnTo>
                    <a:pt x="3142" y="708"/>
                  </a:lnTo>
                  <a:lnTo>
                    <a:pt x="3144" y="690"/>
                  </a:lnTo>
                  <a:lnTo>
                    <a:pt x="3148" y="673"/>
                  </a:lnTo>
                  <a:lnTo>
                    <a:pt x="3148" y="654"/>
                  </a:lnTo>
                  <a:lnTo>
                    <a:pt x="3152" y="637"/>
                  </a:lnTo>
                  <a:lnTo>
                    <a:pt x="3154" y="618"/>
                  </a:lnTo>
                  <a:lnTo>
                    <a:pt x="3155" y="601"/>
                  </a:lnTo>
                  <a:lnTo>
                    <a:pt x="3157" y="582"/>
                  </a:lnTo>
                  <a:lnTo>
                    <a:pt x="3161" y="565"/>
                  </a:lnTo>
                  <a:lnTo>
                    <a:pt x="3161" y="546"/>
                  </a:lnTo>
                  <a:lnTo>
                    <a:pt x="3165" y="529"/>
                  </a:lnTo>
                  <a:lnTo>
                    <a:pt x="3165" y="508"/>
                  </a:lnTo>
                  <a:lnTo>
                    <a:pt x="3167" y="489"/>
                  </a:lnTo>
                  <a:lnTo>
                    <a:pt x="3167" y="470"/>
                  </a:lnTo>
                  <a:lnTo>
                    <a:pt x="3171" y="453"/>
                  </a:lnTo>
                  <a:lnTo>
                    <a:pt x="3173" y="434"/>
                  </a:lnTo>
                  <a:lnTo>
                    <a:pt x="3173" y="415"/>
                  </a:lnTo>
                  <a:lnTo>
                    <a:pt x="3174" y="398"/>
                  </a:lnTo>
                  <a:lnTo>
                    <a:pt x="3178" y="381"/>
                  </a:lnTo>
                  <a:lnTo>
                    <a:pt x="3178" y="362"/>
                  </a:lnTo>
                  <a:lnTo>
                    <a:pt x="3180" y="344"/>
                  </a:lnTo>
                  <a:lnTo>
                    <a:pt x="3180" y="327"/>
                  </a:lnTo>
                  <a:lnTo>
                    <a:pt x="3182" y="310"/>
                  </a:lnTo>
                  <a:lnTo>
                    <a:pt x="3182" y="295"/>
                  </a:lnTo>
                  <a:lnTo>
                    <a:pt x="3184" y="280"/>
                  </a:lnTo>
                  <a:lnTo>
                    <a:pt x="3186" y="265"/>
                  </a:lnTo>
                  <a:lnTo>
                    <a:pt x="3186" y="251"/>
                  </a:lnTo>
                  <a:lnTo>
                    <a:pt x="3186" y="234"/>
                  </a:lnTo>
                  <a:lnTo>
                    <a:pt x="3186" y="221"/>
                  </a:lnTo>
                  <a:lnTo>
                    <a:pt x="3186" y="208"/>
                  </a:lnTo>
                  <a:lnTo>
                    <a:pt x="3188" y="196"/>
                  </a:lnTo>
                  <a:lnTo>
                    <a:pt x="3188" y="183"/>
                  </a:lnTo>
                  <a:lnTo>
                    <a:pt x="3188" y="173"/>
                  </a:lnTo>
                  <a:lnTo>
                    <a:pt x="3188" y="164"/>
                  </a:lnTo>
                  <a:lnTo>
                    <a:pt x="3190" y="154"/>
                  </a:lnTo>
                  <a:lnTo>
                    <a:pt x="3188" y="145"/>
                  </a:lnTo>
                  <a:lnTo>
                    <a:pt x="3188" y="137"/>
                  </a:lnTo>
                  <a:lnTo>
                    <a:pt x="3188" y="128"/>
                  </a:lnTo>
                  <a:lnTo>
                    <a:pt x="3188" y="124"/>
                  </a:lnTo>
                  <a:lnTo>
                    <a:pt x="3186" y="114"/>
                  </a:lnTo>
                  <a:lnTo>
                    <a:pt x="3186" y="111"/>
                  </a:lnTo>
                  <a:lnTo>
                    <a:pt x="3180" y="107"/>
                  </a:lnTo>
                  <a:lnTo>
                    <a:pt x="3173" y="107"/>
                  </a:lnTo>
                  <a:lnTo>
                    <a:pt x="3163" y="103"/>
                  </a:lnTo>
                  <a:lnTo>
                    <a:pt x="3152" y="101"/>
                  </a:lnTo>
                  <a:lnTo>
                    <a:pt x="3135" y="99"/>
                  </a:lnTo>
                  <a:lnTo>
                    <a:pt x="3117" y="99"/>
                  </a:lnTo>
                  <a:lnTo>
                    <a:pt x="3093" y="95"/>
                  </a:lnTo>
                  <a:lnTo>
                    <a:pt x="3070" y="95"/>
                  </a:lnTo>
                  <a:lnTo>
                    <a:pt x="3041" y="94"/>
                  </a:lnTo>
                  <a:lnTo>
                    <a:pt x="3011" y="92"/>
                  </a:lnTo>
                  <a:lnTo>
                    <a:pt x="2979" y="88"/>
                  </a:lnTo>
                  <a:lnTo>
                    <a:pt x="2944" y="88"/>
                  </a:lnTo>
                  <a:lnTo>
                    <a:pt x="2906" y="84"/>
                  </a:lnTo>
                  <a:lnTo>
                    <a:pt x="2868" y="84"/>
                  </a:lnTo>
                  <a:lnTo>
                    <a:pt x="2829" y="82"/>
                  </a:lnTo>
                  <a:lnTo>
                    <a:pt x="2785" y="82"/>
                  </a:lnTo>
                  <a:lnTo>
                    <a:pt x="2739" y="78"/>
                  </a:lnTo>
                  <a:lnTo>
                    <a:pt x="2692" y="76"/>
                  </a:lnTo>
                  <a:lnTo>
                    <a:pt x="2644" y="75"/>
                  </a:lnTo>
                  <a:lnTo>
                    <a:pt x="2597" y="75"/>
                  </a:lnTo>
                  <a:lnTo>
                    <a:pt x="2543" y="71"/>
                  </a:lnTo>
                  <a:lnTo>
                    <a:pt x="2492" y="71"/>
                  </a:lnTo>
                  <a:lnTo>
                    <a:pt x="2439" y="69"/>
                  </a:lnTo>
                  <a:lnTo>
                    <a:pt x="2384" y="69"/>
                  </a:lnTo>
                  <a:lnTo>
                    <a:pt x="2329" y="65"/>
                  </a:lnTo>
                  <a:lnTo>
                    <a:pt x="2272" y="63"/>
                  </a:lnTo>
                  <a:lnTo>
                    <a:pt x="2216" y="63"/>
                  </a:lnTo>
                  <a:lnTo>
                    <a:pt x="2159" y="61"/>
                  </a:lnTo>
                  <a:lnTo>
                    <a:pt x="2100" y="57"/>
                  </a:lnTo>
                  <a:lnTo>
                    <a:pt x="2042" y="57"/>
                  </a:lnTo>
                  <a:lnTo>
                    <a:pt x="1985" y="56"/>
                  </a:lnTo>
                  <a:lnTo>
                    <a:pt x="1926" y="56"/>
                  </a:lnTo>
                  <a:lnTo>
                    <a:pt x="1865" y="52"/>
                  </a:lnTo>
                  <a:lnTo>
                    <a:pt x="1806" y="50"/>
                  </a:lnTo>
                  <a:lnTo>
                    <a:pt x="1747" y="50"/>
                  </a:lnTo>
                  <a:lnTo>
                    <a:pt x="1688" y="48"/>
                  </a:lnTo>
                  <a:lnTo>
                    <a:pt x="1627" y="44"/>
                  </a:lnTo>
                  <a:lnTo>
                    <a:pt x="1570" y="44"/>
                  </a:lnTo>
                  <a:lnTo>
                    <a:pt x="1513" y="42"/>
                  </a:lnTo>
                  <a:lnTo>
                    <a:pt x="1458" y="42"/>
                  </a:lnTo>
                  <a:lnTo>
                    <a:pt x="1401" y="38"/>
                  </a:lnTo>
                  <a:lnTo>
                    <a:pt x="1346" y="37"/>
                  </a:lnTo>
                  <a:lnTo>
                    <a:pt x="1291" y="37"/>
                  </a:lnTo>
                  <a:lnTo>
                    <a:pt x="1239" y="35"/>
                  </a:lnTo>
                  <a:lnTo>
                    <a:pt x="1186" y="33"/>
                  </a:lnTo>
                  <a:lnTo>
                    <a:pt x="1137" y="31"/>
                  </a:lnTo>
                  <a:lnTo>
                    <a:pt x="1089" y="31"/>
                  </a:lnTo>
                  <a:lnTo>
                    <a:pt x="1042" y="31"/>
                  </a:lnTo>
                  <a:lnTo>
                    <a:pt x="994" y="27"/>
                  </a:lnTo>
                  <a:lnTo>
                    <a:pt x="950" y="25"/>
                  </a:lnTo>
                  <a:lnTo>
                    <a:pt x="907" y="25"/>
                  </a:lnTo>
                  <a:lnTo>
                    <a:pt x="869" y="25"/>
                  </a:lnTo>
                  <a:lnTo>
                    <a:pt x="829" y="23"/>
                  </a:lnTo>
                  <a:lnTo>
                    <a:pt x="795" y="21"/>
                  </a:lnTo>
                  <a:lnTo>
                    <a:pt x="758" y="19"/>
                  </a:lnTo>
                  <a:lnTo>
                    <a:pt x="730" y="19"/>
                  </a:lnTo>
                  <a:lnTo>
                    <a:pt x="700" y="19"/>
                  </a:lnTo>
                  <a:lnTo>
                    <a:pt x="673" y="18"/>
                  </a:lnTo>
                  <a:lnTo>
                    <a:pt x="650" y="16"/>
                  </a:lnTo>
                  <a:lnTo>
                    <a:pt x="631" y="16"/>
                  </a:lnTo>
                  <a:lnTo>
                    <a:pt x="612" y="14"/>
                  </a:lnTo>
                  <a:lnTo>
                    <a:pt x="599" y="12"/>
                  </a:lnTo>
                  <a:lnTo>
                    <a:pt x="587" y="12"/>
                  </a:lnTo>
                  <a:lnTo>
                    <a:pt x="580" y="12"/>
                  </a:lnTo>
                  <a:lnTo>
                    <a:pt x="563" y="10"/>
                  </a:lnTo>
                  <a:lnTo>
                    <a:pt x="549" y="8"/>
                  </a:lnTo>
                  <a:lnTo>
                    <a:pt x="534" y="6"/>
                  </a:lnTo>
                  <a:lnTo>
                    <a:pt x="521" y="6"/>
                  </a:lnTo>
                  <a:lnTo>
                    <a:pt x="511" y="4"/>
                  </a:lnTo>
                  <a:lnTo>
                    <a:pt x="502" y="4"/>
                  </a:lnTo>
                  <a:lnTo>
                    <a:pt x="494" y="2"/>
                  </a:lnTo>
                  <a:lnTo>
                    <a:pt x="485" y="2"/>
                  </a:lnTo>
                  <a:lnTo>
                    <a:pt x="475" y="2"/>
                  </a:lnTo>
                  <a:lnTo>
                    <a:pt x="468" y="2"/>
                  </a:lnTo>
                  <a:lnTo>
                    <a:pt x="458" y="2"/>
                  </a:lnTo>
                  <a:lnTo>
                    <a:pt x="451" y="2"/>
                  </a:lnTo>
                  <a:lnTo>
                    <a:pt x="441" y="0"/>
                  </a:lnTo>
                  <a:lnTo>
                    <a:pt x="432" y="0"/>
                  </a:lnTo>
                  <a:lnTo>
                    <a:pt x="424" y="0"/>
                  </a:lnTo>
                  <a:lnTo>
                    <a:pt x="414" y="0"/>
                  </a:lnTo>
                  <a:lnTo>
                    <a:pt x="405" y="0"/>
                  </a:lnTo>
                  <a:lnTo>
                    <a:pt x="395" y="0"/>
                  </a:lnTo>
                  <a:lnTo>
                    <a:pt x="388" y="0"/>
                  </a:lnTo>
                  <a:lnTo>
                    <a:pt x="378" y="0"/>
                  </a:lnTo>
                  <a:lnTo>
                    <a:pt x="369" y="0"/>
                  </a:lnTo>
                  <a:lnTo>
                    <a:pt x="359" y="0"/>
                  </a:lnTo>
                  <a:lnTo>
                    <a:pt x="352" y="0"/>
                  </a:lnTo>
                  <a:lnTo>
                    <a:pt x="342" y="0"/>
                  </a:lnTo>
                  <a:lnTo>
                    <a:pt x="333" y="0"/>
                  </a:lnTo>
                  <a:lnTo>
                    <a:pt x="325" y="0"/>
                  </a:lnTo>
                  <a:lnTo>
                    <a:pt x="316" y="0"/>
                  </a:lnTo>
                  <a:lnTo>
                    <a:pt x="306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81" y="0"/>
                  </a:lnTo>
                  <a:lnTo>
                    <a:pt x="272" y="0"/>
                  </a:lnTo>
                  <a:lnTo>
                    <a:pt x="262" y="0"/>
                  </a:lnTo>
                  <a:lnTo>
                    <a:pt x="255" y="0"/>
                  </a:lnTo>
                  <a:lnTo>
                    <a:pt x="247" y="0"/>
                  </a:lnTo>
                  <a:lnTo>
                    <a:pt x="240" y="0"/>
                  </a:lnTo>
                  <a:lnTo>
                    <a:pt x="232" y="0"/>
                  </a:lnTo>
                  <a:lnTo>
                    <a:pt x="222" y="0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194" y="2"/>
                  </a:lnTo>
                  <a:lnTo>
                    <a:pt x="183" y="4"/>
                  </a:lnTo>
                  <a:lnTo>
                    <a:pt x="169" y="4"/>
                  </a:lnTo>
                  <a:lnTo>
                    <a:pt x="158" y="4"/>
                  </a:lnTo>
                  <a:lnTo>
                    <a:pt x="148" y="6"/>
                  </a:lnTo>
                  <a:lnTo>
                    <a:pt x="139" y="6"/>
                  </a:lnTo>
                  <a:lnTo>
                    <a:pt x="125" y="8"/>
                  </a:lnTo>
                  <a:lnTo>
                    <a:pt x="118" y="12"/>
                  </a:lnTo>
                  <a:lnTo>
                    <a:pt x="110" y="18"/>
                  </a:lnTo>
                  <a:lnTo>
                    <a:pt x="105" y="25"/>
                  </a:lnTo>
                  <a:lnTo>
                    <a:pt x="97" y="37"/>
                  </a:lnTo>
                  <a:lnTo>
                    <a:pt x="93" y="52"/>
                  </a:lnTo>
                  <a:lnTo>
                    <a:pt x="87" y="59"/>
                  </a:lnTo>
                  <a:lnTo>
                    <a:pt x="86" y="69"/>
                  </a:lnTo>
                  <a:lnTo>
                    <a:pt x="82" y="76"/>
                  </a:lnTo>
                  <a:lnTo>
                    <a:pt x="82" y="86"/>
                  </a:lnTo>
                  <a:lnTo>
                    <a:pt x="78" y="94"/>
                  </a:lnTo>
                  <a:lnTo>
                    <a:pt x="76" y="105"/>
                  </a:lnTo>
                  <a:lnTo>
                    <a:pt x="74" y="114"/>
                  </a:lnTo>
                  <a:lnTo>
                    <a:pt x="72" y="126"/>
                  </a:lnTo>
                  <a:lnTo>
                    <a:pt x="68" y="133"/>
                  </a:lnTo>
                  <a:lnTo>
                    <a:pt x="68" y="145"/>
                  </a:lnTo>
                  <a:lnTo>
                    <a:pt x="65" y="153"/>
                  </a:lnTo>
                  <a:lnTo>
                    <a:pt x="63" y="164"/>
                  </a:lnTo>
                  <a:lnTo>
                    <a:pt x="63" y="170"/>
                  </a:lnTo>
                  <a:lnTo>
                    <a:pt x="61" y="179"/>
                  </a:lnTo>
                  <a:lnTo>
                    <a:pt x="59" y="189"/>
                  </a:lnTo>
                  <a:lnTo>
                    <a:pt x="59" y="196"/>
                  </a:lnTo>
                  <a:lnTo>
                    <a:pt x="57" y="208"/>
                  </a:lnTo>
                  <a:lnTo>
                    <a:pt x="55" y="219"/>
                  </a:lnTo>
                  <a:lnTo>
                    <a:pt x="55" y="227"/>
                  </a:lnTo>
                  <a:lnTo>
                    <a:pt x="55" y="229"/>
                  </a:lnTo>
                  <a:lnTo>
                    <a:pt x="55" y="22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4634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orme libre 50"/>
            <p:cNvSpPr>
              <a:spLocks/>
            </p:cNvSpPr>
            <p:nvPr/>
          </p:nvSpPr>
          <p:spPr bwMode="auto">
            <a:xfrm>
              <a:off x="6056313" y="2382838"/>
              <a:ext cx="552450" cy="552450"/>
            </a:xfrm>
            <a:custGeom>
              <a:avLst/>
              <a:gdLst>
                <a:gd name="T0" fmla="*/ 367 w 696"/>
                <a:gd name="T1" fmla="*/ 691 h 695"/>
                <a:gd name="T2" fmla="*/ 401 w 696"/>
                <a:gd name="T3" fmla="*/ 688 h 695"/>
                <a:gd name="T4" fmla="*/ 433 w 696"/>
                <a:gd name="T5" fmla="*/ 680 h 695"/>
                <a:gd name="T6" fmla="*/ 468 w 696"/>
                <a:gd name="T7" fmla="*/ 672 h 695"/>
                <a:gd name="T8" fmla="*/ 498 w 696"/>
                <a:gd name="T9" fmla="*/ 657 h 695"/>
                <a:gd name="T10" fmla="*/ 527 w 696"/>
                <a:gd name="T11" fmla="*/ 642 h 695"/>
                <a:gd name="T12" fmla="*/ 576 w 696"/>
                <a:gd name="T13" fmla="*/ 608 h 695"/>
                <a:gd name="T14" fmla="*/ 620 w 696"/>
                <a:gd name="T15" fmla="*/ 558 h 695"/>
                <a:gd name="T16" fmla="*/ 644 w 696"/>
                <a:gd name="T17" fmla="*/ 522 h 695"/>
                <a:gd name="T18" fmla="*/ 660 w 696"/>
                <a:gd name="T19" fmla="*/ 494 h 695"/>
                <a:gd name="T20" fmla="*/ 671 w 696"/>
                <a:gd name="T21" fmla="*/ 463 h 695"/>
                <a:gd name="T22" fmla="*/ 682 w 696"/>
                <a:gd name="T23" fmla="*/ 431 h 695"/>
                <a:gd name="T24" fmla="*/ 688 w 696"/>
                <a:gd name="T25" fmla="*/ 397 h 695"/>
                <a:gd name="T26" fmla="*/ 694 w 696"/>
                <a:gd name="T27" fmla="*/ 363 h 695"/>
                <a:gd name="T28" fmla="*/ 692 w 696"/>
                <a:gd name="T29" fmla="*/ 327 h 695"/>
                <a:gd name="T30" fmla="*/ 688 w 696"/>
                <a:gd name="T31" fmla="*/ 292 h 695"/>
                <a:gd name="T32" fmla="*/ 680 w 696"/>
                <a:gd name="T33" fmla="*/ 258 h 695"/>
                <a:gd name="T34" fmla="*/ 663 w 696"/>
                <a:gd name="T35" fmla="*/ 209 h 695"/>
                <a:gd name="T36" fmla="*/ 648 w 696"/>
                <a:gd name="T37" fmla="*/ 178 h 695"/>
                <a:gd name="T38" fmla="*/ 627 w 696"/>
                <a:gd name="T39" fmla="*/ 144 h 695"/>
                <a:gd name="T40" fmla="*/ 589 w 696"/>
                <a:gd name="T41" fmla="*/ 100 h 695"/>
                <a:gd name="T42" fmla="*/ 557 w 696"/>
                <a:gd name="T43" fmla="*/ 72 h 695"/>
                <a:gd name="T44" fmla="*/ 521 w 696"/>
                <a:gd name="T45" fmla="*/ 49 h 695"/>
                <a:gd name="T46" fmla="*/ 492 w 696"/>
                <a:gd name="T47" fmla="*/ 32 h 695"/>
                <a:gd name="T48" fmla="*/ 462 w 696"/>
                <a:gd name="T49" fmla="*/ 19 h 695"/>
                <a:gd name="T50" fmla="*/ 430 w 696"/>
                <a:gd name="T51" fmla="*/ 9 h 695"/>
                <a:gd name="T52" fmla="*/ 395 w 696"/>
                <a:gd name="T53" fmla="*/ 3 h 695"/>
                <a:gd name="T54" fmla="*/ 361 w 696"/>
                <a:gd name="T55" fmla="*/ 1 h 695"/>
                <a:gd name="T56" fmla="*/ 327 w 696"/>
                <a:gd name="T57" fmla="*/ 0 h 695"/>
                <a:gd name="T58" fmla="*/ 291 w 696"/>
                <a:gd name="T59" fmla="*/ 3 h 695"/>
                <a:gd name="T60" fmla="*/ 257 w 696"/>
                <a:gd name="T61" fmla="*/ 11 h 695"/>
                <a:gd name="T62" fmla="*/ 201 w 696"/>
                <a:gd name="T63" fmla="*/ 32 h 695"/>
                <a:gd name="T64" fmla="*/ 163 w 696"/>
                <a:gd name="T65" fmla="*/ 51 h 695"/>
                <a:gd name="T66" fmla="*/ 118 w 696"/>
                <a:gd name="T67" fmla="*/ 85 h 695"/>
                <a:gd name="T68" fmla="*/ 72 w 696"/>
                <a:gd name="T69" fmla="*/ 135 h 695"/>
                <a:gd name="T70" fmla="*/ 49 w 696"/>
                <a:gd name="T71" fmla="*/ 169 h 695"/>
                <a:gd name="T72" fmla="*/ 32 w 696"/>
                <a:gd name="T73" fmla="*/ 199 h 695"/>
                <a:gd name="T74" fmla="*/ 19 w 696"/>
                <a:gd name="T75" fmla="*/ 230 h 695"/>
                <a:gd name="T76" fmla="*/ 8 w 696"/>
                <a:gd name="T77" fmla="*/ 264 h 695"/>
                <a:gd name="T78" fmla="*/ 2 w 696"/>
                <a:gd name="T79" fmla="*/ 298 h 695"/>
                <a:gd name="T80" fmla="*/ 0 w 696"/>
                <a:gd name="T81" fmla="*/ 334 h 695"/>
                <a:gd name="T82" fmla="*/ 0 w 696"/>
                <a:gd name="T83" fmla="*/ 368 h 695"/>
                <a:gd name="T84" fmla="*/ 2 w 696"/>
                <a:gd name="T85" fmla="*/ 403 h 695"/>
                <a:gd name="T86" fmla="*/ 9 w 696"/>
                <a:gd name="T87" fmla="*/ 435 h 695"/>
                <a:gd name="T88" fmla="*/ 21 w 696"/>
                <a:gd name="T89" fmla="*/ 469 h 695"/>
                <a:gd name="T90" fmla="*/ 42 w 696"/>
                <a:gd name="T91" fmla="*/ 513 h 695"/>
                <a:gd name="T92" fmla="*/ 63 w 696"/>
                <a:gd name="T93" fmla="*/ 549 h 695"/>
                <a:gd name="T94" fmla="*/ 91 w 696"/>
                <a:gd name="T95" fmla="*/ 581 h 695"/>
                <a:gd name="T96" fmla="*/ 135 w 696"/>
                <a:gd name="T97" fmla="*/ 621 h 695"/>
                <a:gd name="T98" fmla="*/ 167 w 696"/>
                <a:gd name="T99" fmla="*/ 644 h 695"/>
                <a:gd name="T100" fmla="*/ 198 w 696"/>
                <a:gd name="T101" fmla="*/ 661 h 695"/>
                <a:gd name="T102" fmla="*/ 245 w 696"/>
                <a:gd name="T103" fmla="*/ 678 h 695"/>
                <a:gd name="T104" fmla="*/ 279 w 696"/>
                <a:gd name="T105" fmla="*/ 686 h 695"/>
                <a:gd name="T106" fmla="*/ 314 w 696"/>
                <a:gd name="T107" fmla="*/ 691 h 695"/>
                <a:gd name="T108" fmla="*/ 342 w 696"/>
                <a:gd name="T109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6" h="695">
                  <a:moveTo>
                    <a:pt x="342" y="695"/>
                  </a:moveTo>
                  <a:lnTo>
                    <a:pt x="350" y="693"/>
                  </a:lnTo>
                  <a:lnTo>
                    <a:pt x="357" y="693"/>
                  </a:lnTo>
                  <a:lnTo>
                    <a:pt x="367" y="691"/>
                  </a:lnTo>
                  <a:lnTo>
                    <a:pt x="376" y="691"/>
                  </a:lnTo>
                  <a:lnTo>
                    <a:pt x="384" y="691"/>
                  </a:lnTo>
                  <a:lnTo>
                    <a:pt x="393" y="690"/>
                  </a:lnTo>
                  <a:lnTo>
                    <a:pt x="401" y="688"/>
                  </a:lnTo>
                  <a:lnTo>
                    <a:pt x="411" y="688"/>
                  </a:lnTo>
                  <a:lnTo>
                    <a:pt x="418" y="686"/>
                  </a:lnTo>
                  <a:lnTo>
                    <a:pt x="426" y="684"/>
                  </a:lnTo>
                  <a:lnTo>
                    <a:pt x="433" y="680"/>
                  </a:lnTo>
                  <a:lnTo>
                    <a:pt x="443" y="678"/>
                  </a:lnTo>
                  <a:lnTo>
                    <a:pt x="450" y="676"/>
                  </a:lnTo>
                  <a:lnTo>
                    <a:pt x="458" y="674"/>
                  </a:lnTo>
                  <a:lnTo>
                    <a:pt x="468" y="672"/>
                  </a:lnTo>
                  <a:lnTo>
                    <a:pt x="477" y="671"/>
                  </a:lnTo>
                  <a:lnTo>
                    <a:pt x="483" y="667"/>
                  </a:lnTo>
                  <a:lnTo>
                    <a:pt x="490" y="661"/>
                  </a:lnTo>
                  <a:lnTo>
                    <a:pt x="498" y="657"/>
                  </a:lnTo>
                  <a:lnTo>
                    <a:pt x="506" y="655"/>
                  </a:lnTo>
                  <a:lnTo>
                    <a:pt x="513" y="650"/>
                  </a:lnTo>
                  <a:lnTo>
                    <a:pt x="519" y="646"/>
                  </a:lnTo>
                  <a:lnTo>
                    <a:pt x="527" y="642"/>
                  </a:lnTo>
                  <a:lnTo>
                    <a:pt x="536" y="638"/>
                  </a:lnTo>
                  <a:lnTo>
                    <a:pt x="549" y="629"/>
                  </a:lnTo>
                  <a:lnTo>
                    <a:pt x="563" y="617"/>
                  </a:lnTo>
                  <a:lnTo>
                    <a:pt x="576" y="608"/>
                  </a:lnTo>
                  <a:lnTo>
                    <a:pt x="589" y="598"/>
                  </a:lnTo>
                  <a:lnTo>
                    <a:pt x="599" y="585"/>
                  </a:lnTo>
                  <a:lnTo>
                    <a:pt x="610" y="572"/>
                  </a:lnTo>
                  <a:lnTo>
                    <a:pt x="620" y="558"/>
                  </a:lnTo>
                  <a:lnTo>
                    <a:pt x="631" y="547"/>
                  </a:lnTo>
                  <a:lnTo>
                    <a:pt x="635" y="538"/>
                  </a:lnTo>
                  <a:lnTo>
                    <a:pt x="639" y="532"/>
                  </a:lnTo>
                  <a:lnTo>
                    <a:pt x="644" y="522"/>
                  </a:lnTo>
                  <a:lnTo>
                    <a:pt x="648" y="517"/>
                  </a:lnTo>
                  <a:lnTo>
                    <a:pt x="652" y="509"/>
                  </a:lnTo>
                  <a:lnTo>
                    <a:pt x="656" y="503"/>
                  </a:lnTo>
                  <a:lnTo>
                    <a:pt x="660" y="494"/>
                  </a:lnTo>
                  <a:lnTo>
                    <a:pt x="663" y="488"/>
                  </a:lnTo>
                  <a:lnTo>
                    <a:pt x="665" y="479"/>
                  </a:lnTo>
                  <a:lnTo>
                    <a:pt x="669" y="471"/>
                  </a:lnTo>
                  <a:lnTo>
                    <a:pt x="671" y="463"/>
                  </a:lnTo>
                  <a:lnTo>
                    <a:pt x="677" y="456"/>
                  </a:lnTo>
                  <a:lnTo>
                    <a:pt x="677" y="446"/>
                  </a:lnTo>
                  <a:lnTo>
                    <a:pt x="680" y="441"/>
                  </a:lnTo>
                  <a:lnTo>
                    <a:pt x="682" y="431"/>
                  </a:lnTo>
                  <a:lnTo>
                    <a:pt x="686" y="423"/>
                  </a:lnTo>
                  <a:lnTo>
                    <a:pt x="686" y="414"/>
                  </a:lnTo>
                  <a:lnTo>
                    <a:pt x="688" y="406"/>
                  </a:lnTo>
                  <a:lnTo>
                    <a:pt x="688" y="397"/>
                  </a:lnTo>
                  <a:lnTo>
                    <a:pt x="690" y="389"/>
                  </a:lnTo>
                  <a:lnTo>
                    <a:pt x="690" y="380"/>
                  </a:lnTo>
                  <a:lnTo>
                    <a:pt x="692" y="370"/>
                  </a:lnTo>
                  <a:lnTo>
                    <a:pt x="694" y="363"/>
                  </a:lnTo>
                  <a:lnTo>
                    <a:pt x="696" y="355"/>
                  </a:lnTo>
                  <a:lnTo>
                    <a:pt x="694" y="346"/>
                  </a:lnTo>
                  <a:lnTo>
                    <a:pt x="694" y="336"/>
                  </a:lnTo>
                  <a:lnTo>
                    <a:pt x="692" y="327"/>
                  </a:lnTo>
                  <a:lnTo>
                    <a:pt x="692" y="319"/>
                  </a:lnTo>
                  <a:lnTo>
                    <a:pt x="690" y="309"/>
                  </a:lnTo>
                  <a:lnTo>
                    <a:pt x="688" y="302"/>
                  </a:lnTo>
                  <a:lnTo>
                    <a:pt x="688" y="292"/>
                  </a:lnTo>
                  <a:lnTo>
                    <a:pt x="688" y="283"/>
                  </a:lnTo>
                  <a:lnTo>
                    <a:pt x="684" y="275"/>
                  </a:lnTo>
                  <a:lnTo>
                    <a:pt x="682" y="266"/>
                  </a:lnTo>
                  <a:lnTo>
                    <a:pt x="680" y="258"/>
                  </a:lnTo>
                  <a:lnTo>
                    <a:pt x="679" y="249"/>
                  </a:lnTo>
                  <a:lnTo>
                    <a:pt x="673" y="231"/>
                  </a:lnTo>
                  <a:lnTo>
                    <a:pt x="669" y="218"/>
                  </a:lnTo>
                  <a:lnTo>
                    <a:pt x="663" y="209"/>
                  </a:lnTo>
                  <a:lnTo>
                    <a:pt x="660" y="201"/>
                  </a:lnTo>
                  <a:lnTo>
                    <a:pt x="656" y="195"/>
                  </a:lnTo>
                  <a:lnTo>
                    <a:pt x="652" y="188"/>
                  </a:lnTo>
                  <a:lnTo>
                    <a:pt x="648" y="178"/>
                  </a:lnTo>
                  <a:lnTo>
                    <a:pt x="644" y="171"/>
                  </a:lnTo>
                  <a:lnTo>
                    <a:pt x="639" y="163"/>
                  </a:lnTo>
                  <a:lnTo>
                    <a:pt x="637" y="157"/>
                  </a:lnTo>
                  <a:lnTo>
                    <a:pt x="627" y="144"/>
                  </a:lnTo>
                  <a:lnTo>
                    <a:pt x="616" y="133"/>
                  </a:lnTo>
                  <a:lnTo>
                    <a:pt x="606" y="119"/>
                  </a:lnTo>
                  <a:lnTo>
                    <a:pt x="595" y="106"/>
                  </a:lnTo>
                  <a:lnTo>
                    <a:pt x="589" y="100"/>
                  </a:lnTo>
                  <a:lnTo>
                    <a:pt x="582" y="95"/>
                  </a:lnTo>
                  <a:lnTo>
                    <a:pt x="576" y="87"/>
                  </a:lnTo>
                  <a:lnTo>
                    <a:pt x="570" y="83"/>
                  </a:lnTo>
                  <a:lnTo>
                    <a:pt x="557" y="72"/>
                  </a:lnTo>
                  <a:lnTo>
                    <a:pt x="546" y="62"/>
                  </a:lnTo>
                  <a:lnTo>
                    <a:pt x="536" y="57"/>
                  </a:lnTo>
                  <a:lnTo>
                    <a:pt x="530" y="53"/>
                  </a:lnTo>
                  <a:lnTo>
                    <a:pt x="521" y="49"/>
                  </a:lnTo>
                  <a:lnTo>
                    <a:pt x="515" y="43"/>
                  </a:lnTo>
                  <a:lnTo>
                    <a:pt x="508" y="39"/>
                  </a:lnTo>
                  <a:lnTo>
                    <a:pt x="502" y="36"/>
                  </a:lnTo>
                  <a:lnTo>
                    <a:pt x="492" y="32"/>
                  </a:lnTo>
                  <a:lnTo>
                    <a:pt x="487" y="30"/>
                  </a:lnTo>
                  <a:lnTo>
                    <a:pt x="477" y="24"/>
                  </a:lnTo>
                  <a:lnTo>
                    <a:pt x="469" y="22"/>
                  </a:lnTo>
                  <a:lnTo>
                    <a:pt x="462" y="19"/>
                  </a:lnTo>
                  <a:lnTo>
                    <a:pt x="454" y="17"/>
                  </a:lnTo>
                  <a:lnTo>
                    <a:pt x="445" y="13"/>
                  </a:lnTo>
                  <a:lnTo>
                    <a:pt x="439" y="13"/>
                  </a:lnTo>
                  <a:lnTo>
                    <a:pt x="430" y="9"/>
                  </a:lnTo>
                  <a:lnTo>
                    <a:pt x="422" y="9"/>
                  </a:lnTo>
                  <a:lnTo>
                    <a:pt x="414" y="7"/>
                  </a:lnTo>
                  <a:lnTo>
                    <a:pt x="405" y="5"/>
                  </a:lnTo>
                  <a:lnTo>
                    <a:pt x="395" y="3"/>
                  </a:lnTo>
                  <a:lnTo>
                    <a:pt x="388" y="3"/>
                  </a:lnTo>
                  <a:lnTo>
                    <a:pt x="378" y="1"/>
                  </a:lnTo>
                  <a:lnTo>
                    <a:pt x="369" y="1"/>
                  </a:lnTo>
                  <a:lnTo>
                    <a:pt x="361" y="1"/>
                  </a:lnTo>
                  <a:lnTo>
                    <a:pt x="354" y="1"/>
                  </a:lnTo>
                  <a:lnTo>
                    <a:pt x="344" y="0"/>
                  </a:lnTo>
                  <a:lnTo>
                    <a:pt x="335" y="0"/>
                  </a:lnTo>
                  <a:lnTo>
                    <a:pt x="327" y="0"/>
                  </a:lnTo>
                  <a:lnTo>
                    <a:pt x="317" y="1"/>
                  </a:lnTo>
                  <a:lnTo>
                    <a:pt x="308" y="1"/>
                  </a:lnTo>
                  <a:lnTo>
                    <a:pt x="300" y="1"/>
                  </a:lnTo>
                  <a:lnTo>
                    <a:pt x="291" y="3"/>
                  </a:lnTo>
                  <a:lnTo>
                    <a:pt x="281" y="7"/>
                  </a:lnTo>
                  <a:lnTo>
                    <a:pt x="274" y="7"/>
                  </a:lnTo>
                  <a:lnTo>
                    <a:pt x="264" y="9"/>
                  </a:lnTo>
                  <a:lnTo>
                    <a:pt x="257" y="11"/>
                  </a:lnTo>
                  <a:lnTo>
                    <a:pt x="247" y="13"/>
                  </a:lnTo>
                  <a:lnTo>
                    <a:pt x="232" y="19"/>
                  </a:lnTo>
                  <a:lnTo>
                    <a:pt x="217" y="24"/>
                  </a:lnTo>
                  <a:lnTo>
                    <a:pt x="201" y="32"/>
                  </a:lnTo>
                  <a:lnTo>
                    <a:pt x="186" y="38"/>
                  </a:lnTo>
                  <a:lnTo>
                    <a:pt x="177" y="43"/>
                  </a:lnTo>
                  <a:lnTo>
                    <a:pt x="169" y="47"/>
                  </a:lnTo>
                  <a:lnTo>
                    <a:pt x="163" y="51"/>
                  </a:lnTo>
                  <a:lnTo>
                    <a:pt x="156" y="57"/>
                  </a:lnTo>
                  <a:lnTo>
                    <a:pt x="144" y="64"/>
                  </a:lnTo>
                  <a:lnTo>
                    <a:pt x="131" y="76"/>
                  </a:lnTo>
                  <a:lnTo>
                    <a:pt x="118" y="85"/>
                  </a:lnTo>
                  <a:lnTo>
                    <a:pt x="106" y="98"/>
                  </a:lnTo>
                  <a:lnTo>
                    <a:pt x="95" y="108"/>
                  </a:lnTo>
                  <a:lnTo>
                    <a:pt x="84" y="121"/>
                  </a:lnTo>
                  <a:lnTo>
                    <a:pt x="72" y="135"/>
                  </a:lnTo>
                  <a:lnTo>
                    <a:pt x="63" y="148"/>
                  </a:lnTo>
                  <a:lnTo>
                    <a:pt x="57" y="154"/>
                  </a:lnTo>
                  <a:lnTo>
                    <a:pt x="53" y="161"/>
                  </a:lnTo>
                  <a:lnTo>
                    <a:pt x="49" y="169"/>
                  </a:lnTo>
                  <a:lnTo>
                    <a:pt x="44" y="176"/>
                  </a:lnTo>
                  <a:lnTo>
                    <a:pt x="40" y="184"/>
                  </a:lnTo>
                  <a:lnTo>
                    <a:pt x="36" y="192"/>
                  </a:lnTo>
                  <a:lnTo>
                    <a:pt x="32" y="199"/>
                  </a:lnTo>
                  <a:lnTo>
                    <a:pt x="30" y="209"/>
                  </a:lnTo>
                  <a:lnTo>
                    <a:pt x="25" y="214"/>
                  </a:lnTo>
                  <a:lnTo>
                    <a:pt x="21" y="222"/>
                  </a:lnTo>
                  <a:lnTo>
                    <a:pt x="19" y="230"/>
                  </a:lnTo>
                  <a:lnTo>
                    <a:pt x="17" y="239"/>
                  </a:lnTo>
                  <a:lnTo>
                    <a:pt x="13" y="245"/>
                  </a:lnTo>
                  <a:lnTo>
                    <a:pt x="11" y="254"/>
                  </a:lnTo>
                  <a:lnTo>
                    <a:pt x="8" y="264"/>
                  </a:lnTo>
                  <a:lnTo>
                    <a:pt x="8" y="271"/>
                  </a:lnTo>
                  <a:lnTo>
                    <a:pt x="6" y="281"/>
                  </a:lnTo>
                  <a:lnTo>
                    <a:pt x="4" y="288"/>
                  </a:lnTo>
                  <a:lnTo>
                    <a:pt x="2" y="298"/>
                  </a:lnTo>
                  <a:lnTo>
                    <a:pt x="2" y="308"/>
                  </a:lnTo>
                  <a:lnTo>
                    <a:pt x="0" y="315"/>
                  </a:lnTo>
                  <a:lnTo>
                    <a:pt x="0" y="325"/>
                  </a:lnTo>
                  <a:lnTo>
                    <a:pt x="0" y="334"/>
                  </a:lnTo>
                  <a:lnTo>
                    <a:pt x="0" y="344"/>
                  </a:lnTo>
                  <a:lnTo>
                    <a:pt x="0" y="351"/>
                  </a:lnTo>
                  <a:lnTo>
                    <a:pt x="0" y="359"/>
                  </a:lnTo>
                  <a:lnTo>
                    <a:pt x="0" y="368"/>
                  </a:lnTo>
                  <a:lnTo>
                    <a:pt x="0" y="378"/>
                  </a:lnTo>
                  <a:lnTo>
                    <a:pt x="0" y="385"/>
                  </a:lnTo>
                  <a:lnTo>
                    <a:pt x="0" y="395"/>
                  </a:lnTo>
                  <a:lnTo>
                    <a:pt x="2" y="403"/>
                  </a:lnTo>
                  <a:lnTo>
                    <a:pt x="6" y="412"/>
                  </a:lnTo>
                  <a:lnTo>
                    <a:pt x="6" y="420"/>
                  </a:lnTo>
                  <a:lnTo>
                    <a:pt x="8" y="427"/>
                  </a:lnTo>
                  <a:lnTo>
                    <a:pt x="9" y="435"/>
                  </a:lnTo>
                  <a:lnTo>
                    <a:pt x="13" y="444"/>
                  </a:lnTo>
                  <a:lnTo>
                    <a:pt x="15" y="452"/>
                  </a:lnTo>
                  <a:lnTo>
                    <a:pt x="19" y="460"/>
                  </a:lnTo>
                  <a:lnTo>
                    <a:pt x="21" y="469"/>
                  </a:lnTo>
                  <a:lnTo>
                    <a:pt x="25" y="479"/>
                  </a:lnTo>
                  <a:lnTo>
                    <a:pt x="30" y="492"/>
                  </a:lnTo>
                  <a:lnTo>
                    <a:pt x="38" y="507"/>
                  </a:lnTo>
                  <a:lnTo>
                    <a:pt x="42" y="513"/>
                  </a:lnTo>
                  <a:lnTo>
                    <a:pt x="46" y="522"/>
                  </a:lnTo>
                  <a:lnTo>
                    <a:pt x="51" y="528"/>
                  </a:lnTo>
                  <a:lnTo>
                    <a:pt x="55" y="536"/>
                  </a:lnTo>
                  <a:lnTo>
                    <a:pt x="63" y="549"/>
                  </a:lnTo>
                  <a:lnTo>
                    <a:pt x="76" y="562"/>
                  </a:lnTo>
                  <a:lnTo>
                    <a:pt x="80" y="568"/>
                  </a:lnTo>
                  <a:lnTo>
                    <a:pt x="86" y="576"/>
                  </a:lnTo>
                  <a:lnTo>
                    <a:pt x="91" y="581"/>
                  </a:lnTo>
                  <a:lnTo>
                    <a:pt x="99" y="589"/>
                  </a:lnTo>
                  <a:lnTo>
                    <a:pt x="108" y="598"/>
                  </a:lnTo>
                  <a:lnTo>
                    <a:pt x="122" y="610"/>
                  </a:lnTo>
                  <a:lnTo>
                    <a:pt x="135" y="621"/>
                  </a:lnTo>
                  <a:lnTo>
                    <a:pt x="148" y="631"/>
                  </a:lnTo>
                  <a:lnTo>
                    <a:pt x="154" y="634"/>
                  </a:lnTo>
                  <a:lnTo>
                    <a:pt x="162" y="640"/>
                  </a:lnTo>
                  <a:lnTo>
                    <a:pt x="167" y="644"/>
                  </a:lnTo>
                  <a:lnTo>
                    <a:pt x="175" y="648"/>
                  </a:lnTo>
                  <a:lnTo>
                    <a:pt x="182" y="652"/>
                  </a:lnTo>
                  <a:lnTo>
                    <a:pt x="190" y="655"/>
                  </a:lnTo>
                  <a:lnTo>
                    <a:pt x="198" y="661"/>
                  </a:lnTo>
                  <a:lnTo>
                    <a:pt x="207" y="665"/>
                  </a:lnTo>
                  <a:lnTo>
                    <a:pt x="220" y="671"/>
                  </a:lnTo>
                  <a:lnTo>
                    <a:pt x="238" y="676"/>
                  </a:lnTo>
                  <a:lnTo>
                    <a:pt x="245" y="678"/>
                  </a:lnTo>
                  <a:lnTo>
                    <a:pt x="253" y="680"/>
                  </a:lnTo>
                  <a:lnTo>
                    <a:pt x="262" y="684"/>
                  </a:lnTo>
                  <a:lnTo>
                    <a:pt x="270" y="686"/>
                  </a:lnTo>
                  <a:lnTo>
                    <a:pt x="279" y="686"/>
                  </a:lnTo>
                  <a:lnTo>
                    <a:pt x="289" y="688"/>
                  </a:lnTo>
                  <a:lnTo>
                    <a:pt x="297" y="690"/>
                  </a:lnTo>
                  <a:lnTo>
                    <a:pt x="306" y="691"/>
                  </a:lnTo>
                  <a:lnTo>
                    <a:pt x="314" y="691"/>
                  </a:lnTo>
                  <a:lnTo>
                    <a:pt x="323" y="691"/>
                  </a:lnTo>
                  <a:lnTo>
                    <a:pt x="333" y="693"/>
                  </a:lnTo>
                  <a:lnTo>
                    <a:pt x="342" y="695"/>
                  </a:lnTo>
                  <a:lnTo>
                    <a:pt x="342" y="69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80806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orme libre 51"/>
            <p:cNvSpPr>
              <a:spLocks/>
            </p:cNvSpPr>
            <p:nvPr/>
          </p:nvSpPr>
          <p:spPr bwMode="auto">
            <a:xfrm>
              <a:off x="7242175" y="2398713"/>
              <a:ext cx="569913" cy="550863"/>
            </a:xfrm>
            <a:custGeom>
              <a:avLst/>
              <a:gdLst>
                <a:gd name="T0" fmla="*/ 380 w 719"/>
                <a:gd name="T1" fmla="*/ 690 h 694"/>
                <a:gd name="T2" fmla="*/ 416 w 719"/>
                <a:gd name="T3" fmla="*/ 687 h 694"/>
                <a:gd name="T4" fmla="*/ 451 w 719"/>
                <a:gd name="T5" fmla="*/ 679 h 694"/>
                <a:gd name="T6" fmla="*/ 487 w 719"/>
                <a:gd name="T7" fmla="*/ 670 h 694"/>
                <a:gd name="T8" fmla="*/ 517 w 719"/>
                <a:gd name="T9" fmla="*/ 656 h 694"/>
                <a:gd name="T10" fmla="*/ 546 w 719"/>
                <a:gd name="T11" fmla="*/ 641 h 694"/>
                <a:gd name="T12" fmla="*/ 574 w 719"/>
                <a:gd name="T13" fmla="*/ 622 h 694"/>
                <a:gd name="T14" fmla="*/ 603 w 719"/>
                <a:gd name="T15" fmla="*/ 601 h 694"/>
                <a:gd name="T16" fmla="*/ 643 w 719"/>
                <a:gd name="T17" fmla="*/ 557 h 694"/>
                <a:gd name="T18" fmla="*/ 667 w 719"/>
                <a:gd name="T19" fmla="*/ 521 h 694"/>
                <a:gd name="T20" fmla="*/ 684 w 719"/>
                <a:gd name="T21" fmla="*/ 493 h 694"/>
                <a:gd name="T22" fmla="*/ 696 w 719"/>
                <a:gd name="T23" fmla="*/ 462 h 694"/>
                <a:gd name="T24" fmla="*/ 707 w 719"/>
                <a:gd name="T25" fmla="*/ 430 h 694"/>
                <a:gd name="T26" fmla="*/ 713 w 719"/>
                <a:gd name="T27" fmla="*/ 396 h 694"/>
                <a:gd name="T28" fmla="*/ 717 w 719"/>
                <a:gd name="T29" fmla="*/ 362 h 694"/>
                <a:gd name="T30" fmla="*/ 717 w 719"/>
                <a:gd name="T31" fmla="*/ 326 h 694"/>
                <a:gd name="T32" fmla="*/ 711 w 719"/>
                <a:gd name="T33" fmla="*/ 291 h 694"/>
                <a:gd name="T34" fmla="*/ 705 w 719"/>
                <a:gd name="T35" fmla="*/ 257 h 694"/>
                <a:gd name="T36" fmla="*/ 686 w 719"/>
                <a:gd name="T37" fmla="*/ 208 h 694"/>
                <a:gd name="T38" fmla="*/ 671 w 719"/>
                <a:gd name="T39" fmla="*/ 177 h 694"/>
                <a:gd name="T40" fmla="*/ 648 w 719"/>
                <a:gd name="T41" fmla="*/ 143 h 694"/>
                <a:gd name="T42" fmla="*/ 610 w 719"/>
                <a:gd name="T43" fmla="*/ 99 h 694"/>
                <a:gd name="T44" fmla="*/ 578 w 719"/>
                <a:gd name="T45" fmla="*/ 73 h 694"/>
                <a:gd name="T46" fmla="*/ 542 w 719"/>
                <a:gd name="T47" fmla="*/ 50 h 694"/>
                <a:gd name="T48" fmla="*/ 496 w 719"/>
                <a:gd name="T49" fmla="*/ 25 h 694"/>
                <a:gd name="T50" fmla="*/ 462 w 719"/>
                <a:gd name="T51" fmla="*/ 14 h 694"/>
                <a:gd name="T52" fmla="*/ 428 w 719"/>
                <a:gd name="T53" fmla="*/ 6 h 694"/>
                <a:gd name="T54" fmla="*/ 394 w 719"/>
                <a:gd name="T55" fmla="*/ 2 h 694"/>
                <a:gd name="T56" fmla="*/ 356 w 719"/>
                <a:gd name="T57" fmla="*/ 0 h 694"/>
                <a:gd name="T58" fmla="*/ 319 w 719"/>
                <a:gd name="T59" fmla="*/ 2 h 694"/>
                <a:gd name="T60" fmla="*/ 283 w 719"/>
                <a:gd name="T61" fmla="*/ 6 h 694"/>
                <a:gd name="T62" fmla="*/ 249 w 719"/>
                <a:gd name="T63" fmla="*/ 16 h 694"/>
                <a:gd name="T64" fmla="*/ 217 w 719"/>
                <a:gd name="T65" fmla="*/ 29 h 694"/>
                <a:gd name="T66" fmla="*/ 185 w 719"/>
                <a:gd name="T67" fmla="*/ 42 h 694"/>
                <a:gd name="T68" fmla="*/ 154 w 719"/>
                <a:gd name="T69" fmla="*/ 61 h 694"/>
                <a:gd name="T70" fmla="*/ 124 w 719"/>
                <a:gd name="T71" fmla="*/ 86 h 694"/>
                <a:gd name="T72" fmla="*/ 74 w 719"/>
                <a:gd name="T73" fmla="*/ 135 h 694"/>
                <a:gd name="T74" fmla="*/ 50 w 719"/>
                <a:gd name="T75" fmla="*/ 168 h 694"/>
                <a:gd name="T76" fmla="*/ 34 w 719"/>
                <a:gd name="T77" fmla="*/ 198 h 694"/>
                <a:gd name="T78" fmla="*/ 19 w 719"/>
                <a:gd name="T79" fmla="*/ 229 h 694"/>
                <a:gd name="T80" fmla="*/ 10 w 719"/>
                <a:gd name="T81" fmla="*/ 263 h 694"/>
                <a:gd name="T82" fmla="*/ 4 w 719"/>
                <a:gd name="T83" fmla="*/ 297 h 694"/>
                <a:gd name="T84" fmla="*/ 2 w 719"/>
                <a:gd name="T85" fmla="*/ 331 h 694"/>
                <a:gd name="T86" fmla="*/ 0 w 719"/>
                <a:gd name="T87" fmla="*/ 367 h 694"/>
                <a:gd name="T88" fmla="*/ 4 w 719"/>
                <a:gd name="T89" fmla="*/ 402 h 694"/>
                <a:gd name="T90" fmla="*/ 12 w 719"/>
                <a:gd name="T91" fmla="*/ 434 h 694"/>
                <a:gd name="T92" fmla="*/ 23 w 719"/>
                <a:gd name="T93" fmla="*/ 468 h 694"/>
                <a:gd name="T94" fmla="*/ 44 w 719"/>
                <a:gd name="T95" fmla="*/ 512 h 694"/>
                <a:gd name="T96" fmla="*/ 67 w 719"/>
                <a:gd name="T97" fmla="*/ 548 h 694"/>
                <a:gd name="T98" fmla="*/ 93 w 719"/>
                <a:gd name="T99" fmla="*/ 580 h 694"/>
                <a:gd name="T100" fmla="*/ 131 w 719"/>
                <a:gd name="T101" fmla="*/ 614 h 694"/>
                <a:gd name="T102" fmla="*/ 160 w 719"/>
                <a:gd name="T103" fmla="*/ 635 h 694"/>
                <a:gd name="T104" fmla="*/ 190 w 719"/>
                <a:gd name="T105" fmla="*/ 651 h 694"/>
                <a:gd name="T106" fmla="*/ 223 w 719"/>
                <a:gd name="T107" fmla="*/ 666 h 694"/>
                <a:gd name="T108" fmla="*/ 255 w 719"/>
                <a:gd name="T109" fmla="*/ 677 h 694"/>
                <a:gd name="T110" fmla="*/ 291 w 719"/>
                <a:gd name="T111" fmla="*/ 685 h 694"/>
                <a:gd name="T112" fmla="*/ 325 w 719"/>
                <a:gd name="T113" fmla="*/ 690 h 694"/>
                <a:gd name="T114" fmla="*/ 354 w 719"/>
                <a:gd name="T115" fmla="*/ 694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19" h="694">
                  <a:moveTo>
                    <a:pt x="354" y="694"/>
                  </a:moveTo>
                  <a:lnTo>
                    <a:pt x="363" y="692"/>
                  </a:lnTo>
                  <a:lnTo>
                    <a:pt x="373" y="692"/>
                  </a:lnTo>
                  <a:lnTo>
                    <a:pt x="380" y="690"/>
                  </a:lnTo>
                  <a:lnTo>
                    <a:pt x="390" y="690"/>
                  </a:lnTo>
                  <a:lnTo>
                    <a:pt x="399" y="690"/>
                  </a:lnTo>
                  <a:lnTo>
                    <a:pt x="407" y="689"/>
                  </a:lnTo>
                  <a:lnTo>
                    <a:pt x="416" y="687"/>
                  </a:lnTo>
                  <a:lnTo>
                    <a:pt x="426" y="687"/>
                  </a:lnTo>
                  <a:lnTo>
                    <a:pt x="434" y="685"/>
                  </a:lnTo>
                  <a:lnTo>
                    <a:pt x="443" y="683"/>
                  </a:lnTo>
                  <a:lnTo>
                    <a:pt x="451" y="679"/>
                  </a:lnTo>
                  <a:lnTo>
                    <a:pt x="460" y="679"/>
                  </a:lnTo>
                  <a:lnTo>
                    <a:pt x="468" y="675"/>
                  </a:lnTo>
                  <a:lnTo>
                    <a:pt x="477" y="671"/>
                  </a:lnTo>
                  <a:lnTo>
                    <a:pt x="487" y="670"/>
                  </a:lnTo>
                  <a:lnTo>
                    <a:pt x="494" y="668"/>
                  </a:lnTo>
                  <a:lnTo>
                    <a:pt x="502" y="664"/>
                  </a:lnTo>
                  <a:lnTo>
                    <a:pt x="510" y="660"/>
                  </a:lnTo>
                  <a:lnTo>
                    <a:pt x="517" y="656"/>
                  </a:lnTo>
                  <a:lnTo>
                    <a:pt x="525" y="652"/>
                  </a:lnTo>
                  <a:lnTo>
                    <a:pt x="530" y="649"/>
                  </a:lnTo>
                  <a:lnTo>
                    <a:pt x="538" y="645"/>
                  </a:lnTo>
                  <a:lnTo>
                    <a:pt x="546" y="641"/>
                  </a:lnTo>
                  <a:lnTo>
                    <a:pt x="555" y="637"/>
                  </a:lnTo>
                  <a:lnTo>
                    <a:pt x="561" y="632"/>
                  </a:lnTo>
                  <a:lnTo>
                    <a:pt x="567" y="628"/>
                  </a:lnTo>
                  <a:lnTo>
                    <a:pt x="574" y="622"/>
                  </a:lnTo>
                  <a:lnTo>
                    <a:pt x="582" y="616"/>
                  </a:lnTo>
                  <a:lnTo>
                    <a:pt x="588" y="611"/>
                  </a:lnTo>
                  <a:lnTo>
                    <a:pt x="595" y="607"/>
                  </a:lnTo>
                  <a:lnTo>
                    <a:pt x="603" y="601"/>
                  </a:lnTo>
                  <a:lnTo>
                    <a:pt x="610" y="595"/>
                  </a:lnTo>
                  <a:lnTo>
                    <a:pt x="620" y="584"/>
                  </a:lnTo>
                  <a:lnTo>
                    <a:pt x="631" y="571"/>
                  </a:lnTo>
                  <a:lnTo>
                    <a:pt x="643" y="557"/>
                  </a:lnTo>
                  <a:lnTo>
                    <a:pt x="654" y="546"/>
                  </a:lnTo>
                  <a:lnTo>
                    <a:pt x="658" y="537"/>
                  </a:lnTo>
                  <a:lnTo>
                    <a:pt x="662" y="531"/>
                  </a:lnTo>
                  <a:lnTo>
                    <a:pt x="667" y="521"/>
                  </a:lnTo>
                  <a:lnTo>
                    <a:pt x="671" y="516"/>
                  </a:lnTo>
                  <a:lnTo>
                    <a:pt x="675" y="508"/>
                  </a:lnTo>
                  <a:lnTo>
                    <a:pt x="681" y="502"/>
                  </a:lnTo>
                  <a:lnTo>
                    <a:pt x="684" y="493"/>
                  </a:lnTo>
                  <a:lnTo>
                    <a:pt x="688" y="487"/>
                  </a:lnTo>
                  <a:lnTo>
                    <a:pt x="690" y="478"/>
                  </a:lnTo>
                  <a:lnTo>
                    <a:pt x="694" y="470"/>
                  </a:lnTo>
                  <a:lnTo>
                    <a:pt x="696" y="462"/>
                  </a:lnTo>
                  <a:lnTo>
                    <a:pt x="700" y="455"/>
                  </a:lnTo>
                  <a:lnTo>
                    <a:pt x="702" y="445"/>
                  </a:lnTo>
                  <a:lnTo>
                    <a:pt x="705" y="440"/>
                  </a:lnTo>
                  <a:lnTo>
                    <a:pt x="707" y="430"/>
                  </a:lnTo>
                  <a:lnTo>
                    <a:pt x="711" y="422"/>
                  </a:lnTo>
                  <a:lnTo>
                    <a:pt x="711" y="413"/>
                  </a:lnTo>
                  <a:lnTo>
                    <a:pt x="711" y="405"/>
                  </a:lnTo>
                  <a:lnTo>
                    <a:pt x="713" y="396"/>
                  </a:lnTo>
                  <a:lnTo>
                    <a:pt x="715" y="388"/>
                  </a:lnTo>
                  <a:lnTo>
                    <a:pt x="715" y="379"/>
                  </a:lnTo>
                  <a:lnTo>
                    <a:pt x="717" y="369"/>
                  </a:lnTo>
                  <a:lnTo>
                    <a:pt x="717" y="362"/>
                  </a:lnTo>
                  <a:lnTo>
                    <a:pt x="719" y="354"/>
                  </a:lnTo>
                  <a:lnTo>
                    <a:pt x="717" y="345"/>
                  </a:lnTo>
                  <a:lnTo>
                    <a:pt x="717" y="335"/>
                  </a:lnTo>
                  <a:lnTo>
                    <a:pt x="717" y="326"/>
                  </a:lnTo>
                  <a:lnTo>
                    <a:pt x="717" y="318"/>
                  </a:lnTo>
                  <a:lnTo>
                    <a:pt x="715" y="308"/>
                  </a:lnTo>
                  <a:lnTo>
                    <a:pt x="713" y="301"/>
                  </a:lnTo>
                  <a:lnTo>
                    <a:pt x="711" y="291"/>
                  </a:lnTo>
                  <a:lnTo>
                    <a:pt x="711" y="282"/>
                  </a:lnTo>
                  <a:lnTo>
                    <a:pt x="709" y="274"/>
                  </a:lnTo>
                  <a:lnTo>
                    <a:pt x="707" y="265"/>
                  </a:lnTo>
                  <a:lnTo>
                    <a:pt x="705" y="257"/>
                  </a:lnTo>
                  <a:lnTo>
                    <a:pt x="703" y="248"/>
                  </a:lnTo>
                  <a:lnTo>
                    <a:pt x="698" y="232"/>
                  </a:lnTo>
                  <a:lnTo>
                    <a:pt x="692" y="217"/>
                  </a:lnTo>
                  <a:lnTo>
                    <a:pt x="686" y="208"/>
                  </a:lnTo>
                  <a:lnTo>
                    <a:pt x="683" y="200"/>
                  </a:lnTo>
                  <a:lnTo>
                    <a:pt x="679" y="194"/>
                  </a:lnTo>
                  <a:lnTo>
                    <a:pt x="675" y="187"/>
                  </a:lnTo>
                  <a:lnTo>
                    <a:pt x="671" y="177"/>
                  </a:lnTo>
                  <a:lnTo>
                    <a:pt x="667" y="170"/>
                  </a:lnTo>
                  <a:lnTo>
                    <a:pt x="662" y="162"/>
                  </a:lnTo>
                  <a:lnTo>
                    <a:pt x="660" y="156"/>
                  </a:lnTo>
                  <a:lnTo>
                    <a:pt x="648" y="143"/>
                  </a:lnTo>
                  <a:lnTo>
                    <a:pt x="639" y="132"/>
                  </a:lnTo>
                  <a:lnTo>
                    <a:pt x="627" y="118"/>
                  </a:lnTo>
                  <a:lnTo>
                    <a:pt x="618" y="107"/>
                  </a:lnTo>
                  <a:lnTo>
                    <a:pt x="610" y="99"/>
                  </a:lnTo>
                  <a:lnTo>
                    <a:pt x="605" y="94"/>
                  </a:lnTo>
                  <a:lnTo>
                    <a:pt x="597" y="88"/>
                  </a:lnTo>
                  <a:lnTo>
                    <a:pt x="591" y="84"/>
                  </a:lnTo>
                  <a:lnTo>
                    <a:pt x="578" y="73"/>
                  </a:lnTo>
                  <a:lnTo>
                    <a:pt x="565" y="63"/>
                  </a:lnTo>
                  <a:lnTo>
                    <a:pt x="555" y="57"/>
                  </a:lnTo>
                  <a:lnTo>
                    <a:pt x="549" y="54"/>
                  </a:lnTo>
                  <a:lnTo>
                    <a:pt x="542" y="50"/>
                  </a:lnTo>
                  <a:lnTo>
                    <a:pt x="534" y="44"/>
                  </a:lnTo>
                  <a:lnTo>
                    <a:pt x="519" y="37"/>
                  </a:lnTo>
                  <a:lnTo>
                    <a:pt x="506" y="31"/>
                  </a:lnTo>
                  <a:lnTo>
                    <a:pt x="496" y="25"/>
                  </a:lnTo>
                  <a:lnTo>
                    <a:pt x="487" y="23"/>
                  </a:lnTo>
                  <a:lnTo>
                    <a:pt x="479" y="19"/>
                  </a:lnTo>
                  <a:lnTo>
                    <a:pt x="472" y="18"/>
                  </a:lnTo>
                  <a:lnTo>
                    <a:pt x="462" y="14"/>
                  </a:lnTo>
                  <a:lnTo>
                    <a:pt x="454" y="12"/>
                  </a:lnTo>
                  <a:lnTo>
                    <a:pt x="445" y="10"/>
                  </a:lnTo>
                  <a:lnTo>
                    <a:pt x="437" y="10"/>
                  </a:lnTo>
                  <a:lnTo>
                    <a:pt x="428" y="6"/>
                  </a:lnTo>
                  <a:lnTo>
                    <a:pt x="418" y="4"/>
                  </a:lnTo>
                  <a:lnTo>
                    <a:pt x="411" y="4"/>
                  </a:lnTo>
                  <a:lnTo>
                    <a:pt x="401" y="4"/>
                  </a:lnTo>
                  <a:lnTo>
                    <a:pt x="394" y="2"/>
                  </a:lnTo>
                  <a:lnTo>
                    <a:pt x="384" y="2"/>
                  </a:lnTo>
                  <a:lnTo>
                    <a:pt x="375" y="2"/>
                  </a:lnTo>
                  <a:lnTo>
                    <a:pt x="367" y="2"/>
                  </a:lnTo>
                  <a:lnTo>
                    <a:pt x="356" y="0"/>
                  </a:lnTo>
                  <a:lnTo>
                    <a:pt x="348" y="0"/>
                  </a:lnTo>
                  <a:lnTo>
                    <a:pt x="337" y="0"/>
                  </a:lnTo>
                  <a:lnTo>
                    <a:pt x="329" y="2"/>
                  </a:lnTo>
                  <a:lnTo>
                    <a:pt x="319" y="2"/>
                  </a:lnTo>
                  <a:lnTo>
                    <a:pt x="312" y="2"/>
                  </a:lnTo>
                  <a:lnTo>
                    <a:pt x="302" y="4"/>
                  </a:lnTo>
                  <a:lnTo>
                    <a:pt x="293" y="6"/>
                  </a:lnTo>
                  <a:lnTo>
                    <a:pt x="283" y="6"/>
                  </a:lnTo>
                  <a:lnTo>
                    <a:pt x="274" y="10"/>
                  </a:lnTo>
                  <a:lnTo>
                    <a:pt x="266" y="12"/>
                  </a:lnTo>
                  <a:lnTo>
                    <a:pt x="257" y="14"/>
                  </a:lnTo>
                  <a:lnTo>
                    <a:pt x="249" y="16"/>
                  </a:lnTo>
                  <a:lnTo>
                    <a:pt x="242" y="18"/>
                  </a:lnTo>
                  <a:lnTo>
                    <a:pt x="232" y="21"/>
                  </a:lnTo>
                  <a:lnTo>
                    <a:pt x="224" y="25"/>
                  </a:lnTo>
                  <a:lnTo>
                    <a:pt x="217" y="29"/>
                  </a:lnTo>
                  <a:lnTo>
                    <a:pt x="207" y="31"/>
                  </a:lnTo>
                  <a:lnTo>
                    <a:pt x="200" y="35"/>
                  </a:lnTo>
                  <a:lnTo>
                    <a:pt x="192" y="38"/>
                  </a:lnTo>
                  <a:lnTo>
                    <a:pt x="185" y="42"/>
                  </a:lnTo>
                  <a:lnTo>
                    <a:pt x="177" y="48"/>
                  </a:lnTo>
                  <a:lnTo>
                    <a:pt x="169" y="52"/>
                  </a:lnTo>
                  <a:lnTo>
                    <a:pt x="164" y="56"/>
                  </a:lnTo>
                  <a:lnTo>
                    <a:pt x="154" y="61"/>
                  </a:lnTo>
                  <a:lnTo>
                    <a:pt x="148" y="65"/>
                  </a:lnTo>
                  <a:lnTo>
                    <a:pt x="143" y="69"/>
                  </a:lnTo>
                  <a:lnTo>
                    <a:pt x="135" y="75"/>
                  </a:lnTo>
                  <a:lnTo>
                    <a:pt x="124" y="86"/>
                  </a:lnTo>
                  <a:lnTo>
                    <a:pt x="110" y="99"/>
                  </a:lnTo>
                  <a:lnTo>
                    <a:pt x="99" y="109"/>
                  </a:lnTo>
                  <a:lnTo>
                    <a:pt x="86" y="122"/>
                  </a:lnTo>
                  <a:lnTo>
                    <a:pt x="74" y="135"/>
                  </a:lnTo>
                  <a:lnTo>
                    <a:pt x="65" y="149"/>
                  </a:lnTo>
                  <a:lnTo>
                    <a:pt x="59" y="154"/>
                  </a:lnTo>
                  <a:lnTo>
                    <a:pt x="53" y="162"/>
                  </a:lnTo>
                  <a:lnTo>
                    <a:pt x="50" y="168"/>
                  </a:lnTo>
                  <a:lnTo>
                    <a:pt x="46" y="175"/>
                  </a:lnTo>
                  <a:lnTo>
                    <a:pt x="42" y="183"/>
                  </a:lnTo>
                  <a:lnTo>
                    <a:pt x="36" y="191"/>
                  </a:lnTo>
                  <a:lnTo>
                    <a:pt x="34" y="198"/>
                  </a:lnTo>
                  <a:lnTo>
                    <a:pt x="31" y="206"/>
                  </a:lnTo>
                  <a:lnTo>
                    <a:pt x="27" y="213"/>
                  </a:lnTo>
                  <a:lnTo>
                    <a:pt x="23" y="221"/>
                  </a:lnTo>
                  <a:lnTo>
                    <a:pt x="19" y="229"/>
                  </a:lnTo>
                  <a:lnTo>
                    <a:pt x="17" y="238"/>
                  </a:lnTo>
                  <a:lnTo>
                    <a:pt x="13" y="244"/>
                  </a:lnTo>
                  <a:lnTo>
                    <a:pt x="12" y="253"/>
                  </a:lnTo>
                  <a:lnTo>
                    <a:pt x="10" y="263"/>
                  </a:lnTo>
                  <a:lnTo>
                    <a:pt x="10" y="270"/>
                  </a:lnTo>
                  <a:lnTo>
                    <a:pt x="6" y="280"/>
                  </a:lnTo>
                  <a:lnTo>
                    <a:pt x="4" y="288"/>
                  </a:lnTo>
                  <a:lnTo>
                    <a:pt x="4" y="297"/>
                  </a:lnTo>
                  <a:lnTo>
                    <a:pt x="4" y="307"/>
                  </a:lnTo>
                  <a:lnTo>
                    <a:pt x="2" y="314"/>
                  </a:lnTo>
                  <a:lnTo>
                    <a:pt x="2" y="324"/>
                  </a:lnTo>
                  <a:lnTo>
                    <a:pt x="2" y="331"/>
                  </a:lnTo>
                  <a:lnTo>
                    <a:pt x="2" y="343"/>
                  </a:lnTo>
                  <a:lnTo>
                    <a:pt x="0" y="350"/>
                  </a:lnTo>
                  <a:lnTo>
                    <a:pt x="0" y="358"/>
                  </a:lnTo>
                  <a:lnTo>
                    <a:pt x="0" y="367"/>
                  </a:lnTo>
                  <a:lnTo>
                    <a:pt x="2" y="377"/>
                  </a:lnTo>
                  <a:lnTo>
                    <a:pt x="2" y="384"/>
                  </a:lnTo>
                  <a:lnTo>
                    <a:pt x="2" y="394"/>
                  </a:lnTo>
                  <a:lnTo>
                    <a:pt x="4" y="402"/>
                  </a:lnTo>
                  <a:lnTo>
                    <a:pt x="6" y="411"/>
                  </a:lnTo>
                  <a:lnTo>
                    <a:pt x="6" y="419"/>
                  </a:lnTo>
                  <a:lnTo>
                    <a:pt x="10" y="426"/>
                  </a:lnTo>
                  <a:lnTo>
                    <a:pt x="12" y="434"/>
                  </a:lnTo>
                  <a:lnTo>
                    <a:pt x="13" y="443"/>
                  </a:lnTo>
                  <a:lnTo>
                    <a:pt x="17" y="451"/>
                  </a:lnTo>
                  <a:lnTo>
                    <a:pt x="19" y="459"/>
                  </a:lnTo>
                  <a:lnTo>
                    <a:pt x="23" y="468"/>
                  </a:lnTo>
                  <a:lnTo>
                    <a:pt x="27" y="478"/>
                  </a:lnTo>
                  <a:lnTo>
                    <a:pt x="32" y="491"/>
                  </a:lnTo>
                  <a:lnTo>
                    <a:pt x="40" y="506"/>
                  </a:lnTo>
                  <a:lnTo>
                    <a:pt x="44" y="512"/>
                  </a:lnTo>
                  <a:lnTo>
                    <a:pt x="48" y="521"/>
                  </a:lnTo>
                  <a:lnTo>
                    <a:pt x="53" y="527"/>
                  </a:lnTo>
                  <a:lnTo>
                    <a:pt x="57" y="535"/>
                  </a:lnTo>
                  <a:lnTo>
                    <a:pt x="67" y="548"/>
                  </a:lnTo>
                  <a:lnTo>
                    <a:pt x="78" y="561"/>
                  </a:lnTo>
                  <a:lnTo>
                    <a:pt x="82" y="567"/>
                  </a:lnTo>
                  <a:lnTo>
                    <a:pt x="88" y="575"/>
                  </a:lnTo>
                  <a:lnTo>
                    <a:pt x="93" y="580"/>
                  </a:lnTo>
                  <a:lnTo>
                    <a:pt x="101" y="588"/>
                  </a:lnTo>
                  <a:lnTo>
                    <a:pt x="112" y="597"/>
                  </a:lnTo>
                  <a:lnTo>
                    <a:pt x="126" y="609"/>
                  </a:lnTo>
                  <a:lnTo>
                    <a:pt x="131" y="614"/>
                  </a:lnTo>
                  <a:lnTo>
                    <a:pt x="139" y="620"/>
                  </a:lnTo>
                  <a:lnTo>
                    <a:pt x="145" y="624"/>
                  </a:lnTo>
                  <a:lnTo>
                    <a:pt x="154" y="630"/>
                  </a:lnTo>
                  <a:lnTo>
                    <a:pt x="160" y="635"/>
                  </a:lnTo>
                  <a:lnTo>
                    <a:pt x="167" y="639"/>
                  </a:lnTo>
                  <a:lnTo>
                    <a:pt x="173" y="643"/>
                  </a:lnTo>
                  <a:lnTo>
                    <a:pt x="183" y="647"/>
                  </a:lnTo>
                  <a:lnTo>
                    <a:pt x="190" y="651"/>
                  </a:lnTo>
                  <a:lnTo>
                    <a:pt x="198" y="654"/>
                  </a:lnTo>
                  <a:lnTo>
                    <a:pt x="205" y="658"/>
                  </a:lnTo>
                  <a:lnTo>
                    <a:pt x="215" y="664"/>
                  </a:lnTo>
                  <a:lnTo>
                    <a:pt x="223" y="666"/>
                  </a:lnTo>
                  <a:lnTo>
                    <a:pt x="230" y="670"/>
                  </a:lnTo>
                  <a:lnTo>
                    <a:pt x="238" y="671"/>
                  </a:lnTo>
                  <a:lnTo>
                    <a:pt x="247" y="675"/>
                  </a:lnTo>
                  <a:lnTo>
                    <a:pt x="255" y="677"/>
                  </a:lnTo>
                  <a:lnTo>
                    <a:pt x="264" y="679"/>
                  </a:lnTo>
                  <a:lnTo>
                    <a:pt x="274" y="683"/>
                  </a:lnTo>
                  <a:lnTo>
                    <a:pt x="281" y="685"/>
                  </a:lnTo>
                  <a:lnTo>
                    <a:pt x="291" y="685"/>
                  </a:lnTo>
                  <a:lnTo>
                    <a:pt x="299" y="687"/>
                  </a:lnTo>
                  <a:lnTo>
                    <a:pt x="308" y="689"/>
                  </a:lnTo>
                  <a:lnTo>
                    <a:pt x="318" y="690"/>
                  </a:lnTo>
                  <a:lnTo>
                    <a:pt x="325" y="690"/>
                  </a:lnTo>
                  <a:lnTo>
                    <a:pt x="337" y="690"/>
                  </a:lnTo>
                  <a:lnTo>
                    <a:pt x="344" y="692"/>
                  </a:lnTo>
                  <a:lnTo>
                    <a:pt x="354" y="694"/>
                  </a:lnTo>
                  <a:lnTo>
                    <a:pt x="354" y="69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80806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orme libre 52"/>
            <p:cNvSpPr>
              <a:spLocks/>
            </p:cNvSpPr>
            <p:nvPr/>
          </p:nvSpPr>
          <p:spPr bwMode="auto">
            <a:xfrm>
              <a:off x="5676900" y="1409700"/>
              <a:ext cx="2481263" cy="833438"/>
            </a:xfrm>
            <a:custGeom>
              <a:avLst/>
              <a:gdLst>
                <a:gd name="T0" fmla="*/ 287 w 3127"/>
                <a:gd name="T1" fmla="*/ 827 h 1052"/>
                <a:gd name="T2" fmla="*/ 327 w 3127"/>
                <a:gd name="T3" fmla="*/ 730 h 1052"/>
                <a:gd name="T4" fmla="*/ 392 w 3127"/>
                <a:gd name="T5" fmla="*/ 630 h 1052"/>
                <a:gd name="T6" fmla="*/ 485 w 3127"/>
                <a:gd name="T7" fmla="*/ 531 h 1052"/>
                <a:gd name="T8" fmla="*/ 612 w 3127"/>
                <a:gd name="T9" fmla="*/ 443 h 1052"/>
                <a:gd name="T10" fmla="*/ 772 w 3127"/>
                <a:gd name="T11" fmla="*/ 371 h 1052"/>
                <a:gd name="T12" fmla="*/ 966 w 3127"/>
                <a:gd name="T13" fmla="*/ 322 h 1052"/>
                <a:gd name="T14" fmla="*/ 1180 w 3127"/>
                <a:gd name="T15" fmla="*/ 293 h 1052"/>
                <a:gd name="T16" fmla="*/ 1399 w 3127"/>
                <a:gd name="T17" fmla="*/ 284 h 1052"/>
                <a:gd name="T18" fmla="*/ 1618 w 3127"/>
                <a:gd name="T19" fmla="*/ 289 h 1052"/>
                <a:gd name="T20" fmla="*/ 1819 w 3127"/>
                <a:gd name="T21" fmla="*/ 301 h 1052"/>
                <a:gd name="T22" fmla="*/ 2000 w 3127"/>
                <a:gd name="T23" fmla="*/ 314 h 1052"/>
                <a:gd name="T24" fmla="*/ 2144 w 3127"/>
                <a:gd name="T25" fmla="*/ 326 h 1052"/>
                <a:gd name="T26" fmla="*/ 2264 w 3127"/>
                <a:gd name="T27" fmla="*/ 327 h 1052"/>
                <a:gd name="T28" fmla="*/ 2370 w 3127"/>
                <a:gd name="T29" fmla="*/ 329 h 1052"/>
                <a:gd name="T30" fmla="*/ 2471 w 3127"/>
                <a:gd name="T31" fmla="*/ 337 h 1052"/>
                <a:gd name="T32" fmla="*/ 2560 w 3127"/>
                <a:gd name="T33" fmla="*/ 346 h 1052"/>
                <a:gd name="T34" fmla="*/ 2657 w 3127"/>
                <a:gd name="T35" fmla="*/ 377 h 1052"/>
                <a:gd name="T36" fmla="*/ 2733 w 3127"/>
                <a:gd name="T37" fmla="*/ 419 h 1052"/>
                <a:gd name="T38" fmla="*/ 2796 w 3127"/>
                <a:gd name="T39" fmla="*/ 483 h 1052"/>
                <a:gd name="T40" fmla="*/ 2836 w 3127"/>
                <a:gd name="T41" fmla="*/ 580 h 1052"/>
                <a:gd name="T42" fmla="*/ 2861 w 3127"/>
                <a:gd name="T43" fmla="*/ 690 h 1052"/>
                <a:gd name="T44" fmla="*/ 2876 w 3127"/>
                <a:gd name="T45" fmla="*/ 799 h 1052"/>
                <a:gd name="T46" fmla="*/ 2882 w 3127"/>
                <a:gd name="T47" fmla="*/ 894 h 1052"/>
                <a:gd name="T48" fmla="*/ 3125 w 3127"/>
                <a:gd name="T49" fmla="*/ 940 h 1052"/>
                <a:gd name="T50" fmla="*/ 3127 w 3127"/>
                <a:gd name="T51" fmla="*/ 850 h 1052"/>
                <a:gd name="T52" fmla="*/ 3123 w 3127"/>
                <a:gd name="T53" fmla="*/ 742 h 1052"/>
                <a:gd name="T54" fmla="*/ 3108 w 3127"/>
                <a:gd name="T55" fmla="*/ 607 h 1052"/>
                <a:gd name="T56" fmla="*/ 3074 w 3127"/>
                <a:gd name="T57" fmla="*/ 468 h 1052"/>
                <a:gd name="T58" fmla="*/ 3013 w 3127"/>
                <a:gd name="T59" fmla="*/ 335 h 1052"/>
                <a:gd name="T60" fmla="*/ 2935 w 3127"/>
                <a:gd name="T61" fmla="*/ 246 h 1052"/>
                <a:gd name="T62" fmla="*/ 2851 w 3127"/>
                <a:gd name="T63" fmla="*/ 187 h 1052"/>
                <a:gd name="T64" fmla="*/ 2750 w 3127"/>
                <a:gd name="T65" fmla="*/ 141 h 1052"/>
                <a:gd name="T66" fmla="*/ 2631 w 3127"/>
                <a:gd name="T67" fmla="*/ 101 h 1052"/>
                <a:gd name="T68" fmla="*/ 2490 w 3127"/>
                <a:gd name="T69" fmla="*/ 65 h 1052"/>
                <a:gd name="T70" fmla="*/ 2357 w 3127"/>
                <a:gd name="T71" fmla="*/ 40 h 1052"/>
                <a:gd name="T72" fmla="*/ 2230 w 3127"/>
                <a:gd name="T73" fmla="*/ 27 h 1052"/>
                <a:gd name="T74" fmla="*/ 2102 w 3127"/>
                <a:gd name="T75" fmla="*/ 18 h 1052"/>
                <a:gd name="T76" fmla="*/ 1983 w 3127"/>
                <a:gd name="T77" fmla="*/ 12 h 1052"/>
                <a:gd name="T78" fmla="*/ 1865 w 3127"/>
                <a:gd name="T79" fmla="*/ 10 h 1052"/>
                <a:gd name="T80" fmla="*/ 1745 w 3127"/>
                <a:gd name="T81" fmla="*/ 6 h 1052"/>
                <a:gd name="T82" fmla="*/ 1612 w 3127"/>
                <a:gd name="T83" fmla="*/ 2 h 1052"/>
                <a:gd name="T84" fmla="*/ 1471 w 3127"/>
                <a:gd name="T85" fmla="*/ 0 h 1052"/>
                <a:gd name="T86" fmla="*/ 1325 w 3127"/>
                <a:gd name="T87" fmla="*/ 0 h 1052"/>
                <a:gd name="T88" fmla="*/ 1182 w 3127"/>
                <a:gd name="T89" fmla="*/ 8 h 1052"/>
                <a:gd name="T90" fmla="*/ 1044 w 3127"/>
                <a:gd name="T91" fmla="*/ 19 h 1052"/>
                <a:gd name="T92" fmla="*/ 929 w 3127"/>
                <a:gd name="T93" fmla="*/ 37 h 1052"/>
                <a:gd name="T94" fmla="*/ 836 w 3127"/>
                <a:gd name="T95" fmla="*/ 56 h 1052"/>
                <a:gd name="T96" fmla="*/ 749 w 3127"/>
                <a:gd name="T97" fmla="*/ 78 h 1052"/>
                <a:gd name="T98" fmla="*/ 663 w 3127"/>
                <a:gd name="T99" fmla="*/ 107 h 1052"/>
                <a:gd name="T100" fmla="*/ 566 w 3127"/>
                <a:gd name="T101" fmla="*/ 145 h 1052"/>
                <a:gd name="T102" fmla="*/ 466 w 3127"/>
                <a:gd name="T103" fmla="*/ 200 h 1052"/>
                <a:gd name="T104" fmla="*/ 344 w 3127"/>
                <a:gd name="T105" fmla="*/ 289 h 1052"/>
                <a:gd name="T106" fmla="*/ 241 w 3127"/>
                <a:gd name="T107" fmla="*/ 396 h 1052"/>
                <a:gd name="T108" fmla="*/ 162 w 3127"/>
                <a:gd name="T109" fmla="*/ 514 h 1052"/>
                <a:gd name="T110" fmla="*/ 106 w 3127"/>
                <a:gd name="T111" fmla="*/ 622 h 1052"/>
                <a:gd name="T112" fmla="*/ 63 w 3127"/>
                <a:gd name="T113" fmla="*/ 736 h 1052"/>
                <a:gd name="T114" fmla="*/ 30 w 3127"/>
                <a:gd name="T115" fmla="*/ 850 h 1052"/>
                <a:gd name="T116" fmla="*/ 8 w 3127"/>
                <a:gd name="T117" fmla="*/ 962 h 1052"/>
                <a:gd name="T118" fmla="*/ 0 w 3127"/>
                <a:gd name="T119" fmla="*/ 1052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7" h="1052">
                  <a:moveTo>
                    <a:pt x="274" y="911"/>
                  </a:moveTo>
                  <a:lnTo>
                    <a:pt x="274" y="900"/>
                  </a:lnTo>
                  <a:lnTo>
                    <a:pt x="274" y="892"/>
                  </a:lnTo>
                  <a:lnTo>
                    <a:pt x="274" y="882"/>
                  </a:lnTo>
                  <a:lnTo>
                    <a:pt x="277" y="875"/>
                  </a:lnTo>
                  <a:lnTo>
                    <a:pt x="277" y="863"/>
                  </a:lnTo>
                  <a:lnTo>
                    <a:pt x="279" y="856"/>
                  </a:lnTo>
                  <a:lnTo>
                    <a:pt x="281" y="846"/>
                  </a:lnTo>
                  <a:lnTo>
                    <a:pt x="285" y="837"/>
                  </a:lnTo>
                  <a:lnTo>
                    <a:pt x="287" y="827"/>
                  </a:lnTo>
                  <a:lnTo>
                    <a:pt x="291" y="818"/>
                  </a:lnTo>
                  <a:lnTo>
                    <a:pt x="293" y="808"/>
                  </a:lnTo>
                  <a:lnTo>
                    <a:pt x="298" y="799"/>
                  </a:lnTo>
                  <a:lnTo>
                    <a:pt x="300" y="789"/>
                  </a:lnTo>
                  <a:lnTo>
                    <a:pt x="304" y="780"/>
                  </a:lnTo>
                  <a:lnTo>
                    <a:pt x="310" y="770"/>
                  </a:lnTo>
                  <a:lnTo>
                    <a:pt x="314" y="761"/>
                  </a:lnTo>
                  <a:lnTo>
                    <a:pt x="317" y="749"/>
                  </a:lnTo>
                  <a:lnTo>
                    <a:pt x="323" y="742"/>
                  </a:lnTo>
                  <a:lnTo>
                    <a:pt x="327" y="730"/>
                  </a:lnTo>
                  <a:lnTo>
                    <a:pt x="333" y="721"/>
                  </a:lnTo>
                  <a:lnTo>
                    <a:pt x="336" y="711"/>
                  </a:lnTo>
                  <a:lnTo>
                    <a:pt x="344" y="700"/>
                  </a:lnTo>
                  <a:lnTo>
                    <a:pt x="350" y="690"/>
                  </a:lnTo>
                  <a:lnTo>
                    <a:pt x="357" y="681"/>
                  </a:lnTo>
                  <a:lnTo>
                    <a:pt x="363" y="670"/>
                  </a:lnTo>
                  <a:lnTo>
                    <a:pt x="371" y="660"/>
                  </a:lnTo>
                  <a:lnTo>
                    <a:pt x="376" y="649"/>
                  </a:lnTo>
                  <a:lnTo>
                    <a:pt x="386" y="641"/>
                  </a:lnTo>
                  <a:lnTo>
                    <a:pt x="392" y="630"/>
                  </a:lnTo>
                  <a:lnTo>
                    <a:pt x="401" y="620"/>
                  </a:lnTo>
                  <a:lnTo>
                    <a:pt x="411" y="611"/>
                  </a:lnTo>
                  <a:lnTo>
                    <a:pt x="418" y="601"/>
                  </a:lnTo>
                  <a:lnTo>
                    <a:pt x="428" y="590"/>
                  </a:lnTo>
                  <a:lnTo>
                    <a:pt x="435" y="578"/>
                  </a:lnTo>
                  <a:lnTo>
                    <a:pt x="445" y="569"/>
                  </a:lnTo>
                  <a:lnTo>
                    <a:pt x="454" y="559"/>
                  </a:lnTo>
                  <a:lnTo>
                    <a:pt x="464" y="550"/>
                  </a:lnTo>
                  <a:lnTo>
                    <a:pt x="475" y="540"/>
                  </a:lnTo>
                  <a:lnTo>
                    <a:pt x="485" y="531"/>
                  </a:lnTo>
                  <a:lnTo>
                    <a:pt x="498" y="523"/>
                  </a:lnTo>
                  <a:lnTo>
                    <a:pt x="507" y="512"/>
                  </a:lnTo>
                  <a:lnTo>
                    <a:pt x="519" y="502"/>
                  </a:lnTo>
                  <a:lnTo>
                    <a:pt x="530" y="495"/>
                  </a:lnTo>
                  <a:lnTo>
                    <a:pt x="544" y="485"/>
                  </a:lnTo>
                  <a:lnTo>
                    <a:pt x="555" y="478"/>
                  </a:lnTo>
                  <a:lnTo>
                    <a:pt x="568" y="468"/>
                  </a:lnTo>
                  <a:lnTo>
                    <a:pt x="584" y="459"/>
                  </a:lnTo>
                  <a:lnTo>
                    <a:pt x="599" y="453"/>
                  </a:lnTo>
                  <a:lnTo>
                    <a:pt x="612" y="443"/>
                  </a:lnTo>
                  <a:lnTo>
                    <a:pt x="623" y="434"/>
                  </a:lnTo>
                  <a:lnTo>
                    <a:pt x="639" y="428"/>
                  </a:lnTo>
                  <a:lnTo>
                    <a:pt x="654" y="421"/>
                  </a:lnTo>
                  <a:lnTo>
                    <a:pt x="669" y="411"/>
                  </a:lnTo>
                  <a:lnTo>
                    <a:pt x="686" y="403"/>
                  </a:lnTo>
                  <a:lnTo>
                    <a:pt x="703" y="396"/>
                  </a:lnTo>
                  <a:lnTo>
                    <a:pt x="720" y="390"/>
                  </a:lnTo>
                  <a:lnTo>
                    <a:pt x="736" y="384"/>
                  </a:lnTo>
                  <a:lnTo>
                    <a:pt x="755" y="377"/>
                  </a:lnTo>
                  <a:lnTo>
                    <a:pt x="772" y="371"/>
                  </a:lnTo>
                  <a:lnTo>
                    <a:pt x="789" y="365"/>
                  </a:lnTo>
                  <a:lnTo>
                    <a:pt x="806" y="358"/>
                  </a:lnTo>
                  <a:lnTo>
                    <a:pt x="827" y="352"/>
                  </a:lnTo>
                  <a:lnTo>
                    <a:pt x="846" y="348"/>
                  </a:lnTo>
                  <a:lnTo>
                    <a:pt x="867" y="345"/>
                  </a:lnTo>
                  <a:lnTo>
                    <a:pt x="884" y="339"/>
                  </a:lnTo>
                  <a:lnTo>
                    <a:pt x="905" y="333"/>
                  </a:lnTo>
                  <a:lnTo>
                    <a:pt x="924" y="327"/>
                  </a:lnTo>
                  <a:lnTo>
                    <a:pt x="945" y="326"/>
                  </a:lnTo>
                  <a:lnTo>
                    <a:pt x="966" y="322"/>
                  </a:lnTo>
                  <a:lnTo>
                    <a:pt x="987" y="316"/>
                  </a:lnTo>
                  <a:lnTo>
                    <a:pt x="1006" y="314"/>
                  </a:lnTo>
                  <a:lnTo>
                    <a:pt x="1028" y="310"/>
                  </a:lnTo>
                  <a:lnTo>
                    <a:pt x="1049" y="307"/>
                  </a:lnTo>
                  <a:lnTo>
                    <a:pt x="1070" y="303"/>
                  </a:lnTo>
                  <a:lnTo>
                    <a:pt x="1093" y="301"/>
                  </a:lnTo>
                  <a:lnTo>
                    <a:pt x="1114" y="299"/>
                  </a:lnTo>
                  <a:lnTo>
                    <a:pt x="1137" y="295"/>
                  </a:lnTo>
                  <a:lnTo>
                    <a:pt x="1158" y="295"/>
                  </a:lnTo>
                  <a:lnTo>
                    <a:pt x="1180" y="293"/>
                  </a:lnTo>
                  <a:lnTo>
                    <a:pt x="1201" y="293"/>
                  </a:lnTo>
                  <a:lnTo>
                    <a:pt x="1224" y="289"/>
                  </a:lnTo>
                  <a:lnTo>
                    <a:pt x="1245" y="289"/>
                  </a:lnTo>
                  <a:lnTo>
                    <a:pt x="1268" y="287"/>
                  </a:lnTo>
                  <a:lnTo>
                    <a:pt x="1289" y="287"/>
                  </a:lnTo>
                  <a:lnTo>
                    <a:pt x="1312" y="286"/>
                  </a:lnTo>
                  <a:lnTo>
                    <a:pt x="1332" y="286"/>
                  </a:lnTo>
                  <a:lnTo>
                    <a:pt x="1355" y="286"/>
                  </a:lnTo>
                  <a:lnTo>
                    <a:pt x="1378" y="286"/>
                  </a:lnTo>
                  <a:lnTo>
                    <a:pt x="1399" y="284"/>
                  </a:lnTo>
                  <a:lnTo>
                    <a:pt x="1422" y="284"/>
                  </a:lnTo>
                  <a:lnTo>
                    <a:pt x="1443" y="284"/>
                  </a:lnTo>
                  <a:lnTo>
                    <a:pt x="1466" y="284"/>
                  </a:lnTo>
                  <a:lnTo>
                    <a:pt x="1488" y="284"/>
                  </a:lnTo>
                  <a:lnTo>
                    <a:pt x="1509" y="286"/>
                  </a:lnTo>
                  <a:lnTo>
                    <a:pt x="1530" y="287"/>
                  </a:lnTo>
                  <a:lnTo>
                    <a:pt x="1555" y="289"/>
                  </a:lnTo>
                  <a:lnTo>
                    <a:pt x="1574" y="289"/>
                  </a:lnTo>
                  <a:lnTo>
                    <a:pt x="1597" y="289"/>
                  </a:lnTo>
                  <a:lnTo>
                    <a:pt x="1618" y="289"/>
                  </a:lnTo>
                  <a:lnTo>
                    <a:pt x="1638" y="289"/>
                  </a:lnTo>
                  <a:lnTo>
                    <a:pt x="1659" y="289"/>
                  </a:lnTo>
                  <a:lnTo>
                    <a:pt x="1680" y="291"/>
                  </a:lnTo>
                  <a:lnTo>
                    <a:pt x="1699" y="293"/>
                  </a:lnTo>
                  <a:lnTo>
                    <a:pt x="1722" y="295"/>
                  </a:lnTo>
                  <a:lnTo>
                    <a:pt x="1741" y="295"/>
                  </a:lnTo>
                  <a:lnTo>
                    <a:pt x="1762" y="295"/>
                  </a:lnTo>
                  <a:lnTo>
                    <a:pt x="1781" y="297"/>
                  </a:lnTo>
                  <a:lnTo>
                    <a:pt x="1800" y="301"/>
                  </a:lnTo>
                  <a:lnTo>
                    <a:pt x="1819" y="301"/>
                  </a:lnTo>
                  <a:lnTo>
                    <a:pt x="1838" y="301"/>
                  </a:lnTo>
                  <a:lnTo>
                    <a:pt x="1857" y="303"/>
                  </a:lnTo>
                  <a:lnTo>
                    <a:pt x="1878" y="307"/>
                  </a:lnTo>
                  <a:lnTo>
                    <a:pt x="1895" y="307"/>
                  </a:lnTo>
                  <a:lnTo>
                    <a:pt x="1912" y="308"/>
                  </a:lnTo>
                  <a:lnTo>
                    <a:pt x="1931" y="308"/>
                  </a:lnTo>
                  <a:lnTo>
                    <a:pt x="1950" y="312"/>
                  </a:lnTo>
                  <a:lnTo>
                    <a:pt x="1965" y="312"/>
                  </a:lnTo>
                  <a:lnTo>
                    <a:pt x="1983" y="314"/>
                  </a:lnTo>
                  <a:lnTo>
                    <a:pt x="2000" y="314"/>
                  </a:lnTo>
                  <a:lnTo>
                    <a:pt x="2017" y="318"/>
                  </a:lnTo>
                  <a:lnTo>
                    <a:pt x="2032" y="318"/>
                  </a:lnTo>
                  <a:lnTo>
                    <a:pt x="2045" y="320"/>
                  </a:lnTo>
                  <a:lnTo>
                    <a:pt x="2060" y="320"/>
                  </a:lnTo>
                  <a:lnTo>
                    <a:pt x="2076" y="322"/>
                  </a:lnTo>
                  <a:lnTo>
                    <a:pt x="2091" y="322"/>
                  </a:lnTo>
                  <a:lnTo>
                    <a:pt x="2106" y="322"/>
                  </a:lnTo>
                  <a:lnTo>
                    <a:pt x="2119" y="324"/>
                  </a:lnTo>
                  <a:lnTo>
                    <a:pt x="2133" y="326"/>
                  </a:lnTo>
                  <a:lnTo>
                    <a:pt x="2144" y="326"/>
                  </a:lnTo>
                  <a:lnTo>
                    <a:pt x="2157" y="326"/>
                  </a:lnTo>
                  <a:lnTo>
                    <a:pt x="2169" y="326"/>
                  </a:lnTo>
                  <a:lnTo>
                    <a:pt x="2182" y="326"/>
                  </a:lnTo>
                  <a:lnTo>
                    <a:pt x="2194" y="326"/>
                  </a:lnTo>
                  <a:lnTo>
                    <a:pt x="2205" y="326"/>
                  </a:lnTo>
                  <a:lnTo>
                    <a:pt x="2216" y="326"/>
                  </a:lnTo>
                  <a:lnTo>
                    <a:pt x="2230" y="327"/>
                  </a:lnTo>
                  <a:lnTo>
                    <a:pt x="2239" y="327"/>
                  </a:lnTo>
                  <a:lnTo>
                    <a:pt x="2251" y="327"/>
                  </a:lnTo>
                  <a:lnTo>
                    <a:pt x="2264" y="327"/>
                  </a:lnTo>
                  <a:lnTo>
                    <a:pt x="2275" y="327"/>
                  </a:lnTo>
                  <a:lnTo>
                    <a:pt x="2285" y="327"/>
                  </a:lnTo>
                  <a:lnTo>
                    <a:pt x="2296" y="327"/>
                  </a:lnTo>
                  <a:lnTo>
                    <a:pt x="2308" y="327"/>
                  </a:lnTo>
                  <a:lnTo>
                    <a:pt x="2319" y="329"/>
                  </a:lnTo>
                  <a:lnTo>
                    <a:pt x="2330" y="329"/>
                  </a:lnTo>
                  <a:lnTo>
                    <a:pt x="2340" y="329"/>
                  </a:lnTo>
                  <a:lnTo>
                    <a:pt x="2351" y="329"/>
                  </a:lnTo>
                  <a:lnTo>
                    <a:pt x="2363" y="329"/>
                  </a:lnTo>
                  <a:lnTo>
                    <a:pt x="2370" y="329"/>
                  </a:lnTo>
                  <a:lnTo>
                    <a:pt x="2382" y="329"/>
                  </a:lnTo>
                  <a:lnTo>
                    <a:pt x="2391" y="329"/>
                  </a:lnTo>
                  <a:lnTo>
                    <a:pt x="2403" y="331"/>
                  </a:lnTo>
                  <a:lnTo>
                    <a:pt x="2412" y="331"/>
                  </a:lnTo>
                  <a:lnTo>
                    <a:pt x="2422" y="331"/>
                  </a:lnTo>
                  <a:lnTo>
                    <a:pt x="2433" y="333"/>
                  </a:lnTo>
                  <a:lnTo>
                    <a:pt x="2443" y="333"/>
                  </a:lnTo>
                  <a:lnTo>
                    <a:pt x="2450" y="333"/>
                  </a:lnTo>
                  <a:lnTo>
                    <a:pt x="2462" y="335"/>
                  </a:lnTo>
                  <a:lnTo>
                    <a:pt x="2471" y="337"/>
                  </a:lnTo>
                  <a:lnTo>
                    <a:pt x="2482" y="339"/>
                  </a:lnTo>
                  <a:lnTo>
                    <a:pt x="2490" y="339"/>
                  </a:lnTo>
                  <a:lnTo>
                    <a:pt x="2500" y="339"/>
                  </a:lnTo>
                  <a:lnTo>
                    <a:pt x="2507" y="341"/>
                  </a:lnTo>
                  <a:lnTo>
                    <a:pt x="2517" y="341"/>
                  </a:lnTo>
                  <a:lnTo>
                    <a:pt x="2526" y="341"/>
                  </a:lnTo>
                  <a:lnTo>
                    <a:pt x="2534" y="343"/>
                  </a:lnTo>
                  <a:lnTo>
                    <a:pt x="2543" y="345"/>
                  </a:lnTo>
                  <a:lnTo>
                    <a:pt x="2553" y="346"/>
                  </a:lnTo>
                  <a:lnTo>
                    <a:pt x="2560" y="346"/>
                  </a:lnTo>
                  <a:lnTo>
                    <a:pt x="2570" y="350"/>
                  </a:lnTo>
                  <a:lnTo>
                    <a:pt x="2578" y="352"/>
                  </a:lnTo>
                  <a:lnTo>
                    <a:pt x="2587" y="354"/>
                  </a:lnTo>
                  <a:lnTo>
                    <a:pt x="2595" y="356"/>
                  </a:lnTo>
                  <a:lnTo>
                    <a:pt x="2602" y="358"/>
                  </a:lnTo>
                  <a:lnTo>
                    <a:pt x="2612" y="360"/>
                  </a:lnTo>
                  <a:lnTo>
                    <a:pt x="2619" y="365"/>
                  </a:lnTo>
                  <a:lnTo>
                    <a:pt x="2635" y="369"/>
                  </a:lnTo>
                  <a:lnTo>
                    <a:pt x="2652" y="375"/>
                  </a:lnTo>
                  <a:lnTo>
                    <a:pt x="2657" y="377"/>
                  </a:lnTo>
                  <a:lnTo>
                    <a:pt x="2667" y="381"/>
                  </a:lnTo>
                  <a:lnTo>
                    <a:pt x="2674" y="384"/>
                  </a:lnTo>
                  <a:lnTo>
                    <a:pt x="2682" y="388"/>
                  </a:lnTo>
                  <a:lnTo>
                    <a:pt x="2690" y="390"/>
                  </a:lnTo>
                  <a:lnTo>
                    <a:pt x="2697" y="396"/>
                  </a:lnTo>
                  <a:lnTo>
                    <a:pt x="2705" y="400"/>
                  </a:lnTo>
                  <a:lnTo>
                    <a:pt x="2712" y="403"/>
                  </a:lnTo>
                  <a:lnTo>
                    <a:pt x="2720" y="409"/>
                  </a:lnTo>
                  <a:lnTo>
                    <a:pt x="2726" y="413"/>
                  </a:lnTo>
                  <a:lnTo>
                    <a:pt x="2733" y="419"/>
                  </a:lnTo>
                  <a:lnTo>
                    <a:pt x="2743" y="424"/>
                  </a:lnTo>
                  <a:lnTo>
                    <a:pt x="2749" y="428"/>
                  </a:lnTo>
                  <a:lnTo>
                    <a:pt x="2754" y="434"/>
                  </a:lnTo>
                  <a:lnTo>
                    <a:pt x="2760" y="440"/>
                  </a:lnTo>
                  <a:lnTo>
                    <a:pt x="2768" y="447"/>
                  </a:lnTo>
                  <a:lnTo>
                    <a:pt x="2771" y="453"/>
                  </a:lnTo>
                  <a:lnTo>
                    <a:pt x="2779" y="459"/>
                  </a:lnTo>
                  <a:lnTo>
                    <a:pt x="2783" y="468"/>
                  </a:lnTo>
                  <a:lnTo>
                    <a:pt x="2790" y="478"/>
                  </a:lnTo>
                  <a:lnTo>
                    <a:pt x="2796" y="483"/>
                  </a:lnTo>
                  <a:lnTo>
                    <a:pt x="2800" y="493"/>
                  </a:lnTo>
                  <a:lnTo>
                    <a:pt x="2804" y="502"/>
                  </a:lnTo>
                  <a:lnTo>
                    <a:pt x="2809" y="512"/>
                  </a:lnTo>
                  <a:lnTo>
                    <a:pt x="2813" y="521"/>
                  </a:lnTo>
                  <a:lnTo>
                    <a:pt x="2819" y="529"/>
                  </a:lnTo>
                  <a:lnTo>
                    <a:pt x="2823" y="540"/>
                  </a:lnTo>
                  <a:lnTo>
                    <a:pt x="2827" y="552"/>
                  </a:lnTo>
                  <a:lnTo>
                    <a:pt x="2830" y="559"/>
                  </a:lnTo>
                  <a:lnTo>
                    <a:pt x="2832" y="571"/>
                  </a:lnTo>
                  <a:lnTo>
                    <a:pt x="2836" y="580"/>
                  </a:lnTo>
                  <a:lnTo>
                    <a:pt x="2838" y="592"/>
                  </a:lnTo>
                  <a:lnTo>
                    <a:pt x="2842" y="603"/>
                  </a:lnTo>
                  <a:lnTo>
                    <a:pt x="2846" y="614"/>
                  </a:lnTo>
                  <a:lnTo>
                    <a:pt x="2847" y="624"/>
                  </a:lnTo>
                  <a:lnTo>
                    <a:pt x="2851" y="635"/>
                  </a:lnTo>
                  <a:lnTo>
                    <a:pt x="2851" y="647"/>
                  </a:lnTo>
                  <a:lnTo>
                    <a:pt x="2855" y="658"/>
                  </a:lnTo>
                  <a:lnTo>
                    <a:pt x="2857" y="668"/>
                  </a:lnTo>
                  <a:lnTo>
                    <a:pt x="2859" y="679"/>
                  </a:lnTo>
                  <a:lnTo>
                    <a:pt x="2861" y="690"/>
                  </a:lnTo>
                  <a:lnTo>
                    <a:pt x="2865" y="704"/>
                  </a:lnTo>
                  <a:lnTo>
                    <a:pt x="2865" y="713"/>
                  </a:lnTo>
                  <a:lnTo>
                    <a:pt x="2868" y="727"/>
                  </a:lnTo>
                  <a:lnTo>
                    <a:pt x="2868" y="736"/>
                  </a:lnTo>
                  <a:lnTo>
                    <a:pt x="2870" y="748"/>
                  </a:lnTo>
                  <a:lnTo>
                    <a:pt x="2870" y="757"/>
                  </a:lnTo>
                  <a:lnTo>
                    <a:pt x="2872" y="768"/>
                  </a:lnTo>
                  <a:lnTo>
                    <a:pt x="2872" y="778"/>
                  </a:lnTo>
                  <a:lnTo>
                    <a:pt x="2874" y="789"/>
                  </a:lnTo>
                  <a:lnTo>
                    <a:pt x="2876" y="799"/>
                  </a:lnTo>
                  <a:lnTo>
                    <a:pt x="2876" y="810"/>
                  </a:lnTo>
                  <a:lnTo>
                    <a:pt x="2876" y="818"/>
                  </a:lnTo>
                  <a:lnTo>
                    <a:pt x="2876" y="829"/>
                  </a:lnTo>
                  <a:lnTo>
                    <a:pt x="2876" y="837"/>
                  </a:lnTo>
                  <a:lnTo>
                    <a:pt x="2878" y="848"/>
                  </a:lnTo>
                  <a:lnTo>
                    <a:pt x="2878" y="856"/>
                  </a:lnTo>
                  <a:lnTo>
                    <a:pt x="2880" y="863"/>
                  </a:lnTo>
                  <a:lnTo>
                    <a:pt x="2880" y="873"/>
                  </a:lnTo>
                  <a:lnTo>
                    <a:pt x="2882" y="881"/>
                  </a:lnTo>
                  <a:lnTo>
                    <a:pt x="2882" y="894"/>
                  </a:lnTo>
                  <a:lnTo>
                    <a:pt x="2882" y="907"/>
                  </a:lnTo>
                  <a:lnTo>
                    <a:pt x="2882" y="919"/>
                  </a:lnTo>
                  <a:lnTo>
                    <a:pt x="2882" y="930"/>
                  </a:lnTo>
                  <a:lnTo>
                    <a:pt x="2882" y="938"/>
                  </a:lnTo>
                  <a:lnTo>
                    <a:pt x="2882" y="943"/>
                  </a:lnTo>
                  <a:lnTo>
                    <a:pt x="2882" y="945"/>
                  </a:lnTo>
                  <a:lnTo>
                    <a:pt x="2884" y="949"/>
                  </a:lnTo>
                  <a:lnTo>
                    <a:pt x="3125" y="945"/>
                  </a:lnTo>
                  <a:lnTo>
                    <a:pt x="3125" y="943"/>
                  </a:lnTo>
                  <a:lnTo>
                    <a:pt x="3125" y="940"/>
                  </a:lnTo>
                  <a:lnTo>
                    <a:pt x="3125" y="932"/>
                  </a:lnTo>
                  <a:lnTo>
                    <a:pt x="3125" y="924"/>
                  </a:lnTo>
                  <a:lnTo>
                    <a:pt x="3125" y="913"/>
                  </a:lnTo>
                  <a:lnTo>
                    <a:pt x="3127" y="900"/>
                  </a:lnTo>
                  <a:lnTo>
                    <a:pt x="3127" y="894"/>
                  </a:lnTo>
                  <a:lnTo>
                    <a:pt x="3127" y="886"/>
                  </a:lnTo>
                  <a:lnTo>
                    <a:pt x="3127" y="877"/>
                  </a:lnTo>
                  <a:lnTo>
                    <a:pt x="3127" y="869"/>
                  </a:lnTo>
                  <a:lnTo>
                    <a:pt x="3127" y="860"/>
                  </a:lnTo>
                  <a:lnTo>
                    <a:pt x="3127" y="850"/>
                  </a:lnTo>
                  <a:lnTo>
                    <a:pt x="3127" y="841"/>
                  </a:lnTo>
                  <a:lnTo>
                    <a:pt x="3127" y="831"/>
                  </a:lnTo>
                  <a:lnTo>
                    <a:pt x="3127" y="818"/>
                  </a:lnTo>
                  <a:lnTo>
                    <a:pt x="3127" y="808"/>
                  </a:lnTo>
                  <a:lnTo>
                    <a:pt x="3127" y="799"/>
                  </a:lnTo>
                  <a:lnTo>
                    <a:pt x="3127" y="787"/>
                  </a:lnTo>
                  <a:lnTo>
                    <a:pt x="3125" y="776"/>
                  </a:lnTo>
                  <a:lnTo>
                    <a:pt x="3125" y="765"/>
                  </a:lnTo>
                  <a:lnTo>
                    <a:pt x="3123" y="753"/>
                  </a:lnTo>
                  <a:lnTo>
                    <a:pt x="3123" y="742"/>
                  </a:lnTo>
                  <a:lnTo>
                    <a:pt x="3121" y="729"/>
                  </a:lnTo>
                  <a:lnTo>
                    <a:pt x="3121" y="715"/>
                  </a:lnTo>
                  <a:lnTo>
                    <a:pt x="3121" y="702"/>
                  </a:lnTo>
                  <a:lnTo>
                    <a:pt x="3121" y="690"/>
                  </a:lnTo>
                  <a:lnTo>
                    <a:pt x="3117" y="675"/>
                  </a:lnTo>
                  <a:lnTo>
                    <a:pt x="3115" y="662"/>
                  </a:lnTo>
                  <a:lnTo>
                    <a:pt x="3114" y="649"/>
                  </a:lnTo>
                  <a:lnTo>
                    <a:pt x="3112" y="635"/>
                  </a:lnTo>
                  <a:lnTo>
                    <a:pt x="3108" y="620"/>
                  </a:lnTo>
                  <a:lnTo>
                    <a:pt x="3108" y="607"/>
                  </a:lnTo>
                  <a:lnTo>
                    <a:pt x="3104" y="592"/>
                  </a:lnTo>
                  <a:lnTo>
                    <a:pt x="3102" y="578"/>
                  </a:lnTo>
                  <a:lnTo>
                    <a:pt x="3098" y="565"/>
                  </a:lnTo>
                  <a:lnTo>
                    <a:pt x="3096" y="550"/>
                  </a:lnTo>
                  <a:lnTo>
                    <a:pt x="3093" y="535"/>
                  </a:lnTo>
                  <a:lnTo>
                    <a:pt x="3089" y="523"/>
                  </a:lnTo>
                  <a:lnTo>
                    <a:pt x="3085" y="508"/>
                  </a:lnTo>
                  <a:lnTo>
                    <a:pt x="3081" y="495"/>
                  </a:lnTo>
                  <a:lnTo>
                    <a:pt x="3077" y="481"/>
                  </a:lnTo>
                  <a:lnTo>
                    <a:pt x="3074" y="468"/>
                  </a:lnTo>
                  <a:lnTo>
                    <a:pt x="3068" y="453"/>
                  </a:lnTo>
                  <a:lnTo>
                    <a:pt x="3062" y="440"/>
                  </a:lnTo>
                  <a:lnTo>
                    <a:pt x="3057" y="426"/>
                  </a:lnTo>
                  <a:lnTo>
                    <a:pt x="3051" y="413"/>
                  </a:lnTo>
                  <a:lnTo>
                    <a:pt x="3045" y="400"/>
                  </a:lnTo>
                  <a:lnTo>
                    <a:pt x="3039" y="386"/>
                  </a:lnTo>
                  <a:lnTo>
                    <a:pt x="3034" y="373"/>
                  </a:lnTo>
                  <a:lnTo>
                    <a:pt x="3028" y="362"/>
                  </a:lnTo>
                  <a:lnTo>
                    <a:pt x="3020" y="348"/>
                  </a:lnTo>
                  <a:lnTo>
                    <a:pt x="3013" y="335"/>
                  </a:lnTo>
                  <a:lnTo>
                    <a:pt x="3003" y="324"/>
                  </a:lnTo>
                  <a:lnTo>
                    <a:pt x="2996" y="314"/>
                  </a:lnTo>
                  <a:lnTo>
                    <a:pt x="2988" y="301"/>
                  </a:lnTo>
                  <a:lnTo>
                    <a:pt x="2979" y="289"/>
                  </a:lnTo>
                  <a:lnTo>
                    <a:pt x="2971" y="280"/>
                  </a:lnTo>
                  <a:lnTo>
                    <a:pt x="2963" y="270"/>
                  </a:lnTo>
                  <a:lnTo>
                    <a:pt x="2956" y="265"/>
                  </a:lnTo>
                  <a:lnTo>
                    <a:pt x="2948" y="257"/>
                  </a:lnTo>
                  <a:lnTo>
                    <a:pt x="2941" y="251"/>
                  </a:lnTo>
                  <a:lnTo>
                    <a:pt x="2935" y="246"/>
                  </a:lnTo>
                  <a:lnTo>
                    <a:pt x="2927" y="238"/>
                  </a:lnTo>
                  <a:lnTo>
                    <a:pt x="2920" y="232"/>
                  </a:lnTo>
                  <a:lnTo>
                    <a:pt x="2912" y="227"/>
                  </a:lnTo>
                  <a:lnTo>
                    <a:pt x="2904" y="221"/>
                  </a:lnTo>
                  <a:lnTo>
                    <a:pt x="2895" y="213"/>
                  </a:lnTo>
                  <a:lnTo>
                    <a:pt x="2887" y="208"/>
                  </a:lnTo>
                  <a:lnTo>
                    <a:pt x="2878" y="202"/>
                  </a:lnTo>
                  <a:lnTo>
                    <a:pt x="2870" y="198"/>
                  </a:lnTo>
                  <a:lnTo>
                    <a:pt x="2861" y="192"/>
                  </a:lnTo>
                  <a:lnTo>
                    <a:pt x="2851" y="187"/>
                  </a:lnTo>
                  <a:lnTo>
                    <a:pt x="2844" y="183"/>
                  </a:lnTo>
                  <a:lnTo>
                    <a:pt x="2834" y="177"/>
                  </a:lnTo>
                  <a:lnTo>
                    <a:pt x="2823" y="172"/>
                  </a:lnTo>
                  <a:lnTo>
                    <a:pt x="2813" y="168"/>
                  </a:lnTo>
                  <a:lnTo>
                    <a:pt x="2802" y="162"/>
                  </a:lnTo>
                  <a:lnTo>
                    <a:pt x="2794" y="156"/>
                  </a:lnTo>
                  <a:lnTo>
                    <a:pt x="2783" y="153"/>
                  </a:lnTo>
                  <a:lnTo>
                    <a:pt x="2771" y="149"/>
                  </a:lnTo>
                  <a:lnTo>
                    <a:pt x="2762" y="145"/>
                  </a:lnTo>
                  <a:lnTo>
                    <a:pt x="2750" y="141"/>
                  </a:lnTo>
                  <a:lnTo>
                    <a:pt x="2739" y="137"/>
                  </a:lnTo>
                  <a:lnTo>
                    <a:pt x="2730" y="132"/>
                  </a:lnTo>
                  <a:lnTo>
                    <a:pt x="2718" y="128"/>
                  </a:lnTo>
                  <a:lnTo>
                    <a:pt x="2707" y="124"/>
                  </a:lnTo>
                  <a:lnTo>
                    <a:pt x="2695" y="120"/>
                  </a:lnTo>
                  <a:lnTo>
                    <a:pt x="2684" y="116"/>
                  </a:lnTo>
                  <a:lnTo>
                    <a:pt x="2671" y="113"/>
                  </a:lnTo>
                  <a:lnTo>
                    <a:pt x="2661" y="111"/>
                  </a:lnTo>
                  <a:lnTo>
                    <a:pt x="2646" y="107"/>
                  </a:lnTo>
                  <a:lnTo>
                    <a:pt x="2631" y="101"/>
                  </a:lnTo>
                  <a:lnTo>
                    <a:pt x="2616" y="97"/>
                  </a:lnTo>
                  <a:lnTo>
                    <a:pt x="2602" y="94"/>
                  </a:lnTo>
                  <a:lnTo>
                    <a:pt x="2589" y="88"/>
                  </a:lnTo>
                  <a:lnTo>
                    <a:pt x="2574" y="86"/>
                  </a:lnTo>
                  <a:lnTo>
                    <a:pt x="2560" y="82"/>
                  </a:lnTo>
                  <a:lnTo>
                    <a:pt x="2547" y="78"/>
                  </a:lnTo>
                  <a:lnTo>
                    <a:pt x="2532" y="75"/>
                  </a:lnTo>
                  <a:lnTo>
                    <a:pt x="2519" y="71"/>
                  </a:lnTo>
                  <a:lnTo>
                    <a:pt x="2503" y="69"/>
                  </a:lnTo>
                  <a:lnTo>
                    <a:pt x="2490" y="65"/>
                  </a:lnTo>
                  <a:lnTo>
                    <a:pt x="2477" y="63"/>
                  </a:lnTo>
                  <a:lnTo>
                    <a:pt x="2463" y="59"/>
                  </a:lnTo>
                  <a:lnTo>
                    <a:pt x="2450" y="56"/>
                  </a:lnTo>
                  <a:lnTo>
                    <a:pt x="2439" y="56"/>
                  </a:lnTo>
                  <a:lnTo>
                    <a:pt x="2424" y="50"/>
                  </a:lnTo>
                  <a:lnTo>
                    <a:pt x="2410" y="50"/>
                  </a:lnTo>
                  <a:lnTo>
                    <a:pt x="2397" y="46"/>
                  </a:lnTo>
                  <a:lnTo>
                    <a:pt x="2384" y="44"/>
                  </a:lnTo>
                  <a:lnTo>
                    <a:pt x="2370" y="42"/>
                  </a:lnTo>
                  <a:lnTo>
                    <a:pt x="2357" y="40"/>
                  </a:lnTo>
                  <a:lnTo>
                    <a:pt x="2344" y="37"/>
                  </a:lnTo>
                  <a:lnTo>
                    <a:pt x="2332" y="37"/>
                  </a:lnTo>
                  <a:lnTo>
                    <a:pt x="2319" y="35"/>
                  </a:lnTo>
                  <a:lnTo>
                    <a:pt x="2306" y="33"/>
                  </a:lnTo>
                  <a:lnTo>
                    <a:pt x="2292" y="31"/>
                  </a:lnTo>
                  <a:lnTo>
                    <a:pt x="2279" y="31"/>
                  </a:lnTo>
                  <a:lnTo>
                    <a:pt x="2266" y="31"/>
                  </a:lnTo>
                  <a:lnTo>
                    <a:pt x="2254" y="29"/>
                  </a:lnTo>
                  <a:lnTo>
                    <a:pt x="2241" y="27"/>
                  </a:lnTo>
                  <a:lnTo>
                    <a:pt x="2230" y="27"/>
                  </a:lnTo>
                  <a:lnTo>
                    <a:pt x="2216" y="25"/>
                  </a:lnTo>
                  <a:lnTo>
                    <a:pt x="2203" y="25"/>
                  </a:lnTo>
                  <a:lnTo>
                    <a:pt x="2190" y="23"/>
                  </a:lnTo>
                  <a:lnTo>
                    <a:pt x="2176" y="23"/>
                  </a:lnTo>
                  <a:lnTo>
                    <a:pt x="2163" y="21"/>
                  </a:lnTo>
                  <a:lnTo>
                    <a:pt x="2152" y="19"/>
                  </a:lnTo>
                  <a:lnTo>
                    <a:pt x="2138" y="19"/>
                  </a:lnTo>
                  <a:lnTo>
                    <a:pt x="2127" y="19"/>
                  </a:lnTo>
                  <a:lnTo>
                    <a:pt x="2114" y="18"/>
                  </a:lnTo>
                  <a:lnTo>
                    <a:pt x="2102" y="18"/>
                  </a:lnTo>
                  <a:lnTo>
                    <a:pt x="2091" y="16"/>
                  </a:lnTo>
                  <a:lnTo>
                    <a:pt x="2079" y="16"/>
                  </a:lnTo>
                  <a:lnTo>
                    <a:pt x="2066" y="14"/>
                  </a:lnTo>
                  <a:lnTo>
                    <a:pt x="2055" y="14"/>
                  </a:lnTo>
                  <a:lnTo>
                    <a:pt x="2043" y="14"/>
                  </a:lnTo>
                  <a:lnTo>
                    <a:pt x="2032" y="14"/>
                  </a:lnTo>
                  <a:lnTo>
                    <a:pt x="2019" y="12"/>
                  </a:lnTo>
                  <a:lnTo>
                    <a:pt x="2007" y="12"/>
                  </a:lnTo>
                  <a:lnTo>
                    <a:pt x="1994" y="12"/>
                  </a:lnTo>
                  <a:lnTo>
                    <a:pt x="1983" y="12"/>
                  </a:lnTo>
                  <a:lnTo>
                    <a:pt x="1969" y="12"/>
                  </a:lnTo>
                  <a:lnTo>
                    <a:pt x="1958" y="12"/>
                  </a:lnTo>
                  <a:lnTo>
                    <a:pt x="1946" y="12"/>
                  </a:lnTo>
                  <a:lnTo>
                    <a:pt x="1935" y="12"/>
                  </a:lnTo>
                  <a:lnTo>
                    <a:pt x="1922" y="10"/>
                  </a:lnTo>
                  <a:lnTo>
                    <a:pt x="1912" y="10"/>
                  </a:lnTo>
                  <a:lnTo>
                    <a:pt x="1899" y="10"/>
                  </a:lnTo>
                  <a:lnTo>
                    <a:pt x="1888" y="10"/>
                  </a:lnTo>
                  <a:lnTo>
                    <a:pt x="1876" y="10"/>
                  </a:lnTo>
                  <a:lnTo>
                    <a:pt x="1865" y="10"/>
                  </a:lnTo>
                  <a:lnTo>
                    <a:pt x="1853" y="10"/>
                  </a:lnTo>
                  <a:lnTo>
                    <a:pt x="1844" y="10"/>
                  </a:lnTo>
                  <a:lnTo>
                    <a:pt x="1830" y="8"/>
                  </a:lnTo>
                  <a:lnTo>
                    <a:pt x="1819" y="8"/>
                  </a:lnTo>
                  <a:lnTo>
                    <a:pt x="1806" y="6"/>
                  </a:lnTo>
                  <a:lnTo>
                    <a:pt x="1794" y="6"/>
                  </a:lnTo>
                  <a:lnTo>
                    <a:pt x="1781" y="6"/>
                  </a:lnTo>
                  <a:lnTo>
                    <a:pt x="1770" y="6"/>
                  </a:lnTo>
                  <a:lnTo>
                    <a:pt x="1756" y="6"/>
                  </a:lnTo>
                  <a:lnTo>
                    <a:pt x="1745" y="6"/>
                  </a:lnTo>
                  <a:lnTo>
                    <a:pt x="1732" y="6"/>
                  </a:lnTo>
                  <a:lnTo>
                    <a:pt x="1718" y="6"/>
                  </a:lnTo>
                  <a:lnTo>
                    <a:pt x="1707" y="4"/>
                  </a:lnTo>
                  <a:lnTo>
                    <a:pt x="1694" y="4"/>
                  </a:lnTo>
                  <a:lnTo>
                    <a:pt x="1680" y="4"/>
                  </a:lnTo>
                  <a:lnTo>
                    <a:pt x="1667" y="4"/>
                  </a:lnTo>
                  <a:lnTo>
                    <a:pt x="1654" y="4"/>
                  </a:lnTo>
                  <a:lnTo>
                    <a:pt x="1640" y="4"/>
                  </a:lnTo>
                  <a:lnTo>
                    <a:pt x="1625" y="2"/>
                  </a:lnTo>
                  <a:lnTo>
                    <a:pt x="1612" y="2"/>
                  </a:lnTo>
                  <a:lnTo>
                    <a:pt x="1597" y="2"/>
                  </a:lnTo>
                  <a:lnTo>
                    <a:pt x="1583" y="2"/>
                  </a:lnTo>
                  <a:lnTo>
                    <a:pt x="1568" y="0"/>
                  </a:lnTo>
                  <a:lnTo>
                    <a:pt x="1557" y="0"/>
                  </a:lnTo>
                  <a:lnTo>
                    <a:pt x="1542" y="0"/>
                  </a:lnTo>
                  <a:lnTo>
                    <a:pt x="1528" y="0"/>
                  </a:lnTo>
                  <a:lnTo>
                    <a:pt x="1513" y="0"/>
                  </a:lnTo>
                  <a:lnTo>
                    <a:pt x="1500" y="0"/>
                  </a:lnTo>
                  <a:lnTo>
                    <a:pt x="1485" y="0"/>
                  </a:lnTo>
                  <a:lnTo>
                    <a:pt x="1471" y="0"/>
                  </a:lnTo>
                  <a:lnTo>
                    <a:pt x="1456" y="0"/>
                  </a:lnTo>
                  <a:lnTo>
                    <a:pt x="1443" y="0"/>
                  </a:lnTo>
                  <a:lnTo>
                    <a:pt x="1428" y="0"/>
                  </a:lnTo>
                  <a:lnTo>
                    <a:pt x="1414" y="0"/>
                  </a:lnTo>
                  <a:lnTo>
                    <a:pt x="1399" y="0"/>
                  </a:lnTo>
                  <a:lnTo>
                    <a:pt x="1384" y="0"/>
                  </a:lnTo>
                  <a:lnTo>
                    <a:pt x="1369" y="0"/>
                  </a:lnTo>
                  <a:lnTo>
                    <a:pt x="1355" y="0"/>
                  </a:lnTo>
                  <a:lnTo>
                    <a:pt x="1338" y="0"/>
                  </a:lnTo>
                  <a:lnTo>
                    <a:pt x="1325" y="0"/>
                  </a:lnTo>
                  <a:lnTo>
                    <a:pt x="1310" y="0"/>
                  </a:lnTo>
                  <a:lnTo>
                    <a:pt x="1296" y="2"/>
                  </a:lnTo>
                  <a:lnTo>
                    <a:pt x="1281" y="2"/>
                  </a:lnTo>
                  <a:lnTo>
                    <a:pt x="1266" y="2"/>
                  </a:lnTo>
                  <a:lnTo>
                    <a:pt x="1251" y="2"/>
                  </a:lnTo>
                  <a:lnTo>
                    <a:pt x="1237" y="4"/>
                  </a:lnTo>
                  <a:lnTo>
                    <a:pt x="1224" y="4"/>
                  </a:lnTo>
                  <a:lnTo>
                    <a:pt x="1209" y="6"/>
                  </a:lnTo>
                  <a:lnTo>
                    <a:pt x="1196" y="6"/>
                  </a:lnTo>
                  <a:lnTo>
                    <a:pt x="1182" y="8"/>
                  </a:lnTo>
                  <a:lnTo>
                    <a:pt x="1167" y="8"/>
                  </a:lnTo>
                  <a:lnTo>
                    <a:pt x="1154" y="8"/>
                  </a:lnTo>
                  <a:lnTo>
                    <a:pt x="1139" y="10"/>
                  </a:lnTo>
                  <a:lnTo>
                    <a:pt x="1125" y="12"/>
                  </a:lnTo>
                  <a:lnTo>
                    <a:pt x="1112" y="12"/>
                  </a:lnTo>
                  <a:lnTo>
                    <a:pt x="1097" y="12"/>
                  </a:lnTo>
                  <a:lnTo>
                    <a:pt x="1083" y="14"/>
                  </a:lnTo>
                  <a:lnTo>
                    <a:pt x="1070" y="18"/>
                  </a:lnTo>
                  <a:lnTo>
                    <a:pt x="1057" y="18"/>
                  </a:lnTo>
                  <a:lnTo>
                    <a:pt x="1044" y="19"/>
                  </a:lnTo>
                  <a:lnTo>
                    <a:pt x="1030" y="19"/>
                  </a:lnTo>
                  <a:lnTo>
                    <a:pt x="1017" y="23"/>
                  </a:lnTo>
                  <a:lnTo>
                    <a:pt x="1006" y="25"/>
                  </a:lnTo>
                  <a:lnTo>
                    <a:pt x="992" y="27"/>
                  </a:lnTo>
                  <a:lnTo>
                    <a:pt x="981" y="29"/>
                  </a:lnTo>
                  <a:lnTo>
                    <a:pt x="967" y="31"/>
                  </a:lnTo>
                  <a:lnTo>
                    <a:pt x="958" y="31"/>
                  </a:lnTo>
                  <a:lnTo>
                    <a:pt x="948" y="33"/>
                  </a:lnTo>
                  <a:lnTo>
                    <a:pt x="937" y="35"/>
                  </a:lnTo>
                  <a:lnTo>
                    <a:pt x="929" y="37"/>
                  </a:lnTo>
                  <a:lnTo>
                    <a:pt x="918" y="37"/>
                  </a:lnTo>
                  <a:lnTo>
                    <a:pt x="910" y="38"/>
                  </a:lnTo>
                  <a:lnTo>
                    <a:pt x="901" y="40"/>
                  </a:lnTo>
                  <a:lnTo>
                    <a:pt x="893" y="44"/>
                  </a:lnTo>
                  <a:lnTo>
                    <a:pt x="882" y="44"/>
                  </a:lnTo>
                  <a:lnTo>
                    <a:pt x="874" y="48"/>
                  </a:lnTo>
                  <a:lnTo>
                    <a:pt x="863" y="50"/>
                  </a:lnTo>
                  <a:lnTo>
                    <a:pt x="855" y="52"/>
                  </a:lnTo>
                  <a:lnTo>
                    <a:pt x="846" y="54"/>
                  </a:lnTo>
                  <a:lnTo>
                    <a:pt x="836" y="56"/>
                  </a:lnTo>
                  <a:lnTo>
                    <a:pt x="829" y="57"/>
                  </a:lnTo>
                  <a:lnTo>
                    <a:pt x="819" y="61"/>
                  </a:lnTo>
                  <a:lnTo>
                    <a:pt x="810" y="63"/>
                  </a:lnTo>
                  <a:lnTo>
                    <a:pt x="800" y="65"/>
                  </a:lnTo>
                  <a:lnTo>
                    <a:pt x="793" y="67"/>
                  </a:lnTo>
                  <a:lnTo>
                    <a:pt x="783" y="69"/>
                  </a:lnTo>
                  <a:lnTo>
                    <a:pt x="774" y="71"/>
                  </a:lnTo>
                  <a:lnTo>
                    <a:pt x="766" y="75"/>
                  </a:lnTo>
                  <a:lnTo>
                    <a:pt x="756" y="76"/>
                  </a:lnTo>
                  <a:lnTo>
                    <a:pt x="749" y="78"/>
                  </a:lnTo>
                  <a:lnTo>
                    <a:pt x="739" y="80"/>
                  </a:lnTo>
                  <a:lnTo>
                    <a:pt x="730" y="82"/>
                  </a:lnTo>
                  <a:lnTo>
                    <a:pt x="722" y="86"/>
                  </a:lnTo>
                  <a:lnTo>
                    <a:pt x="713" y="88"/>
                  </a:lnTo>
                  <a:lnTo>
                    <a:pt x="705" y="92"/>
                  </a:lnTo>
                  <a:lnTo>
                    <a:pt x="698" y="94"/>
                  </a:lnTo>
                  <a:lnTo>
                    <a:pt x="688" y="97"/>
                  </a:lnTo>
                  <a:lnTo>
                    <a:pt x="680" y="101"/>
                  </a:lnTo>
                  <a:lnTo>
                    <a:pt x="673" y="103"/>
                  </a:lnTo>
                  <a:lnTo>
                    <a:pt x="663" y="107"/>
                  </a:lnTo>
                  <a:lnTo>
                    <a:pt x="654" y="109"/>
                  </a:lnTo>
                  <a:lnTo>
                    <a:pt x="646" y="113"/>
                  </a:lnTo>
                  <a:lnTo>
                    <a:pt x="637" y="115"/>
                  </a:lnTo>
                  <a:lnTo>
                    <a:pt x="629" y="118"/>
                  </a:lnTo>
                  <a:lnTo>
                    <a:pt x="622" y="120"/>
                  </a:lnTo>
                  <a:lnTo>
                    <a:pt x="614" y="126"/>
                  </a:lnTo>
                  <a:lnTo>
                    <a:pt x="599" y="132"/>
                  </a:lnTo>
                  <a:lnTo>
                    <a:pt x="584" y="139"/>
                  </a:lnTo>
                  <a:lnTo>
                    <a:pt x="574" y="141"/>
                  </a:lnTo>
                  <a:lnTo>
                    <a:pt x="566" y="145"/>
                  </a:lnTo>
                  <a:lnTo>
                    <a:pt x="561" y="149"/>
                  </a:lnTo>
                  <a:lnTo>
                    <a:pt x="553" y="153"/>
                  </a:lnTo>
                  <a:lnTo>
                    <a:pt x="536" y="158"/>
                  </a:lnTo>
                  <a:lnTo>
                    <a:pt x="523" y="166"/>
                  </a:lnTo>
                  <a:lnTo>
                    <a:pt x="513" y="170"/>
                  </a:lnTo>
                  <a:lnTo>
                    <a:pt x="506" y="175"/>
                  </a:lnTo>
                  <a:lnTo>
                    <a:pt x="498" y="179"/>
                  </a:lnTo>
                  <a:lnTo>
                    <a:pt x="492" y="183"/>
                  </a:lnTo>
                  <a:lnTo>
                    <a:pt x="479" y="191"/>
                  </a:lnTo>
                  <a:lnTo>
                    <a:pt x="466" y="200"/>
                  </a:lnTo>
                  <a:lnTo>
                    <a:pt x="452" y="208"/>
                  </a:lnTo>
                  <a:lnTo>
                    <a:pt x="439" y="219"/>
                  </a:lnTo>
                  <a:lnTo>
                    <a:pt x="426" y="227"/>
                  </a:lnTo>
                  <a:lnTo>
                    <a:pt x="412" y="232"/>
                  </a:lnTo>
                  <a:lnTo>
                    <a:pt x="401" y="242"/>
                  </a:lnTo>
                  <a:lnTo>
                    <a:pt x="390" y="251"/>
                  </a:lnTo>
                  <a:lnTo>
                    <a:pt x="378" y="261"/>
                  </a:lnTo>
                  <a:lnTo>
                    <a:pt x="367" y="270"/>
                  </a:lnTo>
                  <a:lnTo>
                    <a:pt x="354" y="280"/>
                  </a:lnTo>
                  <a:lnTo>
                    <a:pt x="344" y="289"/>
                  </a:lnTo>
                  <a:lnTo>
                    <a:pt x="333" y="299"/>
                  </a:lnTo>
                  <a:lnTo>
                    <a:pt x="323" y="308"/>
                  </a:lnTo>
                  <a:lnTo>
                    <a:pt x="312" y="320"/>
                  </a:lnTo>
                  <a:lnTo>
                    <a:pt x="300" y="329"/>
                  </a:lnTo>
                  <a:lnTo>
                    <a:pt x="291" y="341"/>
                  </a:lnTo>
                  <a:lnTo>
                    <a:pt x="279" y="352"/>
                  </a:lnTo>
                  <a:lnTo>
                    <a:pt x="272" y="362"/>
                  </a:lnTo>
                  <a:lnTo>
                    <a:pt x="262" y="375"/>
                  </a:lnTo>
                  <a:lnTo>
                    <a:pt x="253" y="384"/>
                  </a:lnTo>
                  <a:lnTo>
                    <a:pt x="241" y="396"/>
                  </a:lnTo>
                  <a:lnTo>
                    <a:pt x="234" y="407"/>
                  </a:lnTo>
                  <a:lnTo>
                    <a:pt x="224" y="421"/>
                  </a:lnTo>
                  <a:lnTo>
                    <a:pt x="217" y="430"/>
                  </a:lnTo>
                  <a:lnTo>
                    <a:pt x="207" y="441"/>
                  </a:lnTo>
                  <a:lnTo>
                    <a:pt x="200" y="453"/>
                  </a:lnTo>
                  <a:lnTo>
                    <a:pt x="192" y="466"/>
                  </a:lnTo>
                  <a:lnTo>
                    <a:pt x="184" y="478"/>
                  </a:lnTo>
                  <a:lnTo>
                    <a:pt x="175" y="491"/>
                  </a:lnTo>
                  <a:lnTo>
                    <a:pt x="167" y="502"/>
                  </a:lnTo>
                  <a:lnTo>
                    <a:pt x="162" y="514"/>
                  </a:lnTo>
                  <a:lnTo>
                    <a:pt x="154" y="525"/>
                  </a:lnTo>
                  <a:lnTo>
                    <a:pt x="148" y="537"/>
                  </a:lnTo>
                  <a:lnTo>
                    <a:pt x="141" y="548"/>
                  </a:lnTo>
                  <a:lnTo>
                    <a:pt x="137" y="561"/>
                  </a:lnTo>
                  <a:lnTo>
                    <a:pt x="133" y="569"/>
                  </a:lnTo>
                  <a:lnTo>
                    <a:pt x="129" y="576"/>
                  </a:lnTo>
                  <a:lnTo>
                    <a:pt x="124" y="584"/>
                  </a:lnTo>
                  <a:lnTo>
                    <a:pt x="120" y="592"/>
                  </a:lnTo>
                  <a:lnTo>
                    <a:pt x="112" y="605"/>
                  </a:lnTo>
                  <a:lnTo>
                    <a:pt x="106" y="622"/>
                  </a:lnTo>
                  <a:lnTo>
                    <a:pt x="103" y="630"/>
                  </a:lnTo>
                  <a:lnTo>
                    <a:pt x="99" y="635"/>
                  </a:lnTo>
                  <a:lnTo>
                    <a:pt x="95" y="643"/>
                  </a:lnTo>
                  <a:lnTo>
                    <a:pt x="91" y="651"/>
                  </a:lnTo>
                  <a:lnTo>
                    <a:pt x="85" y="666"/>
                  </a:lnTo>
                  <a:lnTo>
                    <a:pt x="82" y="681"/>
                  </a:lnTo>
                  <a:lnTo>
                    <a:pt x="76" y="694"/>
                  </a:lnTo>
                  <a:lnTo>
                    <a:pt x="70" y="708"/>
                  </a:lnTo>
                  <a:lnTo>
                    <a:pt x="66" y="721"/>
                  </a:lnTo>
                  <a:lnTo>
                    <a:pt x="63" y="736"/>
                  </a:lnTo>
                  <a:lnTo>
                    <a:pt x="59" y="748"/>
                  </a:lnTo>
                  <a:lnTo>
                    <a:pt x="53" y="761"/>
                  </a:lnTo>
                  <a:lnTo>
                    <a:pt x="51" y="774"/>
                  </a:lnTo>
                  <a:lnTo>
                    <a:pt x="47" y="787"/>
                  </a:lnTo>
                  <a:lnTo>
                    <a:pt x="44" y="797"/>
                  </a:lnTo>
                  <a:lnTo>
                    <a:pt x="42" y="808"/>
                  </a:lnTo>
                  <a:lnTo>
                    <a:pt x="38" y="818"/>
                  </a:lnTo>
                  <a:lnTo>
                    <a:pt x="34" y="831"/>
                  </a:lnTo>
                  <a:lnTo>
                    <a:pt x="32" y="839"/>
                  </a:lnTo>
                  <a:lnTo>
                    <a:pt x="30" y="850"/>
                  </a:lnTo>
                  <a:lnTo>
                    <a:pt x="28" y="858"/>
                  </a:lnTo>
                  <a:lnTo>
                    <a:pt x="28" y="867"/>
                  </a:lnTo>
                  <a:lnTo>
                    <a:pt x="23" y="882"/>
                  </a:lnTo>
                  <a:lnTo>
                    <a:pt x="23" y="896"/>
                  </a:lnTo>
                  <a:lnTo>
                    <a:pt x="19" y="905"/>
                  </a:lnTo>
                  <a:lnTo>
                    <a:pt x="19" y="915"/>
                  </a:lnTo>
                  <a:lnTo>
                    <a:pt x="15" y="924"/>
                  </a:lnTo>
                  <a:lnTo>
                    <a:pt x="11" y="938"/>
                  </a:lnTo>
                  <a:lnTo>
                    <a:pt x="9" y="949"/>
                  </a:lnTo>
                  <a:lnTo>
                    <a:pt x="8" y="962"/>
                  </a:lnTo>
                  <a:lnTo>
                    <a:pt x="4" y="972"/>
                  </a:lnTo>
                  <a:lnTo>
                    <a:pt x="4" y="983"/>
                  </a:lnTo>
                  <a:lnTo>
                    <a:pt x="4" y="995"/>
                  </a:lnTo>
                  <a:lnTo>
                    <a:pt x="4" y="1006"/>
                  </a:lnTo>
                  <a:lnTo>
                    <a:pt x="2" y="1014"/>
                  </a:lnTo>
                  <a:lnTo>
                    <a:pt x="0" y="1023"/>
                  </a:lnTo>
                  <a:lnTo>
                    <a:pt x="0" y="1031"/>
                  </a:lnTo>
                  <a:lnTo>
                    <a:pt x="0" y="1038"/>
                  </a:lnTo>
                  <a:lnTo>
                    <a:pt x="0" y="1048"/>
                  </a:lnTo>
                  <a:lnTo>
                    <a:pt x="0" y="1052"/>
                  </a:lnTo>
                  <a:lnTo>
                    <a:pt x="255" y="1042"/>
                  </a:lnTo>
                  <a:lnTo>
                    <a:pt x="274" y="911"/>
                  </a:lnTo>
                  <a:lnTo>
                    <a:pt x="274" y="91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4634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orme libre 53"/>
            <p:cNvSpPr>
              <a:spLocks/>
            </p:cNvSpPr>
            <p:nvPr/>
          </p:nvSpPr>
          <p:spPr bwMode="auto">
            <a:xfrm>
              <a:off x="5794375" y="1517650"/>
              <a:ext cx="2263775" cy="647700"/>
            </a:xfrm>
            <a:custGeom>
              <a:avLst/>
              <a:gdLst>
                <a:gd name="T0" fmla="*/ 2601 w 2852"/>
                <a:gd name="T1" fmla="*/ 147 h 816"/>
                <a:gd name="T2" fmla="*/ 2517 w 2852"/>
                <a:gd name="T3" fmla="*/ 109 h 816"/>
                <a:gd name="T4" fmla="*/ 2411 w 2852"/>
                <a:gd name="T5" fmla="*/ 76 h 816"/>
                <a:gd name="T6" fmla="*/ 2266 w 2852"/>
                <a:gd name="T7" fmla="*/ 48 h 816"/>
                <a:gd name="T8" fmla="*/ 2082 w 2852"/>
                <a:gd name="T9" fmla="*/ 27 h 816"/>
                <a:gd name="T10" fmla="*/ 1842 w 2852"/>
                <a:gd name="T11" fmla="*/ 10 h 816"/>
                <a:gd name="T12" fmla="*/ 1612 w 2852"/>
                <a:gd name="T13" fmla="*/ 4 h 816"/>
                <a:gd name="T14" fmla="*/ 1519 w 2852"/>
                <a:gd name="T15" fmla="*/ 2 h 816"/>
                <a:gd name="T16" fmla="*/ 1409 w 2852"/>
                <a:gd name="T17" fmla="*/ 0 h 816"/>
                <a:gd name="T18" fmla="*/ 1297 w 2852"/>
                <a:gd name="T19" fmla="*/ 0 h 816"/>
                <a:gd name="T20" fmla="*/ 1186 w 2852"/>
                <a:gd name="T21" fmla="*/ 2 h 816"/>
                <a:gd name="T22" fmla="*/ 1070 w 2852"/>
                <a:gd name="T23" fmla="*/ 4 h 816"/>
                <a:gd name="T24" fmla="*/ 960 w 2852"/>
                <a:gd name="T25" fmla="*/ 14 h 816"/>
                <a:gd name="T26" fmla="*/ 846 w 2852"/>
                <a:gd name="T27" fmla="*/ 25 h 816"/>
                <a:gd name="T28" fmla="*/ 738 w 2852"/>
                <a:gd name="T29" fmla="*/ 46 h 816"/>
                <a:gd name="T30" fmla="*/ 622 w 2852"/>
                <a:gd name="T31" fmla="*/ 69 h 816"/>
                <a:gd name="T32" fmla="*/ 519 w 2852"/>
                <a:gd name="T33" fmla="*/ 101 h 816"/>
                <a:gd name="T34" fmla="*/ 426 w 2852"/>
                <a:gd name="T35" fmla="*/ 143 h 816"/>
                <a:gd name="T36" fmla="*/ 327 w 2852"/>
                <a:gd name="T37" fmla="*/ 204 h 816"/>
                <a:gd name="T38" fmla="*/ 244 w 2852"/>
                <a:gd name="T39" fmla="*/ 280 h 816"/>
                <a:gd name="T40" fmla="*/ 175 w 2852"/>
                <a:gd name="T41" fmla="*/ 363 h 816"/>
                <a:gd name="T42" fmla="*/ 120 w 2852"/>
                <a:gd name="T43" fmla="*/ 455 h 816"/>
                <a:gd name="T44" fmla="*/ 76 w 2852"/>
                <a:gd name="T45" fmla="*/ 552 h 816"/>
                <a:gd name="T46" fmla="*/ 38 w 2852"/>
                <a:gd name="T47" fmla="*/ 652 h 816"/>
                <a:gd name="T48" fmla="*/ 12 w 2852"/>
                <a:gd name="T49" fmla="*/ 761 h 816"/>
                <a:gd name="T50" fmla="*/ 44 w 2852"/>
                <a:gd name="T51" fmla="*/ 768 h 816"/>
                <a:gd name="T52" fmla="*/ 72 w 2852"/>
                <a:gd name="T53" fmla="*/ 662 h 816"/>
                <a:gd name="T54" fmla="*/ 107 w 2852"/>
                <a:gd name="T55" fmla="*/ 561 h 816"/>
                <a:gd name="T56" fmla="*/ 150 w 2852"/>
                <a:gd name="T57" fmla="*/ 468 h 816"/>
                <a:gd name="T58" fmla="*/ 202 w 2852"/>
                <a:gd name="T59" fmla="*/ 381 h 816"/>
                <a:gd name="T60" fmla="*/ 268 w 2852"/>
                <a:gd name="T61" fmla="*/ 303 h 816"/>
                <a:gd name="T62" fmla="*/ 348 w 2852"/>
                <a:gd name="T63" fmla="*/ 230 h 816"/>
                <a:gd name="T64" fmla="*/ 441 w 2852"/>
                <a:gd name="T65" fmla="*/ 171 h 816"/>
                <a:gd name="T66" fmla="*/ 532 w 2852"/>
                <a:gd name="T67" fmla="*/ 131 h 816"/>
                <a:gd name="T68" fmla="*/ 631 w 2852"/>
                <a:gd name="T69" fmla="*/ 101 h 816"/>
                <a:gd name="T70" fmla="*/ 743 w 2852"/>
                <a:gd name="T71" fmla="*/ 76 h 816"/>
                <a:gd name="T72" fmla="*/ 852 w 2852"/>
                <a:gd name="T73" fmla="*/ 57 h 816"/>
                <a:gd name="T74" fmla="*/ 964 w 2852"/>
                <a:gd name="T75" fmla="*/ 46 h 816"/>
                <a:gd name="T76" fmla="*/ 1074 w 2852"/>
                <a:gd name="T77" fmla="*/ 38 h 816"/>
                <a:gd name="T78" fmla="*/ 1186 w 2852"/>
                <a:gd name="T79" fmla="*/ 35 h 816"/>
                <a:gd name="T80" fmla="*/ 1297 w 2852"/>
                <a:gd name="T81" fmla="*/ 33 h 816"/>
                <a:gd name="T82" fmla="*/ 1409 w 2852"/>
                <a:gd name="T83" fmla="*/ 33 h 816"/>
                <a:gd name="T84" fmla="*/ 1519 w 2852"/>
                <a:gd name="T85" fmla="*/ 36 h 816"/>
                <a:gd name="T86" fmla="*/ 1781 w 2852"/>
                <a:gd name="T87" fmla="*/ 40 h 816"/>
                <a:gd name="T88" fmla="*/ 2027 w 2852"/>
                <a:gd name="T89" fmla="*/ 55 h 816"/>
                <a:gd name="T90" fmla="*/ 2219 w 2852"/>
                <a:gd name="T91" fmla="*/ 74 h 816"/>
                <a:gd name="T92" fmla="*/ 2372 w 2852"/>
                <a:gd name="T93" fmla="*/ 103 h 816"/>
                <a:gd name="T94" fmla="*/ 2485 w 2852"/>
                <a:gd name="T95" fmla="*/ 133 h 816"/>
                <a:gd name="T96" fmla="*/ 2568 w 2852"/>
                <a:gd name="T97" fmla="*/ 168 h 816"/>
                <a:gd name="T98" fmla="*/ 2671 w 2852"/>
                <a:gd name="T99" fmla="*/ 234 h 816"/>
                <a:gd name="T100" fmla="*/ 2717 w 2852"/>
                <a:gd name="T101" fmla="*/ 314 h 816"/>
                <a:gd name="T102" fmla="*/ 2751 w 2852"/>
                <a:gd name="T103" fmla="*/ 411 h 816"/>
                <a:gd name="T104" fmla="*/ 2777 w 2852"/>
                <a:gd name="T105" fmla="*/ 523 h 816"/>
                <a:gd name="T106" fmla="*/ 2794 w 2852"/>
                <a:gd name="T107" fmla="*/ 631 h 816"/>
                <a:gd name="T108" fmla="*/ 2810 w 2852"/>
                <a:gd name="T109" fmla="*/ 726 h 816"/>
                <a:gd name="T110" fmla="*/ 2815 w 2852"/>
                <a:gd name="T111" fmla="*/ 804 h 816"/>
                <a:gd name="T112" fmla="*/ 2842 w 2852"/>
                <a:gd name="T113" fmla="*/ 742 h 816"/>
                <a:gd name="T114" fmla="*/ 2832 w 2852"/>
                <a:gd name="T115" fmla="*/ 654 h 816"/>
                <a:gd name="T116" fmla="*/ 2815 w 2852"/>
                <a:gd name="T117" fmla="*/ 546 h 816"/>
                <a:gd name="T118" fmla="*/ 2791 w 2852"/>
                <a:gd name="T119" fmla="*/ 430 h 816"/>
                <a:gd name="T120" fmla="*/ 2755 w 2852"/>
                <a:gd name="T121" fmla="*/ 322 h 816"/>
                <a:gd name="T122" fmla="*/ 2713 w 2852"/>
                <a:gd name="T123" fmla="*/ 23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52" h="816">
                  <a:moveTo>
                    <a:pt x="2680" y="200"/>
                  </a:moveTo>
                  <a:lnTo>
                    <a:pt x="2669" y="190"/>
                  </a:lnTo>
                  <a:lnTo>
                    <a:pt x="2658" y="183"/>
                  </a:lnTo>
                  <a:lnTo>
                    <a:pt x="2644" y="173"/>
                  </a:lnTo>
                  <a:lnTo>
                    <a:pt x="2631" y="164"/>
                  </a:lnTo>
                  <a:lnTo>
                    <a:pt x="2622" y="160"/>
                  </a:lnTo>
                  <a:lnTo>
                    <a:pt x="2616" y="156"/>
                  </a:lnTo>
                  <a:lnTo>
                    <a:pt x="2608" y="152"/>
                  </a:lnTo>
                  <a:lnTo>
                    <a:pt x="2601" y="147"/>
                  </a:lnTo>
                  <a:lnTo>
                    <a:pt x="2591" y="143"/>
                  </a:lnTo>
                  <a:lnTo>
                    <a:pt x="2585" y="139"/>
                  </a:lnTo>
                  <a:lnTo>
                    <a:pt x="2576" y="133"/>
                  </a:lnTo>
                  <a:lnTo>
                    <a:pt x="2568" y="131"/>
                  </a:lnTo>
                  <a:lnTo>
                    <a:pt x="2559" y="128"/>
                  </a:lnTo>
                  <a:lnTo>
                    <a:pt x="2549" y="122"/>
                  </a:lnTo>
                  <a:lnTo>
                    <a:pt x="2540" y="118"/>
                  </a:lnTo>
                  <a:lnTo>
                    <a:pt x="2528" y="114"/>
                  </a:lnTo>
                  <a:lnTo>
                    <a:pt x="2517" y="109"/>
                  </a:lnTo>
                  <a:lnTo>
                    <a:pt x="2507" y="107"/>
                  </a:lnTo>
                  <a:lnTo>
                    <a:pt x="2498" y="101"/>
                  </a:lnTo>
                  <a:lnTo>
                    <a:pt x="2487" y="99"/>
                  </a:lnTo>
                  <a:lnTo>
                    <a:pt x="2473" y="95"/>
                  </a:lnTo>
                  <a:lnTo>
                    <a:pt x="2462" y="90"/>
                  </a:lnTo>
                  <a:lnTo>
                    <a:pt x="2449" y="88"/>
                  </a:lnTo>
                  <a:lnTo>
                    <a:pt x="2437" y="84"/>
                  </a:lnTo>
                  <a:lnTo>
                    <a:pt x="2424" y="80"/>
                  </a:lnTo>
                  <a:lnTo>
                    <a:pt x="2411" y="76"/>
                  </a:lnTo>
                  <a:lnTo>
                    <a:pt x="2397" y="74"/>
                  </a:lnTo>
                  <a:lnTo>
                    <a:pt x="2384" y="71"/>
                  </a:lnTo>
                  <a:lnTo>
                    <a:pt x="2367" y="67"/>
                  </a:lnTo>
                  <a:lnTo>
                    <a:pt x="2352" y="65"/>
                  </a:lnTo>
                  <a:lnTo>
                    <a:pt x="2334" y="61"/>
                  </a:lnTo>
                  <a:lnTo>
                    <a:pt x="2319" y="57"/>
                  </a:lnTo>
                  <a:lnTo>
                    <a:pt x="2302" y="54"/>
                  </a:lnTo>
                  <a:lnTo>
                    <a:pt x="2285" y="52"/>
                  </a:lnTo>
                  <a:lnTo>
                    <a:pt x="2266" y="48"/>
                  </a:lnTo>
                  <a:lnTo>
                    <a:pt x="2249" y="46"/>
                  </a:lnTo>
                  <a:lnTo>
                    <a:pt x="2228" y="42"/>
                  </a:lnTo>
                  <a:lnTo>
                    <a:pt x="2209" y="40"/>
                  </a:lnTo>
                  <a:lnTo>
                    <a:pt x="2188" y="36"/>
                  </a:lnTo>
                  <a:lnTo>
                    <a:pt x="2169" y="35"/>
                  </a:lnTo>
                  <a:lnTo>
                    <a:pt x="2146" y="33"/>
                  </a:lnTo>
                  <a:lnTo>
                    <a:pt x="2125" y="31"/>
                  </a:lnTo>
                  <a:lnTo>
                    <a:pt x="2103" y="27"/>
                  </a:lnTo>
                  <a:lnTo>
                    <a:pt x="2082" y="27"/>
                  </a:lnTo>
                  <a:lnTo>
                    <a:pt x="2057" y="25"/>
                  </a:lnTo>
                  <a:lnTo>
                    <a:pt x="2032" y="23"/>
                  </a:lnTo>
                  <a:lnTo>
                    <a:pt x="2006" y="19"/>
                  </a:lnTo>
                  <a:lnTo>
                    <a:pt x="1981" y="19"/>
                  </a:lnTo>
                  <a:lnTo>
                    <a:pt x="1954" y="16"/>
                  </a:lnTo>
                  <a:lnTo>
                    <a:pt x="1928" y="14"/>
                  </a:lnTo>
                  <a:lnTo>
                    <a:pt x="1901" y="14"/>
                  </a:lnTo>
                  <a:lnTo>
                    <a:pt x="1873" y="14"/>
                  </a:lnTo>
                  <a:lnTo>
                    <a:pt x="1842" y="10"/>
                  </a:lnTo>
                  <a:lnTo>
                    <a:pt x="1814" y="8"/>
                  </a:lnTo>
                  <a:lnTo>
                    <a:pt x="1783" y="8"/>
                  </a:lnTo>
                  <a:lnTo>
                    <a:pt x="1753" y="8"/>
                  </a:lnTo>
                  <a:lnTo>
                    <a:pt x="1720" y="6"/>
                  </a:lnTo>
                  <a:lnTo>
                    <a:pt x="1690" y="6"/>
                  </a:lnTo>
                  <a:lnTo>
                    <a:pt x="1656" y="6"/>
                  </a:lnTo>
                  <a:lnTo>
                    <a:pt x="1624" y="6"/>
                  </a:lnTo>
                  <a:lnTo>
                    <a:pt x="1620" y="4"/>
                  </a:lnTo>
                  <a:lnTo>
                    <a:pt x="1612" y="4"/>
                  </a:lnTo>
                  <a:lnTo>
                    <a:pt x="1601" y="4"/>
                  </a:lnTo>
                  <a:lnTo>
                    <a:pt x="1589" y="4"/>
                  </a:lnTo>
                  <a:lnTo>
                    <a:pt x="1576" y="4"/>
                  </a:lnTo>
                  <a:lnTo>
                    <a:pt x="1565" y="4"/>
                  </a:lnTo>
                  <a:lnTo>
                    <a:pt x="1557" y="4"/>
                  </a:lnTo>
                  <a:lnTo>
                    <a:pt x="1555" y="4"/>
                  </a:lnTo>
                  <a:lnTo>
                    <a:pt x="1542" y="2"/>
                  </a:lnTo>
                  <a:lnTo>
                    <a:pt x="1530" y="2"/>
                  </a:lnTo>
                  <a:lnTo>
                    <a:pt x="1519" y="2"/>
                  </a:lnTo>
                  <a:lnTo>
                    <a:pt x="1508" y="2"/>
                  </a:lnTo>
                  <a:lnTo>
                    <a:pt x="1494" y="2"/>
                  </a:lnTo>
                  <a:lnTo>
                    <a:pt x="1483" y="2"/>
                  </a:lnTo>
                  <a:lnTo>
                    <a:pt x="1471" y="2"/>
                  </a:lnTo>
                  <a:lnTo>
                    <a:pt x="1458" y="2"/>
                  </a:lnTo>
                  <a:lnTo>
                    <a:pt x="1445" y="0"/>
                  </a:lnTo>
                  <a:lnTo>
                    <a:pt x="1433" y="0"/>
                  </a:lnTo>
                  <a:lnTo>
                    <a:pt x="1420" y="0"/>
                  </a:lnTo>
                  <a:lnTo>
                    <a:pt x="1409" y="0"/>
                  </a:lnTo>
                  <a:lnTo>
                    <a:pt x="1395" y="0"/>
                  </a:lnTo>
                  <a:lnTo>
                    <a:pt x="1384" y="0"/>
                  </a:lnTo>
                  <a:lnTo>
                    <a:pt x="1373" y="0"/>
                  </a:lnTo>
                  <a:lnTo>
                    <a:pt x="1361" y="0"/>
                  </a:lnTo>
                  <a:lnTo>
                    <a:pt x="1348" y="0"/>
                  </a:lnTo>
                  <a:lnTo>
                    <a:pt x="1335" y="0"/>
                  </a:lnTo>
                  <a:lnTo>
                    <a:pt x="1321" y="0"/>
                  </a:lnTo>
                  <a:lnTo>
                    <a:pt x="1310" y="0"/>
                  </a:lnTo>
                  <a:lnTo>
                    <a:pt x="1297" y="0"/>
                  </a:lnTo>
                  <a:lnTo>
                    <a:pt x="1285" y="0"/>
                  </a:lnTo>
                  <a:lnTo>
                    <a:pt x="1272" y="0"/>
                  </a:lnTo>
                  <a:lnTo>
                    <a:pt x="1260" y="0"/>
                  </a:lnTo>
                  <a:lnTo>
                    <a:pt x="1247" y="0"/>
                  </a:lnTo>
                  <a:lnTo>
                    <a:pt x="1236" y="0"/>
                  </a:lnTo>
                  <a:lnTo>
                    <a:pt x="1222" y="0"/>
                  </a:lnTo>
                  <a:lnTo>
                    <a:pt x="1211" y="0"/>
                  </a:lnTo>
                  <a:lnTo>
                    <a:pt x="1198" y="0"/>
                  </a:lnTo>
                  <a:lnTo>
                    <a:pt x="1186" y="2"/>
                  </a:lnTo>
                  <a:lnTo>
                    <a:pt x="1173" y="2"/>
                  </a:lnTo>
                  <a:lnTo>
                    <a:pt x="1162" y="2"/>
                  </a:lnTo>
                  <a:lnTo>
                    <a:pt x="1148" y="2"/>
                  </a:lnTo>
                  <a:lnTo>
                    <a:pt x="1135" y="2"/>
                  </a:lnTo>
                  <a:lnTo>
                    <a:pt x="1122" y="2"/>
                  </a:lnTo>
                  <a:lnTo>
                    <a:pt x="1110" y="2"/>
                  </a:lnTo>
                  <a:lnTo>
                    <a:pt x="1097" y="2"/>
                  </a:lnTo>
                  <a:lnTo>
                    <a:pt x="1084" y="4"/>
                  </a:lnTo>
                  <a:lnTo>
                    <a:pt x="1070" y="4"/>
                  </a:lnTo>
                  <a:lnTo>
                    <a:pt x="1059" y="6"/>
                  </a:lnTo>
                  <a:lnTo>
                    <a:pt x="1046" y="6"/>
                  </a:lnTo>
                  <a:lnTo>
                    <a:pt x="1032" y="8"/>
                  </a:lnTo>
                  <a:lnTo>
                    <a:pt x="1019" y="8"/>
                  </a:lnTo>
                  <a:lnTo>
                    <a:pt x="1008" y="10"/>
                  </a:lnTo>
                  <a:lnTo>
                    <a:pt x="994" y="10"/>
                  </a:lnTo>
                  <a:lnTo>
                    <a:pt x="983" y="12"/>
                  </a:lnTo>
                  <a:lnTo>
                    <a:pt x="972" y="14"/>
                  </a:lnTo>
                  <a:lnTo>
                    <a:pt x="960" y="14"/>
                  </a:lnTo>
                  <a:lnTo>
                    <a:pt x="947" y="14"/>
                  </a:lnTo>
                  <a:lnTo>
                    <a:pt x="934" y="16"/>
                  </a:lnTo>
                  <a:lnTo>
                    <a:pt x="920" y="17"/>
                  </a:lnTo>
                  <a:lnTo>
                    <a:pt x="909" y="19"/>
                  </a:lnTo>
                  <a:lnTo>
                    <a:pt x="896" y="19"/>
                  </a:lnTo>
                  <a:lnTo>
                    <a:pt x="884" y="19"/>
                  </a:lnTo>
                  <a:lnTo>
                    <a:pt x="871" y="21"/>
                  </a:lnTo>
                  <a:lnTo>
                    <a:pt x="859" y="25"/>
                  </a:lnTo>
                  <a:lnTo>
                    <a:pt x="846" y="25"/>
                  </a:lnTo>
                  <a:lnTo>
                    <a:pt x="835" y="27"/>
                  </a:lnTo>
                  <a:lnTo>
                    <a:pt x="823" y="29"/>
                  </a:lnTo>
                  <a:lnTo>
                    <a:pt x="812" y="33"/>
                  </a:lnTo>
                  <a:lnTo>
                    <a:pt x="799" y="33"/>
                  </a:lnTo>
                  <a:lnTo>
                    <a:pt x="787" y="36"/>
                  </a:lnTo>
                  <a:lnTo>
                    <a:pt x="776" y="38"/>
                  </a:lnTo>
                  <a:lnTo>
                    <a:pt x="764" y="40"/>
                  </a:lnTo>
                  <a:lnTo>
                    <a:pt x="751" y="42"/>
                  </a:lnTo>
                  <a:lnTo>
                    <a:pt x="738" y="46"/>
                  </a:lnTo>
                  <a:lnTo>
                    <a:pt x="724" y="46"/>
                  </a:lnTo>
                  <a:lnTo>
                    <a:pt x="711" y="50"/>
                  </a:lnTo>
                  <a:lnTo>
                    <a:pt x="698" y="52"/>
                  </a:lnTo>
                  <a:lnTo>
                    <a:pt x="685" y="55"/>
                  </a:lnTo>
                  <a:lnTo>
                    <a:pt x="671" y="57"/>
                  </a:lnTo>
                  <a:lnTo>
                    <a:pt x="660" y="61"/>
                  </a:lnTo>
                  <a:lnTo>
                    <a:pt x="647" y="63"/>
                  </a:lnTo>
                  <a:lnTo>
                    <a:pt x="633" y="65"/>
                  </a:lnTo>
                  <a:lnTo>
                    <a:pt x="622" y="69"/>
                  </a:lnTo>
                  <a:lnTo>
                    <a:pt x="610" y="71"/>
                  </a:lnTo>
                  <a:lnTo>
                    <a:pt x="599" y="74"/>
                  </a:lnTo>
                  <a:lnTo>
                    <a:pt x="588" y="76"/>
                  </a:lnTo>
                  <a:lnTo>
                    <a:pt x="576" y="82"/>
                  </a:lnTo>
                  <a:lnTo>
                    <a:pt x="565" y="86"/>
                  </a:lnTo>
                  <a:lnTo>
                    <a:pt x="551" y="90"/>
                  </a:lnTo>
                  <a:lnTo>
                    <a:pt x="542" y="92"/>
                  </a:lnTo>
                  <a:lnTo>
                    <a:pt x="531" y="95"/>
                  </a:lnTo>
                  <a:lnTo>
                    <a:pt x="519" y="101"/>
                  </a:lnTo>
                  <a:lnTo>
                    <a:pt x="508" y="105"/>
                  </a:lnTo>
                  <a:lnTo>
                    <a:pt x="498" y="109"/>
                  </a:lnTo>
                  <a:lnTo>
                    <a:pt x="487" y="114"/>
                  </a:lnTo>
                  <a:lnTo>
                    <a:pt x="477" y="118"/>
                  </a:lnTo>
                  <a:lnTo>
                    <a:pt x="466" y="122"/>
                  </a:lnTo>
                  <a:lnTo>
                    <a:pt x="456" y="128"/>
                  </a:lnTo>
                  <a:lnTo>
                    <a:pt x="445" y="133"/>
                  </a:lnTo>
                  <a:lnTo>
                    <a:pt x="436" y="139"/>
                  </a:lnTo>
                  <a:lnTo>
                    <a:pt x="426" y="143"/>
                  </a:lnTo>
                  <a:lnTo>
                    <a:pt x="415" y="149"/>
                  </a:lnTo>
                  <a:lnTo>
                    <a:pt x="405" y="154"/>
                  </a:lnTo>
                  <a:lnTo>
                    <a:pt x="396" y="162"/>
                  </a:lnTo>
                  <a:lnTo>
                    <a:pt x="382" y="168"/>
                  </a:lnTo>
                  <a:lnTo>
                    <a:pt x="371" y="175"/>
                  </a:lnTo>
                  <a:lnTo>
                    <a:pt x="359" y="181"/>
                  </a:lnTo>
                  <a:lnTo>
                    <a:pt x="350" y="190"/>
                  </a:lnTo>
                  <a:lnTo>
                    <a:pt x="337" y="196"/>
                  </a:lnTo>
                  <a:lnTo>
                    <a:pt x="327" y="204"/>
                  </a:lnTo>
                  <a:lnTo>
                    <a:pt x="318" y="211"/>
                  </a:lnTo>
                  <a:lnTo>
                    <a:pt x="308" y="221"/>
                  </a:lnTo>
                  <a:lnTo>
                    <a:pt x="299" y="228"/>
                  </a:lnTo>
                  <a:lnTo>
                    <a:pt x="287" y="236"/>
                  </a:lnTo>
                  <a:lnTo>
                    <a:pt x="280" y="246"/>
                  </a:lnTo>
                  <a:lnTo>
                    <a:pt x="270" y="253"/>
                  </a:lnTo>
                  <a:lnTo>
                    <a:pt x="263" y="263"/>
                  </a:lnTo>
                  <a:lnTo>
                    <a:pt x="253" y="272"/>
                  </a:lnTo>
                  <a:lnTo>
                    <a:pt x="244" y="280"/>
                  </a:lnTo>
                  <a:lnTo>
                    <a:pt x="238" y="289"/>
                  </a:lnTo>
                  <a:lnTo>
                    <a:pt x="228" y="297"/>
                  </a:lnTo>
                  <a:lnTo>
                    <a:pt x="219" y="306"/>
                  </a:lnTo>
                  <a:lnTo>
                    <a:pt x="213" y="316"/>
                  </a:lnTo>
                  <a:lnTo>
                    <a:pt x="206" y="323"/>
                  </a:lnTo>
                  <a:lnTo>
                    <a:pt x="196" y="333"/>
                  </a:lnTo>
                  <a:lnTo>
                    <a:pt x="188" y="342"/>
                  </a:lnTo>
                  <a:lnTo>
                    <a:pt x="181" y="354"/>
                  </a:lnTo>
                  <a:lnTo>
                    <a:pt x="175" y="363"/>
                  </a:lnTo>
                  <a:lnTo>
                    <a:pt x="169" y="373"/>
                  </a:lnTo>
                  <a:lnTo>
                    <a:pt x="164" y="382"/>
                  </a:lnTo>
                  <a:lnTo>
                    <a:pt x="156" y="392"/>
                  </a:lnTo>
                  <a:lnTo>
                    <a:pt x="150" y="403"/>
                  </a:lnTo>
                  <a:lnTo>
                    <a:pt x="145" y="413"/>
                  </a:lnTo>
                  <a:lnTo>
                    <a:pt x="137" y="422"/>
                  </a:lnTo>
                  <a:lnTo>
                    <a:pt x="131" y="434"/>
                  </a:lnTo>
                  <a:lnTo>
                    <a:pt x="128" y="445"/>
                  </a:lnTo>
                  <a:lnTo>
                    <a:pt x="120" y="455"/>
                  </a:lnTo>
                  <a:lnTo>
                    <a:pt x="114" y="466"/>
                  </a:lnTo>
                  <a:lnTo>
                    <a:pt x="109" y="474"/>
                  </a:lnTo>
                  <a:lnTo>
                    <a:pt x="105" y="485"/>
                  </a:lnTo>
                  <a:lnTo>
                    <a:pt x="99" y="496"/>
                  </a:lnTo>
                  <a:lnTo>
                    <a:pt x="93" y="508"/>
                  </a:lnTo>
                  <a:lnTo>
                    <a:pt x="90" y="517"/>
                  </a:lnTo>
                  <a:lnTo>
                    <a:pt x="86" y="531"/>
                  </a:lnTo>
                  <a:lnTo>
                    <a:pt x="82" y="540"/>
                  </a:lnTo>
                  <a:lnTo>
                    <a:pt x="76" y="552"/>
                  </a:lnTo>
                  <a:lnTo>
                    <a:pt x="72" y="561"/>
                  </a:lnTo>
                  <a:lnTo>
                    <a:pt x="69" y="574"/>
                  </a:lnTo>
                  <a:lnTo>
                    <a:pt x="63" y="584"/>
                  </a:lnTo>
                  <a:lnTo>
                    <a:pt x="59" y="597"/>
                  </a:lnTo>
                  <a:lnTo>
                    <a:pt x="55" y="607"/>
                  </a:lnTo>
                  <a:lnTo>
                    <a:pt x="52" y="620"/>
                  </a:lnTo>
                  <a:lnTo>
                    <a:pt x="48" y="631"/>
                  </a:lnTo>
                  <a:lnTo>
                    <a:pt x="44" y="643"/>
                  </a:lnTo>
                  <a:lnTo>
                    <a:pt x="38" y="652"/>
                  </a:lnTo>
                  <a:lnTo>
                    <a:pt x="36" y="664"/>
                  </a:lnTo>
                  <a:lnTo>
                    <a:pt x="31" y="675"/>
                  </a:lnTo>
                  <a:lnTo>
                    <a:pt x="29" y="687"/>
                  </a:lnTo>
                  <a:lnTo>
                    <a:pt x="25" y="700"/>
                  </a:lnTo>
                  <a:lnTo>
                    <a:pt x="23" y="713"/>
                  </a:lnTo>
                  <a:lnTo>
                    <a:pt x="19" y="725"/>
                  </a:lnTo>
                  <a:lnTo>
                    <a:pt x="15" y="736"/>
                  </a:lnTo>
                  <a:lnTo>
                    <a:pt x="14" y="747"/>
                  </a:lnTo>
                  <a:lnTo>
                    <a:pt x="12" y="761"/>
                  </a:lnTo>
                  <a:lnTo>
                    <a:pt x="6" y="772"/>
                  </a:lnTo>
                  <a:lnTo>
                    <a:pt x="4" y="784"/>
                  </a:lnTo>
                  <a:lnTo>
                    <a:pt x="0" y="795"/>
                  </a:lnTo>
                  <a:lnTo>
                    <a:pt x="0" y="808"/>
                  </a:lnTo>
                  <a:lnTo>
                    <a:pt x="31" y="816"/>
                  </a:lnTo>
                  <a:lnTo>
                    <a:pt x="33" y="803"/>
                  </a:lnTo>
                  <a:lnTo>
                    <a:pt x="36" y="791"/>
                  </a:lnTo>
                  <a:lnTo>
                    <a:pt x="38" y="780"/>
                  </a:lnTo>
                  <a:lnTo>
                    <a:pt x="44" y="768"/>
                  </a:lnTo>
                  <a:lnTo>
                    <a:pt x="46" y="755"/>
                  </a:lnTo>
                  <a:lnTo>
                    <a:pt x="50" y="744"/>
                  </a:lnTo>
                  <a:lnTo>
                    <a:pt x="52" y="730"/>
                  </a:lnTo>
                  <a:lnTo>
                    <a:pt x="55" y="719"/>
                  </a:lnTo>
                  <a:lnTo>
                    <a:pt x="59" y="706"/>
                  </a:lnTo>
                  <a:lnTo>
                    <a:pt x="63" y="696"/>
                  </a:lnTo>
                  <a:lnTo>
                    <a:pt x="65" y="683"/>
                  </a:lnTo>
                  <a:lnTo>
                    <a:pt x="69" y="673"/>
                  </a:lnTo>
                  <a:lnTo>
                    <a:pt x="72" y="662"/>
                  </a:lnTo>
                  <a:lnTo>
                    <a:pt x="76" y="650"/>
                  </a:lnTo>
                  <a:lnTo>
                    <a:pt x="82" y="639"/>
                  </a:lnTo>
                  <a:lnTo>
                    <a:pt x="86" y="630"/>
                  </a:lnTo>
                  <a:lnTo>
                    <a:pt x="88" y="616"/>
                  </a:lnTo>
                  <a:lnTo>
                    <a:pt x="91" y="605"/>
                  </a:lnTo>
                  <a:lnTo>
                    <a:pt x="93" y="593"/>
                  </a:lnTo>
                  <a:lnTo>
                    <a:pt x="99" y="584"/>
                  </a:lnTo>
                  <a:lnTo>
                    <a:pt x="103" y="573"/>
                  </a:lnTo>
                  <a:lnTo>
                    <a:pt x="107" y="561"/>
                  </a:lnTo>
                  <a:lnTo>
                    <a:pt x="112" y="550"/>
                  </a:lnTo>
                  <a:lnTo>
                    <a:pt x="116" y="542"/>
                  </a:lnTo>
                  <a:lnTo>
                    <a:pt x="120" y="531"/>
                  </a:lnTo>
                  <a:lnTo>
                    <a:pt x="126" y="519"/>
                  </a:lnTo>
                  <a:lnTo>
                    <a:pt x="129" y="508"/>
                  </a:lnTo>
                  <a:lnTo>
                    <a:pt x="135" y="498"/>
                  </a:lnTo>
                  <a:lnTo>
                    <a:pt x="139" y="489"/>
                  </a:lnTo>
                  <a:lnTo>
                    <a:pt x="145" y="479"/>
                  </a:lnTo>
                  <a:lnTo>
                    <a:pt x="150" y="468"/>
                  </a:lnTo>
                  <a:lnTo>
                    <a:pt x="156" y="460"/>
                  </a:lnTo>
                  <a:lnTo>
                    <a:pt x="162" y="449"/>
                  </a:lnTo>
                  <a:lnTo>
                    <a:pt x="166" y="438"/>
                  </a:lnTo>
                  <a:lnTo>
                    <a:pt x="171" y="428"/>
                  </a:lnTo>
                  <a:lnTo>
                    <a:pt x="177" y="419"/>
                  </a:lnTo>
                  <a:lnTo>
                    <a:pt x="183" y="409"/>
                  </a:lnTo>
                  <a:lnTo>
                    <a:pt x="188" y="398"/>
                  </a:lnTo>
                  <a:lnTo>
                    <a:pt x="194" y="390"/>
                  </a:lnTo>
                  <a:lnTo>
                    <a:pt x="202" y="381"/>
                  </a:lnTo>
                  <a:lnTo>
                    <a:pt x="207" y="371"/>
                  </a:lnTo>
                  <a:lnTo>
                    <a:pt x="215" y="362"/>
                  </a:lnTo>
                  <a:lnTo>
                    <a:pt x="221" y="354"/>
                  </a:lnTo>
                  <a:lnTo>
                    <a:pt x="228" y="344"/>
                  </a:lnTo>
                  <a:lnTo>
                    <a:pt x="236" y="335"/>
                  </a:lnTo>
                  <a:lnTo>
                    <a:pt x="244" y="327"/>
                  </a:lnTo>
                  <a:lnTo>
                    <a:pt x="251" y="318"/>
                  </a:lnTo>
                  <a:lnTo>
                    <a:pt x="261" y="310"/>
                  </a:lnTo>
                  <a:lnTo>
                    <a:pt x="268" y="303"/>
                  </a:lnTo>
                  <a:lnTo>
                    <a:pt x="276" y="293"/>
                  </a:lnTo>
                  <a:lnTo>
                    <a:pt x="283" y="284"/>
                  </a:lnTo>
                  <a:lnTo>
                    <a:pt x="293" y="276"/>
                  </a:lnTo>
                  <a:lnTo>
                    <a:pt x="301" y="266"/>
                  </a:lnTo>
                  <a:lnTo>
                    <a:pt x="310" y="259"/>
                  </a:lnTo>
                  <a:lnTo>
                    <a:pt x="320" y="253"/>
                  </a:lnTo>
                  <a:lnTo>
                    <a:pt x="329" y="246"/>
                  </a:lnTo>
                  <a:lnTo>
                    <a:pt x="337" y="236"/>
                  </a:lnTo>
                  <a:lnTo>
                    <a:pt x="348" y="230"/>
                  </a:lnTo>
                  <a:lnTo>
                    <a:pt x="358" y="221"/>
                  </a:lnTo>
                  <a:lnTo>
                    <a:pt x="369" y="215"/>
                  </a:lnTo>
                  <a:lnTo>
                    <a:pt x="378" y="209"/>
                  </a:lnTo>
                  <a:lnTo>
                    <a:pt x="390" y="204"/>
                  </a:lnTo>
                  <a:lnTo>
                    <a:pt x="399" y="196"/>
                  </a:lnTo>
                  <a:lnTo>
                    <a:pt x="413" y="190"/>
                  </a:lnTo>
                  <a:lnTo>
                    <a:pt x="422" y="183"/>
                  </a:lnTo>
                  <a:lnTo>
                    <a:pt x="432" y="177"/>
                  </a:lnTo>
                  <a:lnTo>
                    <a:pt x="441" y="171"/>
                  </a:lnTo>
                  <a:lnTo>
                    <a:pt x="451" y="166"/>
                  </a:lnTo>
                  <a:lnTo>
                    <a:pt x="460" y="162"/>
                  </a:lnTo>
                  <a:lnTo>
                    <a:pt x="470" y="158"/>
                  </a:lnTo>
                  <a:lnTo>
                    <a:pt x="481" y="152"/>
                  </a:lnTo>
                  <a:lnTo>
                    <a:pt x="493" y="149"/>
                  </a:lnTo>
                  <a:lnTo>
                    <a:pt x="500" y="145"/>
                  </a:lnTo>
                  <a:lnTo>
                    <a:pt x="512" y="141"/>
                  </a:lnTo>
                  <a:lnTo>
                    <a:pt x="521" y="135"/>
                  </a:lnTo>
                  <a:lnTo>
                    <a:pt x="532" y="131"/>
                  </a:lnTo>
                  <a:lnTo>
                    <a:pt x="544" y="128"/>
                  </a:lnTo>
                  <a:lnTo>
                    <a:pt x="555" y="124"/>
                  </a:lnTo>
                  <a:lnTo>
                    <a:pt x="565" y="120"/>
                  </a:lnTo>
                  <a:lnTo>
                    <a:pt x="576" y="118"/>
                  </a:lnTo>
                  <a:lnTo>
                    <a:pt x="588" y="114"/>
                  </a:lnTo>
                  <a:lnTo>
                    <a:pt x="599" y="109"/>
                  </a:lnTo>
                  <a:lnTo>
                    <a:pt x="608" y="107"/>
                  </a:lnTo>
                  <a:lnTo>
                    <a:pt x="620" y="103"/>
                  </a:lnTo>
                  <a:lnTo>
                    <a:pt x="631" y="101"/>
                  </a:lnTo>
                  <a:lnTo>
                    <a:pt x="645" y="97"/>
                  </a:lnTo>
                  <a:lnTo>
                    <a:pt x="656" y="95"/>
                  </a:lnTo>
                  <a:lnTo>
                    <a:pt x="669" y="93"/>
                  </a:lnTo>
                  <a:lnTo>
                    <a:pt x="681" y="90"/>
                  </a:lnTo>
                  <a:lnTo>
                    <a:pt x="692" y="88"/>
                  </a:lnTo>
                  <a:lnTo>
                    <a:pt x="704" y="84"/>
                  </a:lnTo>
                  <a:lnTo>
                    <a:pt x="717" y="82"/>
                  </a:lnTo>
                  <a:lnTo>
                    <a:pt x="730" y="78"/>
                  </a:lnTo>
                  <a:lnTo>
                    <a:pt x="743" y="76"/>
                  </a:lnTo>
                  <a:lnTo>
                    <a:pt x="757" y="74"/>
                  </a:lnTo>
                  <a:lnTo>
                    <a:pt x="770" y="73"/>
                  </a:lnTo>
                  <a:lnTo>
                    <a:pt x="781" y="71"/>
                  </a:lnTo>
                  <a:lnTo>
                    <a:pt x="793" y="69"/>
                  </a:lnTo>
                  <a:lnTo>
                    <a:pt x="804" y="65"/>
                  </a:lnTo>
                  <a:lnTo>
                    <a:pt x="818" y="65"/>
                  </a:lnTo>
                  <a:lnTo>
                    <a:pt x="829" y="61"/>
                  </a:lnTo>
                  <a:lnTo>
                    <a:pt x="840" y="59"/>
                  </a:lnTo>
                  <a:lnTo>
                    <a:pt x="852" y="57"/>
                  </a:lnTo>
                  <a:lnTo>
                    <a:pt x="865" y="57"/>
                  </a:lnTo>
                  <a:lnTo>
                    <a:pt x="877" y="54"/>
                  </a:lnTo>
                  <a:lnTo>
                    <a:pt x="888" y="52"/>
                  </a:lnTo>
                  <a:lnTo>
                    <a:pt x="901" y="52"/>
                  </a:lnTo>
                  <a:lnTo>
                    <a:pt x="913" y="52"/>
                  </a:lnTo>
                  <a:lnTo>
                    <a:pt x="926" y="50"/>
                  </a:lnTo>
                  <a:lnTo>
                    <a:pt x="937" y="48"/>
                  </a:lnTo>
                  <a:lnTo>
                    <a:pt x="951" y="46"/>
                  </a:lnTo>
                  <a:lnTo>
                    <a:pt x="964" y="46"/>
                  </a:lnTo>
                  <a:lnTo>
                    <a:pt x="975" y="46"/>
                  </a:lnTo>
                  <a:lnTo>
                    <a:pt x="987" y="44"/>
                  </a:lnTo>
                  <a:lnTo>
                    <a:pt x="998" y="42"/>
                  </a:lnTo>
                  <a:lnTo>
                    <a:pt x="1011" y="42"/>
                  </a:lnTo>
                  <a:lnTo>
                    <a:pt x="1023" y="40"/>
                  </a:lnTo>
                  <a:lnTo>
                    <a:pt x="1036" y="38"/>
                  </a:lnTo>
                  <a:lnTo>
                    <a:pt x="1049" y="38"/>
                  </a:lnTo>
                  <a:lnTo>
                    <a:pt x="1063" y="38"/>
                  </a:lnTo>
                  <a:lnTo>
                    <a:pt x="1074" y="38"/>
                  </a:lnTo>
                  <a:lnTo>
                    <a:pt x="1088" y="38"/>
                  </a:lnTo>
                  <a:lnTo>
                    <a:pt x="1099" y="36"/>
                  </a:lnTo>
                  <a:lnTo>
                    <a:pt x="1112" y="36"/>
                  </a:lnTo>
                  <a:lnTo>
                    <a:pt x="1124" y="36"/>
                  </a:lnTo>
                  <a:lnTo>
                    <a:pt x="1137" y="36"/>
                  </a:lnTo>
                  <a:lnTo>
                    <a:pt x="1150" y="36"/>
                  </a:lnTo>
                  <a:lnTo>
                    <a:pt x="1164" y="36"/>
                  </a:lnTo>
                  <a:lnTo>
                    <a:pt x="1175" y="35"/>
                  </a:lnTo>
                  <a:lnTo>
                    <a:pt x="1186" y="35"/>
                  </a:lnTo>
                  <a:lnTo>
                    <a:pt x="1198" y="33"/>
                  </a:lnTo>
                  <a:lnTo>
                    <a:pt x="1211" y="33"/>
                  </a:lnTo>
                  <a:lnTo>
                    <a:pt x="1222" y="33"/>
                  </a:lnTo>
                  <a:lnTo>
                    <a:pt x="1236" y="33"/>
                  </a:lnTo>
                  <a:lnTo>
                    <a:pt x="1249" y="33"/>
                  </a:lnTo>
                  <a:lnTo>
                    <a:pt x="1262" y="33"/>
                  </a:lnTo>
                  <a:lnTo>
                    <a:pt x="1274" y="33"/>
                  </a:lnTo>
                  <a:lnTo>
                    <a:pt x="1285" y="33"/>
                  </a:lnTo>
                  <a:lnTo>
                    <a:pt x="1297" y="33"/>
                  </a:lnTo>
                  <a:lnTo>
                    <a:pt x="1310" y="33"/>
                  </a:lnTo>
                  <a:lnTo>
                    <a:pt x="1321" y="33"/>
                  </a:lnTo>
                  <a:lnTo>
                    <a:pt x="1335" y="33"/>
                  </a:lnTo>
                  <a:lnTo>
                    <a:pt x="1348" y="33"/>
                  </a:lnTo>
                  <a:lnTo>
                    <a:pt x="1361" y="33"/>
                  </a:lnTo>
                  <a:lnTo>
                    <a:pt x="1373" y="33"/>
                  </a:lnTo>
                  <a:lnTo>
                    <a:pt x="1384" y="33"/>
                  </a:lnTo>
                  <a:lnTo>
                    <a:pt x="1395" y="33"/>
                  </a:lnTo>
                  <a:lnTo>
                    <a:pt x="1409" y="33"/>
                  </a:lnTo>
                  <a:lnTo>
                    <a:pt x="1420" y="33"/>
                  </a:lnTo>
                  <a:lnTo>
                    <a:pt x="1433" y="33"/>
                  </a:lnTo>
                  <a:lnTo>
                    <a:pt x="1445" y="33"/>
                  </a:lnTo>
                  <a:lnTo>
                    <a:pt x="1458" y="35"/>
                  </a:lnTo>
                  <a:lnTo>
                    <a:pt x="1471" y="35"/>
                  </a:lnTo>
                  <a:lnTo>
                    <a:pt x="1483" y="35"/>
                  </a:lnTo>
                  <a:lnTo>
                    <a:pt x="1494" y="35"/>
                  </a:lnTo>
                  <a:lnTo>
                    <a:pt x="1508" y="36"/>
                  </a:lnTo>
                  <a:lnTo>
                    <a:pt x="1519" y="36"/>
                  </a:lnTo>
                  <a:lnTo>
                    <a:pt x="1530" y="36"/>
                  </a:lnTo>
                  <a:lnTo>
                    <a:pt x="1542" y="36"/>
                  </a:lnTo>
                  <a:lnTo>
                    <a:pt x="1555" y="38"/>
                  </a:lnTo>
                  <a:lnTo>
                    <a:pt x="1624" y="38"/>
                  </a:lnTo>
                  <a:lnTo>
                    <a:pt x="1656" y="38"/>
                  </a:lnTo>
                  <a:lnTo>
                    <a:pt x="1690" y="38"/>
                  </a:lnTo>
                  <a:lnTo>
                    <a:pt x="1720" y="38"/>
                  </a:lnTo>
                  <a:lnTo>
                    <a:pt x="1753" y="40"/>
                  </a:lnTo>
                  <a:lnTo>
                    <a:pt x="1781" y="40"/>
                  </a:lnTo>
                  <a:lnTo>
                    <a:pt x="1812" y="42"/>
                  </a:lnTo>
                  <a:lnTo>
                    <a:pt x="1840" y="44"/>
                  </a:lnTo>
                  <a:lnTo>
                    <a:pt x="1871" y="46"/>
                  </a:lnTo>
                  <a:lnTo>
                    <a:pt x="1895" y="46"/>
                  </a:lnTo>
                  <a:lnTo>
                    <a:pt x="1924" y="48"/>
                  </a:lnTo>
                  <a:lnTo>
                    <a:pt x="1951" y="50"/>
                  </a:lnTo>
                  <a:lnTo>
                    <a:pt x="1977" y="52"/>
                  </a:lnTo>
                  <a:lnTo>
                    <a:pt x="2002" y="52"/>
                  </a:lnTo>
                  <a:lnTo>
                    <a:pt x="2027" y="55"/>
                  </a:lnTo>
                  <a:lnTo>
                    <a:pt x="2049" y="57"/>
                  </a:lnTo>
                  <a:lnTo>
                    <a:pt x="2074" y="59"/>
                  </a:lnTo>
                  <a:lnTo>
                    <a:pt x="2097" y="61"/>
                  </a:lnTo>
                  <a:lnTo>
                    <a:pt x="2118" y="65"/>
                  </a:lnTo>
                  <a:lnTo>
                    <a:pt x="2139" y="65"/>
                  </a:lnTo>
                  <a:lnTo>
                    <a:pt x="2160" y="69"/>
                  </a:lnTo>
                  <a:lnTo>
                    <a:pt x="2179" y="71"/>
                  </a:lnTo>
                  <a:lnTo>
                    <a:pt x="2200" y="73"/>
                  </a:lnTo>
                  <a:lnTo>
                    <a:pt x="2219" y="74"/>
                  </a:lnTo>
                  <a:lnTo>
                    <a:pt x="2239" y="78"/>
                  </a:lnTo>
                  <a:lnTo>
                    <a:pt x="2257" y="80"/>
                  </a:lnTo>
                  <a:lnTo>
                    <a:pt x="2274" y="84"/>
                  </a:lnTo>
                  <a:lnTo>
                    <a:pt x="2291" y="86"/>
                  </a:lnTo>
                  <a:lnTo>
                    <a:pt x="2310" y="90"/>
                  </a:lnTo>
                  <a:lnTo>
                    <a:pt x="2323" y="93"/>
                  </a:lnTo>
                  <a:lnTo>
                    <a:pt x="2340" y="95"/>
                  </a:lnTo>
                  <a:lnTo>
                    <a:pt x="2355" y="99"/>
                  </a:lnTo>
                  <a:lnTo>
                    <a:pt x="2372" y="103"/>
                  </a:lnTo>
                  <a:lnTo>
                    <a:pt x="2384" y="105"/>
                  </a:lnTo>
                  <a:lnTo>
                    <a:pt x="2397" y="109"/>
                  </a:lnTo>
                  <a:lnTo>
                    <a:pt x="2411" y="111"/>
                  </a:lnTo>
                  <a:lnTo>
                    <a:pt x="2424" y="114"/>
                  </a:lnTo>
                  <a:lnTo>
                    <a:pt x="2435" y="118"/>
                  </a:lnTo>
                  <a:lnTo>
                    <a:pt x="2449" y="120"/>
                  </a:lnTo>
                  <a:lnTo>
                    <a:pt x="2460" y="126"/>
                  </a:lnTo>
                  <a:lnTo>
                    <a:pt x="2473" y="130"/>
                  </a:lnTo>
                  <a:lnTo>
                    <a:pt x="2485" y="133"/>
                  </a:lnTo>
                  <a:lnTo>
                    <a:pt x="2494" y="135"/>
                  </a:lnTo>
                  <a:lnTo>
                    <a:pt x="2504" y="139"/>
                  </a:lnTo>
                  <a:lnTo>
                    <a:pt x="2515" y="143"/>
                  </a:lnTo>
                  <a:lnTo>
                    <a:pt x="2523" y="147"/>
                  </a:lnTo>
                  <a:lnTo>
                    <a:pt x="2534" y="152"/>
                  </a:lnTo>
                  <a:lnTo>
                    <a:pt x="2542" y="156"/>
                  </a:lnTo>
                  <a:lnTo>
                    <a:pt x="2553" y="160"/>
                  </a:lnTo>
                  <a:lnTo>
                    <a:pt x="2559" y="164"/>
                  </a:lnTo>
                  <a:lnTo>
                    <a:pt x="2568" y="168"/>
                  </a:lnTo>
                  <a:lnTo>
                    <a:pt x="2576" y="171"/>
                  </a:lnTo>
                  <a:lnTo>
                    <a:pt x="2585" y="175"/>
                  </a:lnTo>
                  <a:lnTo>
                    <a:pt x="2597" y="183"/>
                  </a:lnTo>
                  <a:lnTo>
                    <a:pt x="2612" y="190"/>
                  </a:lnTo>
                  <a:lnTo>
                    <a:pt x="2623" y="200"/>
                  </a:lnTo>
                  <a:lnTo>
                    <a:pt x="2637" y="209"/>
                  </a:lnTo>
                  <a:lnTo>
                    <a:pt x="2648" y="217"/>
                  </a:lnTo>
                  <a:lnTo>
                    <a:pt x="2660" y="227"/>
                  </a:lnTo>
                  <a:lnTo>
                    <a:pt x="2671" y="234"/>
                  </a:lnTo>
                  <a:lnTo>
                    <a:pt x="2680" y="247"/>
                  </a:lnTo>
                  <a:lnTo>
                    <a:pt x="2684" y="253"/>
                  </a:lnTo>
                  <a:lnTo>
                    <a:pt x="2690" y="259"/>
                  </a:lnTo>
                  <a:lnTo>
                    <a:pt x="2694" y="268"/>
                  </a:lnTo>
                  <a:lnTo>
                    <a:pt x="2699" y="278"/>
                  </a:lnTo>
                  <a:lnTo>
                    <a:pt x="2703" y="284"/>
                  </a:lnTo>
                  <a:lnTo>
                    <a:pt x="2709" y="293"/>
                  </a:lnTo>
                  <a:lnTo>
                    <a:pt x="2713" y="303"/>
                  </a:lnTo>
                  <a:lnTo>
                    <a:pt x="2717" y="314"/>
                  </a:lnTo>
                  <a:lnTo>
                    <a:pt x="2722" y="322"/>
                  </a:lnTo>
                  <a:lnTo>
                    <a:pt x="2726" y="335"/>
                  </a:lnTo>
                  <a:lnTo>
                    <a:pt x="2730" y="344"/>
                  </a:lnTo>
                  <a:lnTo>
                    <a:pt x="2736" y="356"/>
                  </a:lnTo>
                  <a:lnTo>
                    <a:pt x="2737" y="365"/>
                  </a:lnTo>
                  <a:lnTo>
                    <a:pt x="2741" y="379"/>
                  </a:lnTo>
                  <a:lnTo>
                    <a:pt x="2743" y="388"/>
                  </a:lnTo>
                  <a:lnTo>
                    <a:pt x="2747" y="400"/>
                  </a:lnTo>
                  <a:lnTo>
                    <a:pt x="2751" y="411"/>
                  </a:lnTo>
                  <a:lnTo>
                    <a:pt x="2753" y="422"/>
                  </a:lnTo>
                  <a:lnTo>
                    <a:pt x="2756" y="436"/>
                  </a:lnTo>
                  <a:lnTo>
                    <a:pt x="2760" y="449"/>
                  </a:lnTo>
                  <a:lnTo>
                    <a:pt x="2762" y="460"/>
                  </a:lnTo>
                  <a:lnTo>
                    <a:pt x="2766" y="474"/>
                  </a:lnTo>
                  <a:lnTo>
                    <a:pt x="2768" y="485"/>
                  </a:lnTo>
                  <a:lnTo>
                    <a:pt x="2772" y="498"/>
                  </a:lnTo>
                  <a:lnTo>
                    <a:pt x="2774" y="512"/>
                  </a:lnTo>
                  <a:lnTo>
                    <a:pt x="2777" y="523"/>
                  </a:lnTo>
                  <a:lnTo>
                    <a:pt x="2779" y="536"/>
                  </a:lnTo>
                  <a:lnTo>
                    <a:pt x="2783" y="550"/>
                  </a:lnTo>
                  <a:lnTo>
                    <a:pt x="2785" y="561"/>
                  </a:lnTo>
                  <a:lnTo>
                    <a:pt x="2785" y="574"/>
                  </a:lnTo>
                  <a:lnTo>
                    <a:pt x="2787" y="586"/>
                  </a:lnTo>
                  <a:lnTo>
                    <a:pt x="2791" y="597"/>
                  </a:lnTo>
                  <a:lnTo>
                    <a:pt x="2791" y="609"/>
                  </a:lnTo>
                  <a:lnTo>
                    <a:pt x="2793" y="620"/>
                  </a:lnTo>
                  <a:lnTo>
                    <a:pt x="2794" y="631"/>
                  </a:lnTo>
                  <a:lnTo>
                    <a:pt x="2798" y="645"/>
                  </a:lnTo>
                  <a:lnTo>
                    <a:pt x="2798" y="656"/>
                  </a:lnTo>
                  <a:lnTo>
                    <a:pt x="2800" y="666"/>
                  </a:lnTo>
                  <a:lnTo>
                    <a:pt x="2800" y="675"/>
                  </a:lnTo>
                  <a:lnTo>
                    <a:pt x="2804" y="687"/>
                  </a:lnTo>
                  <a:lnTo>
                    <a:pt x="2804" y="698"/>
                  </a:lnTo>
                  <a:lnTo>
                    <a:pt x="2806" y="707"/>
                  </a:lnTo>
                  <a:lnTo>
                    <a:pt x="2806" y="717"/>
                  </a:lnTo>
                  <a:lnTo>
                    <a:pt x="2810" y="726"/>
                  </a:lnTo>
                  <a:lnTo>
                    <a:pt x="2810" y="734"/>
                  </a:lnTo>
                  <a:lnTo>
                    <a:pt x="2810" y="744"/>
                  </a:lnTo>
                  <a:lnTo>
                    <a:pt x="2810" y="749"/>
                  </a:lnTo>
                  <a:lnTo>
                    <a:pt x="2812" y="759"/>
                  </a:lnTo>
                  <a:lnTo>
                    <a:pt x="2813" y="772"/>
                  </a:lnTo>
                  <a:lnTo>
                    <a:pt x="2815" y="785"/>
                  </a:lnTo>
                  <a:lnTo>
                    <a:pt x="2815" y="793"/>
                  </a:lnTo>
                  <a:lnTo>
                    <a:pt x="2815" y="801"/>
                  </a:lnTo>
                  <a:lnTo>
                    <a:pt x="2815" y="804"/>
                  </a:lnTo>
                  <a:lnTo>
                    <a:pt x="2817" y="808"/>
                  </a:lnTo>
                  <a:lnTo>
                    <a:pt x="2852" y="806"/>
                  </a:lnTo>
                  <a:lnTo>
                    <a:pt x="2850" y="801"/>
                  </a:lnTo>
                  <a:lnTo>
                    <a:pt x="2848" y="795"/>
                  </a:lnTo>
                  <a:lnTo>
                    <a:pt x="2848" y="787"/>
                  </a:lnTo>
                  <a:lnTo>
                    <a:pt x="2848" y="776"/>
                  </a:lnTo>
                  <a:lnTo>
                    <a:pt x="2846" y="763"/>
                  </a:lnTo>
                  <a:lnTo>
                    <a:pt x="2844" y="749"/>
                  </a:lnTo>
                  <a:lnTo>
                    <a:pt x="2842" y="742"/>
                  </a:lnTo>
                  <a:lnTo>
                    <a:pt x="2842" y="732"/>
                  </a:lnTo>
                  <a:lnTo>
                    <a:pt x="2840" y="725"/>
                  </a:lnTo>
                  <a:lnTo>
                    <a:pt x="2840" y="717"/>
                  </a:lnTo>
                  <a:lnTo>
                    <a:pt x="2838" y="706"/>
                  </a:lnTo>
                  <a:lnTo>
                    <a:pt x="2838" y="696"/>
                  </a:lnTo>
                  <a:lnTo>
                    <a:pt x="2834" y="687"/>
                  </a:lnTo>
                  <a:lnTo>
                    <a:pt x="2834" y="675"/>
                  </a:lnTo>
                  <a:lnTo>
                    <a:pt x="2832" y="664"/>
                  </a:lnTo>
                  <a:lnTo>
                    <a:pt x="2832" y="654"/>
                  </a:lnTo>
                  <a:lnTo>
                    <a:pt x="2829" y="643"/>
                  </a:lnTo>
                  <a:lnTo>
                    <a:pt x="2829" y="631"/>
                  </a:lnTo>
                  <a:lnTo>
                    <a:pt x="2827" y="618"/>
                  </a:lnTo>
                  <a:lnTo>
                    <a:pt x="2825" y="607"/>
                  </a:lnTo>
                  <a:lnTo>
                    <a:pt x="2823" y="593"/>
                  </a:lnTo>
                  <a:lnTo>
                    <a:pt x="2821" y="582"/>
                  </a:lnTo>
                  <a:lnTo>
                    <a:pt x="2817" y="569"/>
                  </a:lnTo>
                  <a:lnTo>
                    <a:pt x="2815" y="557"/>
                  </a:lnTo>
                  <a:lnTo>
                    <a:pt x="2815" y="546"/>
                  </a:lnTo>
                  <a:lnTo>
                    <a:pt x="2813" y="534"/>
                  </a:lnTo>
                  <a:lnTo>
                    <a:pt x="2810" y="521"/>
                  </a:lnTo>
                  <a:lnTo>
                    <a:pt x="2808" y="508"/>
                  </a:lnTo>
                  <a:lnTo>
                    <a:pt x="2804" y="495"/>
                  </a:lnTo>
                  <a:lnTo>
                    <a:pt x="2802" y="481"/>
                  </a:lnTo>
                  <a:lnTo>
                    <a:pt x="2798" y="468"/>
                  </a:lnTo>
                  <a:lnTo>
                    <a:pt x="2796" y="455"/>
                  </a:lnTo>
                  <a:lnTo>
                    <a:pt x="2791" y="441"/>
                  </a:lnTo>
                  <a:lnTo>
                    <a:pt x="2791" y="430"/>
                  </a:lnTo>
                  <a:lnTo>
                    <a:pt x="2785" y="417"/>
                  </a:lnTo>
                  <a:lnTo>
                    <a:pt x="2783" y="403"/>
                  </a:lnTo>
                  <a:lnTo>
                    <a:pt x="2779" y="392"/>
                  </a:lnTo>
                  <a:lnTo>
                    <a:pt x="2775" y="381"/>
                  </a:lnTo>
                  <a:lnTo>
                    <a:pt x="2772" y="367"/>
                  </a:lnTo>
                  <a:lnTo>
                    <a:pt x="2768" y="358"/>
                  </a:lnTo>
                  <a:lnTo>
                    <a:pt x="2764" y="346"/>
                  </a:lnTo>
                  <a:lnTo>
                    <a:pt x="2760" y="335"/>
                  </a:lnTo>
                  <a:lnTo>
                    <a:pt x="2755" y="322"/>
                  </a:lnTo>
                  <a:lnTo>
                    <a:pt x="2751" y="312"/>
                  </a:lnTo>
                  <a:lnTo>
                    <a:pt x="2747" y="301"/>
                  </a:lnTo>
                  <a:lnTo>
                    <a:pt x="2741" y="291"/>
                  </a:lnTo>
                  <a:lnTo>
                    <a:pt x="2737" y="280"/>
                  </a:lnTo>
                  <a:lnTo>
                    <a:pt x="2734" y="272"/>
                  </a:lnTo>
                  <a:lnTo>
                    <a:pt x="2728" y="263"/>
                  </a:lnTo>
                  <a:lnTo>
                    <a:pt x="2724" y="253"/>
                  </a:lnTo>
                  <a:lnTo>
                    <a:pt x="2718" y="246"/>
                  </a:lnTo>
                  <a:lnTo>
                    <a:pt x="2713" y="236"/>
                  </a:lnTo>
                  <a:lnTo>
                    <a:pt x="2707" y="228"/>
                  </a:lnTo>
                  <a:lnTo>
                    <a:pt x="2703" y="223"/>
                  </a:lnTo>
                  <a:lnTo>
                    <a:pt x="2690" y="209"/>
                  </a:lnTo>
                  <a:lnTo>
                    <a:pt x="2680" y="200"/>
                  </a:lnTo>
                  <a:lnTo>
                    <a:pt x="2680" y="20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orme libre 54"/>
            <p:cNvSpPr>
              <a:spLocks/>
            </p:cNvSpPr>
            <p:nvPr/>
          </p:nvSpPr>
          <p:spPr bwMode="auto">
            <a:xfrm>
              <a:off x="5805488" y="2105025"/>
              <a:ext cx="2228850" cy="85725"/>
            </a:xfrm>
            <a:custGeom>
              <a:avLst/>
              <a:gdLst>
                <a:gd name="T0" fmla="*/ 0 w 2809"/>
                <a:gd name="T1" fmla="*/ 32 h 108"/>
                <a:gd name="T2" fmla="*/ 2809 w 2809"/>
                <a:gd name="T3" fmla="*/ 108 h 108"/>
                <a:gd name="T4" fmla="*/ 2809 w 2809"/>
                <a:gd name="T5" fmla="*/ 74 h 108"/>
                <a:gd name="T6" fmla="*/ 0 w 2809"/>
                <a:gd name="T7" fmla="*/ 0 h 108"/>
                <a:gd name="T8" fmla="*/ 0 w 2809"/>
                <a:gd name="T9" fmla="*/ 32 h 108"/>
                <a:gd name="T10" fmla="*/ 0 w 2809"/>
                <a:gd name="T11" fmla="*/ 3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9" h="108">
                  <a:moveTo>
                    <a:pt x="0" y="32"/>
                  </a:moveTo>
                  <a:lnTo>
                    <a:pt x="2809" y="108"/>
                  </a:lnTo>
                  <a:lnTo>
                    <a:pt x="2809" y="74"/>
                  </a:lnTo>
                  <a:lnTo>
                    <a:pt x="0" y="0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orme libre 55"/>
            <p:cNvSpPr>
              <a:spLocks/>
            </p:cNvSpPr>
            <p:nvPr/>
          </p:nvSpPr>
          <p:spPr bwMode="auto">
            <a:xfrm>
              <a:off x="7905750" y="2279650"/>
              <a:ext cx="128588" cy="276225"/>
            </a:xfrm>
            <a:custGeom>
              <a:avLst/>
              <a:gdLst>
                <a:gd name="T0" fmla="*/ 41 w 161"/>
                <a:gd name="T1" fmla="*/ 130 h 348"/>
                <a:gd name="T2" fmla="*/ 49 w 161"/>
                <a:gd name="T3" fmla="*/ 111 h 348"/>
                <a:gd name="T4" fmla="*/ 58 w 161"/>
                <a:gd name="T5" fmla="*/ 95 h 348"/>
                <a:gd name="T6" fmla="*/ 72 w 161"/>
                <a:gd name="T7" fmla="*/ 80 h 348"/>
                <a:gd name="T8" fmla="*/ 87 w 161"/>
                <a:gd name="T9" fmla="*/ 67 h 348"/>
                <a:gd name="T10" fmla="*/ 104 w 161"/>
                <a:gd name="T11" fmla="*/ 54 h 348"/>
                <a:gd name="T12" fmla="*/ 125 w 161"/>
                <a:gd name="T13" fmla="*/ 44 h 348"/>
                <a:gd name="T14" fmla="*/ 148 w 161"/>
                <a:gd name="T15" fmla="*/ 35 h 348"/>
                <a:gd name="T16" fmla="*/ 150 w 161"/>
                <a:gd name="T17" fmla="*/ 0 h 348"/>
                <a:gd name="T18" fmla="*/ 121 w 161"/>
                <a:gd name="T19" fmla="*/ 10 h 348"/>
                <a:gd name="T20" fmla="*/ 96 w 161"/>
                <a:gd name="T21" fmla="*/ 23 h 348"/>
                <a:gd name="T22" fmla="*/ 76 w 161"/>
                <a:gd name="T23" fmla="*/ 35 h 348"/>
                <a:gd name="T24" fmla="*/ 57 w 161"/>
                <a:gd name="T25" fmla="*/ 52 h 348"/>
                <a:gd name="T26" fmla="*/ 38 w 161"/>
                <a:gd name="T27" fmla="*/ 67 h 348"/>
                <a:gd name="T28" fmla="*/ 24 w 161"/>
                <a:gd name="T29" fmla="*/ 86 h 348"/>
                <a:gd name="T30" fmla="*/ 15 w 161"/>
                <a:gd name="T31" fmla="*/ 107 h 348"/>
                <a:gd name="T32" fmla="*/ 7 w 161"/>
                <a:gd name="T33" fmla="*/ 130 h 348"/>
                <a:gd name="T34" fmla="*/ 1 w 161"/>
                <a:gd name="T35" fmla="*/ 156 h 348"/>
                <a:gd name="T36" fmla="*/ 0 w 161"/>
                <a:gd name="T37" fmla="*/ 185 h 348"/>
                <a:gd name="T38" fmla="*/ 3 w 161"/>
                <a:gd name="T39" fmla="*/ 209 h 348"/>
                <a:gd name="T40" fmla="*/ 11 w 161"/>
                <a:gd name="T41" fmla="*/ 236 h 348"/>
                <a:gd name="T42" fmla="*/ 19 w 161"/>
                <a:gd name="T43" fmla="*/ 257 h 348"/>
                <a:gd name="T44" fmla="*/ 26 w 161"/>
                <a:gd name="T45" fmla="*/ 276 h 348"/>
                <a:gd name="T46" fmla="*/ 36 w 161"/>
                <a:gd name="T47" fmla="*/ 293 h 348"/>
                <a:gd name="T48" fmla="*/ 43 w 161"/>
                <a:gd name="T49" fmla="*/ 304 h 348"/>
                <a:gd name="T50" fmla="*/ 57 w 161"/>
                <a:gd name="T51" fmla="*/ 316 h 348"/>
                <a:gd name="T52" fmla="*/ 72 w 161"/>
                <a:gd name="T53" fmla="*/ 325 h 348"/>
                <a:gd name="T54" fmla="*/ 100 w 161"/>
                <a:gd name="T55" fmla="*/ 341 h 348"/>
                <a:gd name="T56" fmla="*/ 119 w 161"/>
                <a:gd name="T57" fmla="*/ 346 h 348"/>
                <a:gd name="T58" fmla="*/ 131 w 161"/>
                <a:gd name="T59" fmla="*/ 348 h 348"/>
                <a:gd name="T60" fmla="*/ 144 w 161"/>
                <a:gd name="T61" fmla="*/ 344 h 348"/>
                <a:gd name="T62" fmla="*/ 152 w 161"/>
                <a:gd name="T63" fmla="*/ 335 h 348"/>
                <a:gd name="T64" fmla="*/ 155 w 161"/>
                <a:gd name="T65" fmla="*/ 318 h 348"/>
                <a:gd name="T66" fmla="*/ 131 w 161"/>
                <a:gd name="T67" fmla="*/ 312 h 348"/>
                <a:gd name="T68" fmla="*/ 117 w 161"/>
                <a:gd name="T69" fmla="*/ 310 h 348"/>
                <a:gd name="T70" fmla="*/ 98 w 161"/>
                <a:gd name="T71" fmla="*/ 303 h 348"/>
                <a:gd name="T72" fmla="*/ 77 w 161"/>
                <a:gd name="T73" fmla="*/ 291 h 348"/>
                <a:gd name="T74" fmla="*/ 62 w 161"/>
                <a:gd name="T75" fmla="*/ 274 h 348"/>
                <a:gd name="T76" fmla="*/ 51 w 161"/>
                <a:gd name="T77" fmla="*/ 251 h 348"/>
                <a:gd name="T78" fmla="*/ 43 w 161"/>
                <a:gd name="T79" fmla="*/ 236 h 348"/>
                <a:gd name="T80" fmla="*/ 38 w 161"/>
                <a:gd name="T81" fmla="*/ 217 h 348"/>
                <a:gd name="T82" fmla="*/ 34 w 161"/>
                <a:gd name="T83" fmla="*/ 194 h 348"/>
                <a:gd name="T84" fmla="*/ 34 w 161"/>
                <a:gd name="T85" fmla="*/ 173 h 348"/>
                <a:gd name="T86" fmla="*/ 36 w 161"/>
                <a:gd name="T87" fmla="*/ 149 h 348"/>
                <a:gd name="T88" fmla="*/ 39 w 161"/>
                <a:gd name="T89" fmla="*/ 13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1" h="348">
                  <a:moveTo>
                    <a:pt x="39" y="139"/>
                  </a:moveTo>
                  <a:lnTo>
                    <a:pt x="41" y="130"/>
                  </a:lnTo>
                  <a:lnTo>
                    <a:pt x="45" y="120"/>
                  </a:lnTo>
                  <a:lnTo>
                    <a:pt x="49" y="111"/>
                  </a:lnTo>
                  <a:lnTo>
                    <a:pt x="55" y="105"/>
                  </a:lnTo>
                  <a:lnTo>
                    <a:pt x="58" y="95"/>
                  </a:lnTo>
                  <a:lnTo>
                    <a:pt x="66" y="88"/>
                  </a:lnTo>
                  <a:lnTo>
                    <a:pt x="72" y="80"/>
                  </a:lnTo>
                  <a:lnTo>
                    <a:pt x="81" y="74"/>
                  </a:lnTo>
                  <a:lnTo>
                    <a:pt x="87" y="67"/>
                  </a:lnTo>
                  <a:lnTo>
                    <a:pt x="95" y="61"/>
                  </a:lnTo>
                  <a:lnTo>
                    <a:pt x="104" y="54"/>
                  </a:lnTo>
                  <a:lnTo>
                    <a:pt x="114" y="50"/>
                  </a:lnTo>
                  <a:lnTo>
                    <a:pt x="125" y="44"/>
                  </a:lnTo>
                  <a:lnTo>
                    <a:pt x="136" y="40"/>
                  </a:lnTo>
                  <a:lnTo>
                    <a:pt x="148" y="35"/>
                  </a:lnTo>
                  <a:lnTo>
                    <a:pt x="161" y="33"/>
                  </a:lnTo>
                  <a:lnTo>
                    <a:pt x="150" y="0"/>
                  </a:lnTo>
                  <a:lnTo>
                    <a:pt x="134" y="4"/>
                  </a:lnTo>
                  <a:lnTo>
                    <a:pt x="121" y="10"/>
                  </a:lnTo>
                  <a:lnTo>
                    <a:pt x="108" y="15"/>
                  </a:lnTo>
                  <a:lnTo>
                    <a:pt x="96" y="23"/>
                  </a:lnTo>
                  <a:lnTo>
                    <a:pt x="85" y="29"/>
                  </a:lnTo>
                  <a:lnTo>
                    <a:pt x="76" y="35"/>
                  </a:lnTo>
                  <a:lnTo>
                    <a:pt x="64" y="42"/>
                  </a:lnTo>
                  <a:lnTo>
                    <a:pt x="57" y="52"/>
                  </a:lnTo>
                  <a:lnTo>
                    <a:pt x="47" y="59"/>
                  </a:lnTo>
                  <a:lnTo>
                    <a:pt x="38" y="67"/>
                  </a:lnTo>
                  <a:lnTo>
                    <a:pt x="30" y="76"/>
                  </a:lnTo>
                  <a:lnTo>
                    <a:pt x="24" y="86"/>
                  </a:lnTo>
                  <a:lnTo>
                    <a:pt x="19" y="95"/>
                  </a:lnTo>
                  <a:lnTo>
                    <a:pt x="15" y="107"/>
                  </a:lnTo>
                  <a:lnTo>
                    <a:pt x="11" y="116"/>
                  </a:lnTo>
                  <a:lnTo>
                    <a:pt x="7" y="130"/>
                  </a:lnTo>
                  <a:lnTo>
                    <a:pt x="3" y="143"/>
                  </a:lnTo>
                  <a:lnTo>
                    <a:pt x="1" y="156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96"/>
                  </a:lnTo>
                  <a:lnTo>
                    <a:pt x="3" y="209"/>
                  </a:lnTo>
                  <a:lnTo>
                    <a:pt x="5" y="223"/>
                  </a:lnTo>
                  <a:lnTo>
                    <a:pt x="11" y="236"/>
                  </a:lnTo>
                  <a:lnTo>
                    <a:pt x="13" y="246"/>
                  </a:lnTo>
                  <a:lnTo>
                    <a:pt x="19" y="257"/>
                  </a:lnTo>
                  <a:lnTo>
                    <a:pt x="22" y="266"/>
                  </a:lnTo>
                  <a:lnTo>
                    <a:pt x="26" y="276"/>
                  </a:lnTo>
                  <a:lnTo>
                    <a:pt x="30" y="284"/>
                  </a:lnTo>
                  <a:lnTo>
                    <a:pt x="36" y="293"/>
                  </a:lnTo>
                  <a:lnTo>
                    <a:pt x="39" y="299"/>
                  </a:lnTo>
                  <a:lnTo>
                    <a:pt x="43" y="304"/>
                  </a:lnTo>
                  <a:lnTo>
                    <a:pt x="49" y="310"/>
                  </a:lnTo>
                  <a:lnTo>
                    <a:pt x="57" y="316"/>
                  </a:lnTo>
                  <a:lnTo>
                    <a:pt x="62" y="320"/>
                  </a:lnTo>
                  <a:lnTo>
                    <a:pt x="72" y="325"/>
                  </a:lnTo>
                  <a:lnTo>
                    <a:pt x="85" y="335"/>
                  </a:lnTo>
                  <a:lnTo>
                    <a:pt x="100" y="341"/>
                  </a:lnTo>
                  <a:lnTo>
                    <a:pt x="110" y="344"/>
                  </a:lnTo>
                  <a:lnTo>
                    <a:pt x="119" y="346"/>
                  </a:lnTo>
                  <a:lnTo>
                    <a:pt x="125" y="346"/>
                  </a:lnTo>
                  <a:lnTo>
                    <a:pt x="131" y="348"/>
                  </a:lnTo>
                  <a:lnTo>
                    <a:pt x="138" y="348"/>
                  </a:lnTo>
                  <a:lnTo>
                    <a:pt x="144" y="344"/>
                  </a:lnTo>
                  <a:lnTo>
                    <a:pt x="148" y="339"/>
                  </a:lnTo>
                  <a:lnTo>
                    <a:pt x="152" y="335"/>
                  </a:lnTo>
                  <a:lnTo>
                    <a:pt x="153" y="322"/>
                  </a:lnTo>
                  <a:lnTo>
                    <a:pt x="155" y="318"/>
                  </a:lnTo>
                  <a:lnTo>
                    <a:pt x="133" y="314"/>
                  </a:lnTo>
                  <a:lnTo>
                    <a:pt x="131" y="312"/>
                  </a:lnTo>
                  <a:lnTo>
                    <a:pt x="125" y="312"/>
                  </a:lnTo>
                  <a:lnTo>
                    <a:pt x="117" y="310"/>
                  </a:lnTo>
                  <a:lnTo>
                    <a:pt x="110" y="308"/>
                  </a:lnTo>
                  <a:lnTo>
                    <a:pt x="98" y="303"/>
                  </a:lnTo>
                  <a:lnTo>
                    <a:pt x="87" y="299"/>
                  </a:lnTo>
                  <a:lnTo>
                    <a:pt x="77" y="291"/>
                  </a:lnTo>
                  <a:lnTo>
                    <a:pt x="68" y="282"/>
                  </a:lnTo>
                  <a:lnTo>
                    <a:pt x="62" y="274"/>
                  </a:lnTo>
                  <a:lnTo>
                    <a:pt x="57" y="261"/>
                  </a:lnTo>
                  <a:lnTo>
                    <a:pt x="51" y="251"/>
                  </a:lnTo>
                  <a:lnTo>
                    <a:pt x="47" y="244"/>
                  </a:lnTo>
                  <a:lnTo>
                    <a:pt x="43" y="236"/>
                  </a:lnTo>
                  <a:lnTo>
                    <a:pt x="43" y="228"/>
                  </a:lnTo>
                  <a:lnTo>
                    <a:pt x="38" y="217"/>
                  </a:lnTo>
                  <a:lnTo>
                    <a:pt x="38" y="206"/>
                  </a:lnTo>
                  <a:lnTo>
                    <a:pt x="34" y="194"/>
                  </a:lnTo>
                  <a:lnTo>
                    <a:pt x="34" y="185"/>
                  </a:lnTo>
                  <a:lnTo>
                    <a:pt x="34" y="173"/>
                  </a:lnTo>
                  <a:lnTo>
                    <a:pt x="34" y="162"/>
                  </a:lnTo>
                  <a:lnTo>
                    <a:pt x="36" y="149"/>
                  </a:lnTo>
                  <a:lnTo>
                    <a:pt x="39" y="139"/>
                  </a:lnTo>
                  <a:lnTo>
                    <a:pt x="39" y="13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orme libre 56"/>
            <p:cNvSpPr>
              <a:spLocks/>
            </p:cNvSpPr>
            <p:nvPr/>
          </p:nvSpPr>
          <p:spPr bwMode="auto">
            <a:xfrm>
              <a:off x="5451475" y="2259013"/>
              <a:ext cx="207963" cy="322263"/>
            </a:xfrm>
            <a:custGeom>
              <a:avLst/>
              <a:gdLst>
                <a:gd name="T0" fmla="*/ 249 w 260"/>
                <a:gd name="T1" fmla="*/ 3 h 406"/>
                <a:gd name="T2" fmla="*/ 230 w 260"/>
                <a:gd name="T3" fmla="*/ 0 h 406"/>
                <a:gd name="T4" fmla="*/ 211 w 260"/>
                <a:gd name="T5" fmla="*/ 0 h 406"/>
                <a:gd name="T6" fmla="*/ 194 w 260"/>
                <a:gd name="T7" fmla="*/ 0 h 406"/>
                <a:gd name="T8" fmla="*/ 177 w 260"/>
                <a:gd name="T9" fmla="*/ 2 h 406"/>
                <a:gd name="T10" fmla="*/ 161 w 260"/>
                <a:gd name="T11" fmla="*/ 3 h 406"/>
                <a:gd name="T12" fmla="*/ 140 w 260"/>
                <a:gd name="T13" fmla="*/ 9 h 406"/>
                <a:gd name="T14" fmla="*/ 114 w 260"/>
                <a:gd name="T15" fmla="*/ 17 h 406"/>
                <a:gd name="T16" fmla="*/ 89 w 260"/>
                <a:gd name="T17" fmla="*/ 28 h 406"/>
                <a:gd name="T18" fmla="*/ 70 w 260"/>
                <a:gd name="T19" fmla="*/ 43 h 406"/>
                <a:gd name="T20" fmla="*/ 53 w 260"/>
                <a:gd name="T21" fmla="*/ 61 h 406"/>
                <a:gd name="T22" fmla="*/ 38 w 260"/>
                <a:gd name="T23" fmla="*/ 80 h 406"/>
                <a:gd name="T24" fmla="*/ 26 w 260"/>
                <a:gd name="T25" fmla="*/ 99 h 406"/>
                <a:gd name="T26" fmla="*/ 17 w 260"/>
                <a:gd name="T27" fmla="*/ 119 h 406"/>
                <a:gd name="T28" fmla="*/ 11 w 260"/>
                <a:gd name="T29" fmla="*/ 142 h 406"/>
                <a:gd name="T30" fmla="*/ 5 w 260"/>
                <a:gd name="T31" fmla="*/ 169 h 406"/>
                <a:gd name="T32" fmla="*/ 2 w 260"/>
                <a:gd name="T33" fmla="*/ 194 h 406"/>
                <a:gd name="T34" fmla="*/ 0 w 260"/>
                <a:gd name="T35" fmla="*/ 220 h 406"/>
                <a:gd name="T36" fmla="*/ 2 w 260"/>
                <a:gd name="T37" fmla="*/ 247 h 406"/>
                <a:gd name="T38" fmla="*/ 4 w 260"/>
                <a:gd name="T39" fmla="*/ 273 h 406"/>
                <a:gd name="T40" fmla="*/ 9 w 260"/>
                <a:gd name="T41" fmla="*/ 296 h 406"/>
                <a:gd name="T42" fmla="*/ 17 w 260"/>
                <a:gd name="T43" fmla="*/ 317 h 406"/>
                <a:gd name="T44" fmla="*/ 30 w 260"/>
                <a:gd name="T45" fmla="*/ 336 h 406"/>
                <a:gd name="T46" fmla="*/ 45 w 260"/>
                <a:gd name="T47" fmla="*/ 351 h 406"/>
                <a:gd name="T48" fmla="*/ 62 w 260"/>
                <a:gd name="T49" fmla="*/ 367 h 406"/>
                <a:gd name="T50" fmla="*/ 81 w 260"/>
                <a:gd name="T51" fmla="*/ 378 h 406"/>
                <a:gd name="T52" fmla="*/ 102 w 260"/>
                <a:gd name="T53" fmla="*/ 387 h 406"/>
                <a:gd name="T54" fmla="*/ 123 w 260"/>
                <a:gd name="T55" fmla="*/ 395 h 406"/>
                <a:gd name="T56" fmla="*/ 142 w 260"/>
                <a:gd name="T57" fmla="*/ 399 h 406"/>
                <a:gd name="T58" fmla="*/ 161 w 260"/>
                <a:gd name="T59" fmla="*/ 403 h 406"/>
                <a:gd name="T60" fmla="*/ 180 w 260"/>
                <a:gd name="T61" fmla="*/ 405 h 406"/>
                <a:gd name="T62" fmla="*/ 201 w 260"/>
                <a:gd name="T63" fmla="*/ 405 h 406"/>
                <a:gd name="T64" fmla="*/ 224 w 260"/>
                <a:gd name="T65" fmla="*/ 401 h 406"/>
                <a:gd name="T66" fmla="*/ 228 w 260"/>
                <a:gd name="T67" fmla="*/ 393 h 406"/>
                <a:gd name="T68" fmla="*/ 230 w 260"/>
                <a:gd name="T69" fmla="*/ 380 h 406"/>
                <a:gd name="T70" fmla="*/ 232 w 260"/>
                <a:gd name="T71" fmla="*/ 361 h 406"/>
                <a:gd name="T72" fmla="*/ 232 w 260"/>
                <a:gd name="T73" fmla="*/ 334 h 406"/>
                <a:gd name="T74" fmla="*/ 234 w 260"/>
                <a:gd name="T75" fmla="*/ 313 h 406"/>
                <a:gd name="T76" fmla="*/ 234 w 260"/>
                <a:gd name="T77" fmla="*/ 294 h 406"/>
                <a:gd name="T78" fmla="*/ 235 w 260"/>
                <a:gd name="T79" fmla="*/ 277 h 406"/>
                <a:gd name="T80" fmla="*/ 237 w 260"/>
                <a:gd name="T81" fmla="*/ 260 h 406"/>
                <a:gd name="T82" fmla="*/ 237 w 260"/>
                <a:gd name="T83" fmla="*/ 241 h 406"/>
                <a:gd name="T84" fmla="*/ 237 w 260"/>
                <a:gd name="T85" fmla="*/ 220 h 406"/>
                <a:gd name="T86" fmla="*/ 239 w 260"/>
                <a:gd name="T87" fmla="*/ 201 h 406"/>
                <a:gd name="T88" fmla="*/ 243 w 260"/>
                <a:gd name="T89" fmla="*/ 180 h 406"/>
                <a:gd name="T90" fmla="*/ 243 w 260"/>
                <a:gd name="T91" fmla="*/ 157 h 406"/>
                <a:gd name="T92" fmla="*/ 247 w 260"/>
                <a:gd name="T93" fmla="*/ 131 h 406"/>
                <a:gd name="T94" fmla="*/ 249 w 260"/>
                <a:gd name="T95" fmla="*/ 102 h 406"/>
                <a:gd name="T96" fmla="*/ 251 w 260"/>
                <a:gd name="T97" fmla="*/ 74 h 406"/>
                <a:gd name="T98" fmla="*/ 254 w 260"/>
                <a:gd name="T99" fmla="*/ 49 h 406"/>
                <a:gd name="T100" fmla="*/ 254 w 260"/>
                <a:gd name="T101" fmla="*/ 28 h 406"/>
                <a:gd name="T102" fmla="*/ 258 w 260"/>
                <a:gd name="T103" fmla="*/ 7 h 406"/>
                <a:gd name="T104" fmla="*/ 260 w 260"/>
                <a:gd name="T105" fmla="*/ 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" h="406">
                  <a:moveTo>
                    <a:pt x="260" y="5"/>
                  </a:moveTo>
                  <a:lnTo>
                    <a:pt x="249" y="3"/>
                  </a:lnTo>
                  <a:lnTo>
                    <a:pt x="237" y="2"/>
                  </a:lnTo>
                  <a:lnTo>
                    <a:pt x="230" y="0"/>
                  </a:lnTo>
                  <a:lnTo>
                    <a:pt x="220" y="0"/>
                  </a:lnTo>
                  <a:lnTo>
                    <a:pt x="211" y="0"/>
                  </a:lnTo>
                  <a:lnTo>
                    <a:pt x="201" y="0"/>
                  </a:lnTo>
                  <a:lnTo>
                    <a:pt x="194" y="0"/>
                  </a:lnTo>
                  <a:lnTo>
                    <a:pt x="186" y="2"/>
                  </a:lnTo>
                  <a:lnTo>
                    <a:pt x="177" y="2"/>
                  </a:lnTo>
                  <a:lnTo>
                    <a:pt x="167" y="2"/>
                  </a:lnTo>
                  <a:lnTo>
                    <a:pt x="161" y="3"/>
                  </a:lnTo>
                  <a:lnTo>
                    <a:pt x="154" y="5"/>
                  </a:lnTo>
                  <a:lnTo>
                    <a:pt x="140" y="9"/>
                  </a:lnTo>
                  <a:lnTo>
                    <a:pt x="127" y="13"/>
                  </a:lnTo>
                  <a:lnTo>
                    <a:pt x="114" y="17"/>
                  </a:lnTo>
                  <a:lnTo>
                    <a:pt x="100" y="22"/>
                  </a:lnTo>
                  <a:lnTo>
                    <a:pt x="89" y="28"/>
                  </a:lnTo>
                  <a:lnTo>
                    <a:pt x="81" y="36"/>
                  </a:lnTo>
                  <a:lnTo>
                    <a:pt x="70" y="43"/>
                  </a:lnTo>
                  <a:lnTo>
                    <a:pt x="62" y="51"/>
                  </a:lnTo>
                  <a:lnTo>
                    <a:pt x="53" y="61"/>
                  </a:lnTo>
                  <a:lnTo>
                    <a:pt x="47" y="70"/>
                  </a:lnTo>
                  <a:lnTo>
                    <a:pt x="38" y="80"/>
                  </a:lnTo>
                  <a:lnTo>
                    <a:pt x="32" y="87"/>
                  </a:lnTo>
                  <a:lnTo>
                    <a:pt x="26" y="99"/>
                  </a:lnTo>
                  <a:lnTo>
                    <a:pt x="23" y="110"/>
                  </a:lnTo>
                  <a:lnTo>
                    <a:pt x="17" y="119"/>
                  </a:lnTo>
                  <a:lnTo>
                    <a:pt x="13" y="131"/>
                  </a:lnTo>
                  <a:lnTo>
                    <a:pt x="11" y="142"/>
                  </a:lnTo>
                  <a:lnTo>
                    <a:pt x="9" y="156"/>
                  </a:lnTo>
                  <a:lnTo>
                    <a:pt x="5" y="169"/>
                  </a:lnTo>
                  <a:lnTo>
                    <a:pt x="4" y="180"/>
                  </a:lnTo>
                  <a:lnTo>
                    <a:pt x="2" y="194"/>
                  </a:lnTo>
                  <a:lnTo>
                    <a:pt x="2" y="207"/>
                  </a:lnTo>
                  <a:lnTo>
                    <a:pt x="0" y="220"/>
                  </a:lnTo>
                  <a:lnTo>
                    <a:pt x="0" y="233"/>
                  </a:lnTo>
                  <a:lnTo>
                    <a:pt x="2" y="247"/>
                  </a:lnTo>
                  <a:lnTo>
                    <a:pt x="4" y="262"/>
                  </a:lnTo>
                  <a:lnTo>
                    <a:pt x="4" y="273"/>
                  </a:lnTo>
                  <a:lnTo>
                    <a:pt x="5" y="285"/>
                  </a:lnTo>
                  <a:lnTo>
                    <a:pt x="9" y="296"/>
                  </a:lnTo>
                  <a:lnTo>
                    <a:pt x="13" y="308"/>
                  </a:lnTo>
                  <a:lnTo>
                    <a:pt x="17" y="317"/>
                  </a:lnTo>
                  <a:lnTo>
                    <a:pt x="24" y="327"/>
                  </a:lnTo>
                  <a:lnTo>
                    <a:pt x="30" y="336"/>
                  </a:lnTo>
                  <a:lnTo>
                    <a:pt x="38" y="346"/>
                  </a:lnTo>
                  <a:lnTo>
                    <a:pt x="45" y="351"/>
                  </a:lnTo>
                  <a:lnTo>
                    <a:pt x="55" y="359"/>
                  </a:lnTo>
                  <a:lnTo>
                    <a:pt x="62" y="367"/>
                  </a:lnTo>
                  <a:lnTo>
                    <a:pt x="74" y="374"/>
                  </a:lnTo>
                  <a:lnTo>
                    <a:pt x="81" y="378"/>
                  </a:lnTo>
                  <a:lnTo>
                    <a:pt x="93" y="382"/>
                  </a:lnTo>
                  <a:lnTo>
                    <a:pt x="102" y="387"/>
                  </a:lnTo>
                  <a:lnTo>
                    <a:pt x="114" y="393"/>
                  </a:lnTo>
                  <a:lnTo>
                    <a:pt x="123" y="395"/>
                  </a:lnTo>
                  <a:lnTo>
                    <a:pt x="133" y="397"/>
                  </a:lnTo>
                  <a:lnTo>
                    <a:pt x="142" y="399"/>
                  </a:lnTo>
                  <a:lnTo>
                    <a:pt x="154" y="401"/>
                  </a:lnTo>
                  <a:lnTo>
                    <a:pt x="161" y="403"/>
                  </a:lnTo>
                  <a:lnTo>
                    <a:pt x="171" y="405"/>
                  </a:lnTo>
                  <a:lnTo>
                    <a:pt x="180" y="405"/>
                  </a:lnTo>
                  <a:lnTo>
                    <a:pt x="188" y="406"/>
                  </a:lnTo>
                  <a:lnTo>
                    <a:pt x="201" y="405"/>
                  </a:lnTo>
                  <a:lnTo>
                    <a:pt x="215" y="405"/>
                  </a:lnTo>
                  <a:lnTo>
                    <a:pt x="224" y="401"/>
                  </a:lnTo>
                  <a:lnTo>
                    <a:pt x="228" y="399"/>
                  </a:lnTo>
                  <a:lnTo>
                    <a:pt x="228" y="393"/>
                  </a:lnTo>
                  <a:lnTo>
                    <a:pt x="228" y="387"/>
                  </a:lnTo>
                  <a:lnTo>
                    <a:pt x="230" y="380"/>
                  </a:lnTo>
                  <a:lnTo>
                    <a:pt x="232" y="372"/>
                  </a:lnTo>
                  <a:lnTo>
                    <a:pt x="232" y="361"/>
                  </a:lnTo>
                  <a:lnTo>
                    <a:pt x="232" y="349"/>
                  </a:lnTo>
                  <a:lnTo>
                    <a:pt x="232" y="334"/>
                  </a:lnTo>
                  <a:lnTo>
                    <a:pt x="234" y="321"/>
                  </a:lnTo>
                  <a:lnTo>
                    <a:pt x="234" y="313"/>
                  </a:lnTo>
                  <a:lnTo>
                    <a:pt x="234" y="304"/>
                  </a:lnTo>
                  <a:lnTo>
                    <a:pt x="234" y="294"/>
                  </a:lnTo>
                  <a:lnTo>
                    <a:pt x="235" y="289"/>
                  </a:lnTo>
                  <a:lnTo>
                    <a:pt x="235" y="277"/>
                  </a:lnTo>
                  <a:lnTo>
                    <a:pt x="237" y="270"/>
                  </a:lnTo>
                  <a:lnTo>
                    <a:pt x="237" y="260"/>
                  </a:lnTo>
                  <a:lnTo>
                    <a:pt x="237" y="251"/>
                  </a:lnTo>
                  <a:lnTo>
                    <a:pt x="237" y="241"/>
                  </a:lnTo>
                  <a:lnTo>
                    <a:pt x="237" y="232"/>
                  </a:lnTo>
                  <a:lnTo>
                    <a:pt x="237" y="220"/>
                  </a:lnTo>
                  <a:lnTo>
                    <a:pt x="239" y="213"/>
                  </a:lnTo>
                  <a:lnTo>
                    <a:pt x="239" y="201"/>
                  </a:lnTo>
                  <a:lnTo>
                    <a:pt x="241" y="192"/>
                  </a:lnTo>
                  <a:lnTo>
                    <a:pt x="243" y="180"/>
                  </a:lnTo>
                  <a:lnTo>
                    <a:pt x="243" y="173"/>
                  </a:lnTo>
                  <a:lnTo>
                    <a:pt x="243" y="157"/>
                  </a:lnTo>
                  <a:lnTo>
                    <a:pt x="245" y="144"/>
                  </a:lnTo>
                  <a:lnTo>
                    <a:pt x="247" y="131"/>
                  </a:lnTo>
                  <a:lnTo>
                    <a:pt x="249" y="118"/>
                  </a:lnTo>
                  <a:lnTo>
                    <a:pt x="249" y="102"/>
                  </a:lnTo>
                  <a:lnTo>
                    <a:pt x="249" y="87"/>
                  </a:lnTo>
                  <a:lnTo>
                    <a:pt x="251" y="74"/>
                  </a:lnTo>
                  <a:lnTo>
                    <a:pt x="254" y="62"/>
                  </a:lnTo>
                  <a:lnTo>
                    <a:pt x="254" y="49"/>
                  </a:lnTo>
                  <a:lnTo>
                    <a:pt x="254" y="38"/>
                  </a:lnTo>
                  <a:lnTo>
                    <a:pt x="254" y="28"/>
                  </a:lnTo>
                  <a:lnTo>
                    <a:pt x="256" y="21"/>
                  </a:lnTo>
                  <a:lnTo>
                    <a:pt x="258" y="7"/>
                  </a:lnTo>
                  <a:lnTo>
                    <a:pt x="260" y="5"/>
                  </a:lnTo>
                  <a:lnTo>
                    <a:pt x="26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666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orme libre 57"/>
            <p:cNvSpPr>
              <a:spLocks/>
            </p:cNvSpPr>
            <p:nvPr/>
          </p:nvSpPr>
          <p:spPr bwMode="auto">
            <a:xfrm>
              <a:off x="5511800" y="2297113"/>
              <a:ext cx="139700" cy="233363"/>
            </a:xfrm>
            <a:custGeom>
              <a:avLst/>
              <a:gdLst>
                <a:gd name="T0" fmla="*/ 89 w 175"/>
                <a:gd name="T1" fmla="*/ 48 h 295"/>
                <a:gd name="T2" fmla="*/ 108 w 175"/>
                <a:gd name="T3" fmla="*/ 40 h 295"/>
                <a:gd name="T4" fmla="*/ 131 w 175"/>
                <a:gd name="T5" fmla="*/ 33 h 295"/>
                <a:gd name="T6" fmla="*/ 156 w 175"/>
                <a:gd name="T7" fmla="*/ 33 h 295"/>
                <a:gd name="T8" fmla="*/ 175 w 175"/>
                <a:gd name="T9" fmla="*/ 2 h 295"/>
                <a:gd name="T10" fmla="*/ 158 w 175"/>
                <a:gd name="T11" fmla="*/ 0 h 295"/>
                <a:gd name="T12" fmla="*/ 140 w 175"/>
                <a:gd name="T13" fmla="*/ 0 h 295"/>
                <a:gd name="T14" fmla="*/ 110 w 175"/>
                <a:gd name="T15" fmla="*/ 4 h 295"/>
                <a:gd name="T16" fmla="*/ 83 w 175"/>
                <a:gd name="T17" fmla="*/ 14 h 295"/>
                <a:gd name="T18" fmla="*/ 61 w 175"/>
                <a:gd name="T19" fmla="*/ 29 h 295"/>
                <a:gd name="T20" fmla="*/ 38 w 175"/>
                <a:gd name="T21" fmla="*/ 50 h 295"/>
                <a:gd name="T22" fmla="*/ 28 w 175"/>
                <a:gd name="T23" fmla="*/ 61 h 295"/>
                <a:gd name="T24" fmla="*/ 21 w 175"/>
                <a:gd name="T25" fmla="*/ 76 h 295"/>
                <a:gd name="T26" fmla="*/ 13 w 175"/>
                <a:gd name="T27" fmla="*/ 91 h 295"/>
                <a:gd name="T28" fmla="*/ 9 w 175"/>
                <a:gd name="T29" fmla="*/ 109 h 295"/>
                <a:gd name="T30" fmla="*/ 5 w 175"/>
                <a:gd name="T31" fmla="*/ 128 h 295"/>
                <a:gd name="T32" fmla="*/ 4 w 175"/>
                <a:gd name="T33" fmla="*/ 147 h 295"/>
                <a:gd name="T34" fmla="*/ 2 w 175"/>
                <a:gd name="T35" fmla="*/ 177 h 295"/>
                <a:gd name="T36" fmla="*/ 5 w 175"/>
                <a:gd name="T37" fmla="*/ 204 h 295"/>
                <a:gd name="T38" fmla="*/ 15 w 175"/>
                <a:gd name="T39" fmla="*/ 226 h 295"/>
                <a:gd name="T40" fmla="*/ 28 w 175"/>
                <a:gd name="T41" fmla="*/ 247 h 295"/>
                <a:gd name="T42" fmla="*/ 38 w 175"/>
                <a:gd name="T43" fmla="*/ 264 h 295"/>
                <a:gd name="T44" fmla="*/ 49 w 175"/>
                <a:gd name="T45" fmla="*/ 278 h 295"/>
                <a:gd name="T46" fmla="*/ 62 w 175"/>
                <a:gd name="T47" fmla="*/ 291 h 295"/>
                <a:gd name="T48" fmla="*/ 74 w 175"/>
                <a:gd name="T49" fmla="*/ 295 h 295"/>
                <a:gd name="T50" fmla="*/ 152 w 175"/>
                <a:gd name="T51" fmla="*/ 261 h 295"/>
                <a:gd name="T52" fmla="*/ 74 w 175"/>
                <a:gd name="T53" fmla="*/ 253 h 295"/>
                <a:gd name="T54" fmla="*/ 57 w 175"/>
                <a:gd name="T55" fmla="*/ 234 h 295"/>
                <a:gd name="T56" fmla="*/ 45 w 175"/>
                <a:gd name="T57" fmla="*/ 211 h 295"/>
                <a:gd name="T58" fmla="*/ 38 w 175"/>
                <a:gd name="T59" fmla="*/ 196 h 295"/>
                <a:gd name="T60" fmla="*/ 34 w 175"/>
                <a:gd name="T61" fmla="*/ 177 h 295"/>
                <a:gd name="T62" fmla="*/ 34 w 175"/>
                <a:gd name="T63" fmla="*/ 160 h 295"/>
                <a:gd name="T64" fmla="*/ 36 w 175"/>
                <a:gd name="T65" fmla="*/ 137 h 295"/>
                <a:gd name="T66" fmla="*/ 42 w 175"/>
                <a:gd name="T67" fmla="*/ 112 h 295"/>
                <a:gd name="T68" fmla="*/ 51 w 175"/>
                <a:gd name="T69" fmla="*/ 88 h 295"/>
                <a:gd name="T70" fmla="*/ 68 w 175"/>
                <a:gd name="T71" fmla="*/ 65 h 295"/>
                <a:gd name="T72" fmla="*/ 80 w 175"/>
                <a:gd name="T73" fmla="*/ 5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5" h="295">
                  <a:moveTo>
                    <a:pt x="80" y="55"/>
                  </a:moveTo>
                  <a:lnTo>
                    <a:pt x="89" y="48"/>
                  </a:lnTo>
                  <a:lnTo>
                    <a:pt x="99" y="44"/>
                  </a:lnTo>
                  <a:lnTo>
                    <a:pt x="108" y="40"/>
                  </a:lnTo>
                  <a:lnTo>
                    <a:pt x="120" y="36"/>
                  </a:lnTo>
                  <a:lnTo>
                    <a:pt x="131" y="33"/>
                  </a:lnTo>
                  <a:lnTo>
                    <a:pt x="142" y="33"/>
                  </a:lnTo>
                  <a:lnTo>
                    <a:pt x="156" y="33"/>
                  </a:lnTo>
                  <a:lnTo>
                    <a:pt x="171" y="36"/>
                  </a:lnTo>
                  <a:lnTo>
                    <a:pt x="175" y="2"/>
                  </a:lnTo>
                  <a:lnTo>
                    <a:pt x="167" y="2"/>
                  </a:lnTo>
                  <a:lnTo>
                    <a:pt x="158" y="0"/>
                  </a:lnTo>
                  <a:lnTo>
                    <a:pt x="148" y="0"/>
                  </a:lnTo>
                  <a:lnTo>
                    <a:pt x="140" y="0"/>
                  </a:lnTo>
                  <a:lnTo>
                    <a:pt x="123" y="0"/>
                  </a:lnTo>
                  <a:lnTo>
                    <a:pt x="110" y="4"/>
                  </a:lnTo>
                  <a:lnTo>
                    <a:pt x="97" y="8"/>
                  </a:lnTo>
                  <a:lnTo>
                    <a:pt x="83" y="14"/>
                  </a:lnTo>
                  <a:lnTo>
                    <a:pt x="70" y="21"/>
                  </a:lnTo>
                  <a:lnTo>
                    <a:pt x="61" y="29"/>
                  </a:lnTo>
                  <a:lnTo>
                    <a:pt x="47" y="38"/>
                  </a:lnTo>
                  <a:lnTo>
                    <a:pt x="38" y="50"/>
                  </a:lnTo>
                  <a:lnTo>
                    <a:pt x="32" y="53"/>
                  </a:lnTo>
                  <a:lnTo>
                    <a:pt x="28" y="61"/>
                  </a:lnTo>
                  <a:lnTo>
                    <a:pt x="23" y="69"/>
                  </a:lnTo>
                  <a:lnTo>
                    <a:pt x="21" y="76"/>
                  </a:lnTo>
                  <a:lnTo>
                    <a:pt x="17" y="84"/>
                  </a:lnTo>
                  <a:lnTo>
                    <a:pt x="13" y="91"/>
                  </a:lnTo>
                  <a:lnTo>
                    <a:pt x="11" y="101"/>
                  </a:lnTo>
                  <a:lnTo>
                    <a:pt x="9" y="109"/>
                  </a:lnTo>
                  <a:lnTo>
                    <a:pt x="5" y="118"/>
                  </a:lnTo>
                  <a:lnTo>
                    <a:pt x="5" y="128"/>
                  </a:lnTo>
                  <a:lnTo>
                    <a:pt x="4" y="137"/>
                  </a:lnTo>
                  <a:lnTo>
                    <a:pt x="4" y="147"/>
                  </a:lnTo>
                  <a:lnTo>
                    <a:pt x="0" y="162"/>
                  </a:lnTo>
                  <a:lnTo>
                    <a:pt x="2" y="177"/>
                  </a:lnTo>
                  <a:lnTo>
                    <a:pt x="2" y="190"/>
                  </a:lnTo>
                  <a:lnTo>
                    <a:pt x="5" y="204"/>
                  </a:lnTo>
                  <a:lnTo>
                    <a:pt x="11" y="215"/>
                  </a:lnTo>
                  <a:lnTo>
                    <a:pt x="15" y="226"/>
                  </a:lnTo>
                  <a:lnTo>
                    <a:pt x="21" y="236"/>
                  </a:lnTo>
                  <a:lnTo>
                    <a:pt x="28" y="247"/>
                  </a:lnTo>
                  <a:lnTo>
                    <a:pt x="32" y="255"/>
                  </a:lnTo>
                  <a:lnTo>
                    <a:pt x="38" y="264"/>
                  </a:lnTo>
                  <a:lnTo>
                    <a:pt x="43" y="272"/>
                  </a:lnTo>
                  <a:lnTo>
                    <a:pt x="49" y="278"/>
                  </a:lnTo>
                  <a:lnTo>
                    <a:pt x="59" y="285"/>
                  </a:lnTo>
                  <a:lnTo>
                    <a:pt x="62" y="291"/>
                  </a:lnTo>
                  <a:lnTo>
                    <a:pt x="66" y="295"/>
                  </a:lnTo>
                  <a:lnTo>
                    <a:pt x="74" y="295"/>
                  </a:lnTo>
                  <a:lnTo>
                    <a:pt x="154" y="293"/>
                  </a:lnTo>
                  <a:lnTo>
                    <a:pt x="152" y="261"/>
                  </a:lnTo>
                  <a:lnTo>
                    <a:pt x="80" y="261"/>
                  </a:lnTo>
                  <a:lnTo>
                    <a:pt x="74" y="253"/>
                  </a:lnTo>
                  <a:lnTo>
                    <a:pt x="66" y="245"/>
                  </a:lnTo>
                  <a:lnTo>
                    <a:pt x="57" y="234"/>
                  </a:lnTo>
                  <a:lnTo>
                    <a:pt x="49" y="221"/>
                  </a:lnTo>
                  <a:lnTo>
                    <a:pt x="45" y="211"/>
                  </a:lnTo>
                  <a:lnTo>
                    <a:pt x="42" y="204"/>
                  </a:lnTo>
                  <a:lnTo>
                    <a:pt x="38" y="196"/>
                  </a:lnTo>
                  <a:lnTo>
                    <a:pt x="36" y="186"/>
                  </a:lnTo>
                  <a:lnTo>
                    <a:pt x="34" y="177"/>
                  </a:lnTo>
                  <a:lnTo>
                    <a:pt x="34" y="167"/>
                  </a:lnTo>
                  <a:lnTo>
                    <a:pt x="34" y="160"/>
                  </a:lnTo>
                  <a:lnTo>
                    <a:pt x="36" y="150"/>
                  </a:lnTo>
                  <a:lnTo>
                    <a:pt x="36" y="137"/>
                  </a:lnTo>
                  <a:lnTo>
                    <a:pt x="38" y="126"/>
                  </a:lnTo>
                  <a:lnTo>
                    <a:pt x="42" y="112"/>
                  </a:lnTo>
                  <a:lnTo>
                    <a:pt x="47" y="101"/>
                  </a:lnTo>
                  <a:lnTo>
                    <a:pt x="51" y="88"/>
                  </a:lnTo>
                  <a:lnTo>
                    <a:pt x="61" y="76"/>
                  </a:lnTo>
                  <a:lnTo>
                    <a:pt x="68" y="65"/>
                  </a:lnTo>
                  <a:lnTo>
                    <a:pt x="80" y="55"/>
                  </a:lnTo>
                  <a:lnTo>
                    <a:pt x="80" y="5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orme libre 58"/>
            <p:cNvSpPr>
              <a:spLocks/>
            </p:cNvSpPr>
            <p:nvPr/>
          </p:nvSpPr>
          <p:spPr bwMode="auto">
            <a:xfrm>
              <a:off x="5746750" y="2117725"/>
              <a:ext cx="314325" cy="539750"/>
            </a:xfrm>
            <a:custGeom>
              <a:avLst/>
              <a:gdLst>
                <a:gd name="T0" fmla="*/ 61 w 398"/>
                <a:gd name="T1" fmla="*/ 593 h 679"/>
                <a:gd name="T2" fmla="*/ 50 w 398"/>
                <a:gd name="T3" fmla="*/ 564 h 679"/>
                <a:gd name="T4" fmla="*/ 42 w 398"/>
                <a:gd name="T5" fmla="*/ 528 h 679"/>
                <a:gd name="T6" fmla="*/ 38 w 398"/>
                <a:gd name="T7" fmla="*/ 490 h 679"/>
                <a:gd name="T8" fmla="*/ 35 w 398"/>
                <a:gd name="T9" fmla="*/ 464 h 679"/>
                <a:gd name="T10" fmla="*/ 35 w 398"/>
                <a:gd name="T11" fmla="*/ 433 h 679"/>
                <a:gd name="T12" fmla="*/ 35 w 398"/>
                <a:gd name="T13" fmla="*/ 403 h 679"/>
                <a:gd name="T14" fmla="*/ 35 w 398"/>
                <a:gd name="T15" fmla="*/ 371 h 679"/>
                <a:gd name="T16" fmla="*/ 37 w 398"/>
                <a:gd name="T17" fmla="*/ 338 h 679"/>
                <a:gd name="T18" fmla="*/ 38 w 398"/>
                <a:gd name="T19" fmla="*/ 300 h 679"/>
                <a:gd name="T20" fmla="*/ 42 w 398"/>
                <a:gd name="T21" fmla="*/ 264 h 679"/>
                <a:gd name="T22" fmla="*/ 48 w 398"/>
                <a:gd name="T23" fmla="*/ 224 h 679"/>
                <a:gd name="T24" fmla="*/ 54 w 398"/>
                <a:gd name="T25" fmla="*/ 182 h 679"/>
                <a:gd name="T26" fmla="*/ 63 w 398"/>
                <a:gd name="T27" fmla="*/ 141 h 679"/>
                <a:gd name="T28" fmla="*/ 75 w 398"/>
                <a:gd name="T29" fmla="*/ 99 h 679"/>
                <a:gd name="T30" fmla="*/ 86 w 398"/>
                <a:gd name="T31" fmla="*/ 53 h 679"/>
                <a:gd name="T32" fmla="*/ 103 w 398"/>
                <a:gd name="T33" fmla="*/ 11 h 679"/>
                <a:gd name="T34" fmla="*/ 59 w 398"/>
                <a:gd name="T35" fmla="*/ 30 h 679"/>
                <a:gd name="T36" fmla="*/ 46 w 398"/>
                <a:gd name="T37" fmla="*/ 76 h 679"/>
                <a:gd name="T38" fmla="*/ 35 w 398"/>
                <a:gd name="T39" fmla="*/ 122 h 679"/>
                <a:gd name="T40" fmla="*/ 23 w 398"/>
                <a:gd name="T41" fmla="*/ 163 h 679"/>
                <a:gd name="T42" fmla="*/ 18 w 398"/>
                <a:gd name="T43" fmla="*/ 207 h 679"/>
                <a:gd name="T44" fmla="*/ 12 w 398"/>
                <a:gd name="T45" fmla="*/ 251 h 679"/>
                <a:gd name="T46" fmla="*/ 6 w 398"/>
                <a:gd name="T47" fmla="*/ 289 h 679"/>
                <a:gd name="T48" fmla="*/ 4 w 398"/>
                <a:gd name="T49" fmla="*/ 329 h 679"/>
                <a:gd name="T50" fmla="*/ 0 w 398"/>
                <a:gd name="T51" fmla="*/ 365 h 679"/>
                <a:gd name="T52" fmla="*/ 0 w 398"/>
                <a:gd name="T53" fmla="*/ 401 h 679"/>
                <a:gd name="T54" fmla="*/ 2 w 398"/>
                <a:gd name="T55" fmla="*/ 435 h 679"/>
                <a:gd name="T56" fmla="*/ 2 w 398"/>
                <a:gd name="T57" fmla="*/ 466 h 679"/>
                <a:gd name="T58" fmla="*/ 4 w 398"/>
                <a:gd name="T59" fmla="*/ 494 h 679"/>
                <a:gd name="T60" fmla="*/ 8 w 398"/>
                <a:gd name="T61" fmla="*/ 521 h 679"/>
                <a:gd name="T62" fmla="*/ 12 w 398"/>
                <a:gd name="T63" fmla="*/ 547 h 679"/>
                <a:gd name="T64" fmla="*/ 23 w 398"/>
                <a:gd name="T65" fmla="*/ 587 h 679"/>
                <a:gd name="T66" fmla="*/ 37 w 398"/>
                <a:gd name="T67" fmla="*/ 618 h 679"/>
                <a:gd name="T68" fmla="*/ 50 w 398"/>
                <a:gd name="T69" fmla="*/ 637 h 679"/>
                <a:gd name="T70" fmla="*/ 78 w 398"/>
                <a:gd name="T71" fmla="*/ 650 h 679"/>
                <a:gd name="T72" fmla="*/ 105 w 398"/>
                <a:gd name="T73" fmla="*/ 654 h 679"/>
                <a:gd name="T74" fmla="*/ 141 w 398"/>
                <a:gd name="T75" fmla="*/ 660 h 679"/>
                <a:gd name="T76" fmla="*/ 179 w 398"/>
                <a:gd name="T77" fmla="*/ 663 h 679"/>
                <a:gd name="T78" fmla="*/ 223 w 398"/>
                <a:gd name="T79" fmla="*/ 669 h 679"/>
                <a:gd name="T80" fmla="*/ 261 w 398"/>
                <a:gd name="T81" fmla="*/ 671 h 679"/>
                <a:gd name="T82" fmla="*/ 301 w 398"/>
                <a:gd name="T83" fmla="*/ 673 h 679"/>
                <a:gd name="T84" fmla="*/ 337 w 398"/>
                <a:gd name="T85" fmla="*/ 675 h 679"/>
                <a:gd name="T86" fmla="*/ 367 w 398"/>
                <a:gd name="T87" fmla="*/ 677 h 679"/>
                <a:gd name="T88" fmla="*/ 390 w 398"/>
                <a:gd name="T89" fmla="*/ 679 h 679"/>
                <a:gd name="T90" fmla="*/ 386 w 398"/>
                <a:gd name="T91" fmla="*/ 644 h 679"/>
                <a:gd name="T92" fmla="*/ 348 w 398"/>
                <a:gd name="T93" fmla="*/ 642 h 679"/>
                <a:gd name="T94" fmla="*/ 310 w 398"/>
                <a:gd name="T95" fmla="*/ 641 h 679"/>
                <a:gd name="T96" fmla="*/ 272 w 398"/>
                <a:gd name="T97" fmla="*/ 637 h 679"/>
                <a:gd name="T98" fmla="*/ 234 w 398"/>
                <a:gd name="T99" fmla="*/ 635 h 679"/>
                <a:gd name="T100" fmla="*/ 198 w 398"/>
                <a:gd name="T101" fmla="*/ 633 h 679"/>
                <a:gd name="T102" fmla="*/ 162 w 398"/>
                <a:gd name="T103" fmla="*/ 629 h 679"/>
                <a:gd name="T104" fmla="*/ 133 w 398"/>
                <a:gd name="T105" fmla="*/ 623 h 679"/>
                <a:gd name="T106" fmla="*/ 107 w 398"/>
                <a:gd name="T107" fmla="*/ 621 h 679"/>
                <a:gd name="T108" fmla="*/ 88 w 398"/>
                <a:gd name="T109" fmla="*/ 618 h 679"/>
                <a:gd name="T110" fmla="*/ 75 w 398"/>
                <a:gd name="T111" fmla="*/ 614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8" h="679">
                  <a:moveTo>
                    <a:pt x="75" y="614"/>
                  </a:moveTo>
                  <a:lnTo>
                    <a:pt x="67" y="604"/>
                  </a:lnTo>
                  <a:lnTo>
                    <a:pt x="61" y="593"/>
                  </a:lnTo>
                  <a:lnTo>
                    <a:pt x="56" y="585"/>
                  </a:lnTo>
                  <a:lnTo>
                    <a:pt x="54" y="576"/>
                  </a:lnTo>
                  <a:lnTo>
                    <a:pt x="50" y="564"/>
                  </a:lnTo>
                  <a:lnTo>
                    <a:pt x="48" y="555"/>
                  </a:lnTo>
                  <a:lnTo>
                    <a:pt x="44" y="542"/>
                  </a:lnTo>
                  <a:lnTo>
                    <a:pt x="42" y="528"/>
                  </a:lnTo>
                  <a:lnTo>
                    <a:pt x="40" y="513"/>
                  </a:lnTo>
                  <a:lnTo>
                    <a:pt x="40" y="498"/>
                  </a:lnTo>
                  <a:lnTo>
                    <a:pt x="38" y="490"/>
                  </a:lnTo>
                  <a:lnTo>
                    <a:pt x="37" y="481"/>
                  </a:lnTo>
                  <a:lnTo>
                    <a:pt x="35" y="471"/>
                  </a:lnTo>
                  <a:lnTo>
                    <a:pt x="35" y="464"/>
                  </a:lnTo>
                  <a:lnTo>
                    <a:pt x="35" y="452"/>
                  </a:lnTo>
                  <a:lnTo>
                    <a:pt x="35" y="445"/>
                  </a:lnTo>
                  <a:lnTo>
                    <a:pt x="35" y="433"/>
                  </a:lnTo>
                  <a:lnTo>
                    <a:pt x="35" y="426"/>
                  </a:lnTo>
                  <a:lnTo>
                    <a:pt x="35" y="414"/>
                  </a:lnTo>
                  <a:lnTo>
                    <a:pt x="35" y="403"/>
                  </a:lnTo>
                  <a:lnTo>
                    <a:pt x="35" y="391"/>
                  </a:lnTo>
                  <a:lnTo>
                    <a:pt x="35" y="382"/>
                  </a:lnTo>
                  <a:lnTo>
                    <a:pt x="35" y="371"/>
                  </a:lnTo>
                  <a:lnTo>
                    <a:pt x="35" y="359"/>
                  </a:lnTo>
                  <a:lnTo>
                    <a:pt x="35" y="348"/>
                  </a:lnTo>
                  <a:lnTo>
                    <a:pt x="37" y="338"/>
                  </a:lnTo>
                  <a:lnTo>
                    <a:pt x="37" y="325"/>
                  </a:lnTo>
                  <a:lnTo>
                    <a:pt x="37" y="314"/>
                  </a:lnTo>
                  <a:lnTo>
                    <a:pt x="38" y="300"/>
                  </a:lnTo>
                  <a:lnTo>
                    <a:pt x="40" y="289"/>
                  </a:lnTo>
                  <a:lnTo>
                    <a:pt x="40" y="276"/>
                  </a:lnTo>
                  <a:lnTo>
                    <a:pt x="42" y="264"/>
                  </a:lnTo>
                  <a:lnTo>
                    <a:pt x="44" y="251"/>
                  </a:lnTo>
                  <a:lnTo>
                    <a:pt x="48" y="238"/>
                  </a:lnTo>
                  <a:lnTo>
                    <a:pt x="48" y="224"/>
                  </a:lnTo>
                  <a:lnTo>
                    <a:pt x="50" y="211"/>
                  </a:lnTo>
                  <a:lnTo>
                    <a:pt x="52" y="196"/>
                  </a:lnTo>
                  <a:lnTo>
                    <a:pt x="54" y="182"/>
                  </a:lnTo>
                  <a:lnTo>
                    <a:pt x="57" y="169"/>
                  </a:lnTo>
                  <a:lnTo>
                    <a:pt x="61" y="156"/>
                  </a:lnTo>
                  <a:lnTo>
                    <a:pt x="63" y="141"/>
                  </a:lnTo>
                  <a:lnTo>
                    <a:pt x="67" y="127"/>
                  </a:lnTo>
                  <a:lnTo>
                    <a:pt x="71" y="112"/>
                  </a:lnTo>
                  <a:lnTo>
                    <a:pt x="75" y="99"/>
                  </a:lnTo>
                  <a:lnTo>
                    <a:pt x="78" y="82"/>
                  </a:lnTo>
                  <a:lnTo>
                    <a:pt x="82" y="68"/>
                  </a:lnTo>
                  <a:lnTo>
                    <a:pt x="86" y="53"/>
                  </a:lnTo>
                  <a:lnTo>
                    <a:pt x="92" y="40"/>
                  </a:lnTo>
                  <a:lnTo>
                    <a:pt x="97" y="25"/>
                  </a:lnTo>
                  <a:lnTo>
                    <a:pt x="103" y="11"/>
                  </a:lnTo>
                  <a:lnTo>
                    <a:pt x="71" y="0"/>
                  </a:lnTo>
                  <a:lnTo>
                    <a:pt x="65" y="15"/>
                  </a:lnTo>
                  <a:lnTo>
                    <a:pt x="59" y="30"/>
                  </a:lnTo>
                  <a:lnTo>
                    <a:pt x="54" y="44"/>
                  </a:lnTo>
                  <a:lnTo>
                    <a:pt x="50" y="61"/>
                  </a:lnTo>
                  <a:lnTo>
                    <a:pt x="46" y="76"/>
                  </a:lnTo>
                  <a:lnTo>
                    <a:pt x="42" y="91"/>
                  </a:lnTo>
                  <a:lnTo>
                    <a:pt x="38" y="106"/>
                  </a:lnTo>
                  <a:lnTo>
                    <a:pt x="35" y="122"/>
                  </a:lnTo>
                  <a:lnTo>
                    <a:pt x="31" y="135"/>
                  </a:lnTo>
                  <a:lnTo>
                    <a:pt x="27" y="150"/>
                  </a:lnTo>
                  <a:lnTo>
                    <a:pt x="23" y="163"/>
                  </a:lnTo>
                  <a:lnTo>
                    <a:pt x="23" y="180"/>
                  </a:lnTo>
                  <a:lnTo>
                    <a:pt x="18" y="194"/>
                  </a:lnTo>
                  <a:lnTo>
                    <a:pt x="18" y="207"/>
                  </a:lnTo>
                  <a:lnTo>
                    <a:pt x="14" y="222"/>
                  </a:lnTo>
                  <a:lnTo>
                    <a:pt x="14" y="238"/>
                  </a:lnTo>
                  <a:lnTo>
                    <a:pt x="12" y="251"/>
                  </a:lnTo>
                  <a:lnTo>
                    <a:pt x="10" y="264"/>
                  </a:lnTo>
                  <a:lnTo>
                    <a:pt x="6" y="276"/>
                  </a:lnTo>
                  <a:lnTo>
                    <a:pt x="6" y="289"/>
                  </a:lnTo>
                  <a:lnTo>
                    <a:pt x="4" y="302"/>
                  </a:lnTo>
                  <a:lnTo>
                    <a:pt x="4" y="315"/>
                  </a:lnTo>
                  <a:lnTo>
                    <a:pt x="4" y="329"/>
                  </a:lnTo>
                  <a:lnTo>
                    <a:pt x="4" y="342"/>
                  </a:lnTo>
                  <a:lnTo>
                    <a:pt x="2" y="353"/>
                  </a:lnTo>
                  <a:lnTo>
                    <a:pt x="0" y="365"/>
                  </a:lnTo>
                  <a:lnTo>
                    <a:pt x="0" y="376"/>
                  </a:lnTo>
                  <a:lnTo>
                    <a:pt x="0" y="390"/>
                  </a:lnTo>
                  <a:lnTo>
                    <a:pt x="0" y="401"/>
                  </a:lnTo>
                  <a:lnTo>
                    <a:pt x="0" y="412"/>
                  </a:lnTo>
                  <a:lnTo>
                    <a:pt x="0" y="424"/>
                  </a:lnTo>
                  <a:lnTo>
                    <a:pt x="2" y="435"/>
                  </a:lnTo>
                  <a:lnTo>
                    <a:pt x="2" y="445"/>
                  </a:lnTo>
                  <a:lnTo>
                    <a:pt x="2" y="454"/>
                  </a:lnTo>
                  <a:lnTo>
                    <a:pt x="2" y="466"/>
                  </a:lnTo>
                  <a:lnTo>
                    <a:pt x="4" y="475"/>
                  </a:lnTo>
                  <a:lnTo>
                    <a:pt x="4" y="485"/>
                  </a:lnTo>
                  <a:lnTo>
                    <a:pt x="4" y="494"/>
                  </a:lnTo>
                  <a:lnTo>
                    <a:pt x="6" y="502"/>
                  </a:lnTo>
                  <a:lnTo>
                    <a:pt x="8" y="513"/>
                  </a:lnTo>
                  <a:lnTo>
                    <a:pt x="8" y="521"/>
                  </a:lnTo>
                  <a:lnTo>
                    <a:pt x="10" y="528"/>
                  </a:lnTo>
                  <a:lnTo>
                    <a:pt x="12" y="538"/>
                  </a:lnTo>
                  <a:lnTo>
                    <a:pt x="12" y="547"/>
                  </a:lnTo>
                  <a:lnTo>
                    <a:pt x="18" y="561"/>
                  </a:lnTo>
                  <a:lnTo>
                    <a:pt x="21" y="576"/>
                  </a:lnTo>
                  <a:lnTo>
                    <a:pt x="23" y="587"/>
                  </a:lnTo>
                  <a:lnTo>
                    <a:pt x="29" y="599"/>
                  </a:lnTo>
                  <a:lnTo>
                    <a:pt x="33" y="608"/>
                  </a:lnTo>
                  <a:lnTo>
                    <a:pt x="37" y="618"/>
                  </a:lnTo>
                  <a:lnTo>
                    <a:pt x="42" y="625"/>
                  </a:lnTo>
                  <a:lnTo>
                    <a:pt x="46" y="633"/>
                  </a:lnTo>
                  <a:lnTo>
                    <a:pt x="50" y="637"/>
                  </a:lnTo>
                  <a:lnTo>
                    <a:pt x="56" y="642"/>
                  </a:lnTo>
                  <a:lnTo>
                    <a:pt x="65" y="646"/>
                  </a:lnTo>
                  <a:lnTo>
                    <a:pt x="78" y="650"/>
                  </a:lnTo>
                  <a:lnTo>
                    <a:pt x="86" y="652"/>
                  </a:lnTo>
                  <a:lnTo>
                    <a:pt x="95" y="654"/>
                  </a:lnTo>
                  <a:lnTo>
                    <a:pt x="105" y="654"/>
                  </a:lnTo>
                  <a:lnTo>
                    <a:pt x="116" y="658"/>
                  </a:lnTo>
                  <a:lnTo>
                    <a:pt x="128" y="658"/>
                  </a:lnTo>
                  <a:lnTo>
                    <a:pt x="141" y="660"/>
                  </a:lnTo>
                  <a:lnTo>
                    <a:pt x="154" y="660"/>
                  </a:lnTo>
                  <a:lnTo>
                    <a:pt x="168" y="663"/>
                  </a:lnTo>
                  <a:lnTo>
                    <a:pt x="179" y="663"/>
                  </a:lnTo>
                  <a:lnTo>
                    <a:pt x="192" y="667"/>
                  </a:lnTo>
                  <a:lnTo>
                    <a:pt x="208" y="667"/>
                  </a:lnTo>
                  <a:lnTo>
                    <a:pt x="223" y="669"/>
                  </a:lnTo>
                  <a:lnTo>
                    <a:pt x="236" y="669"/>
                  </a:lnTo>
                  <a:lnTo>
                    <a:pt x="248" y="671"/>
                  </a:lnTo>
                  <a:lnTo>
                    <a:pt x="261" y="671"/>
                  </a:lnTo>
                  <a:lnTo>
                    <a:pt x="276" y="673"/>
                  </a:lnTo>
                  <a:lnTo>
                    <a:pt x="287" y="673"/>
                  </a:lnTo>
                  <a:lnTo>
                    <a:pt x="301" y="673"/>
                  </a:lnTo>
                  <a:lnTo>
                    <a:pt x="314" y="673"/>
                  </a:lnTo>
                  <a:lnTo>
                    <a:pt x="327" y="675"/>
                  </a:lnTo>
                  <a:lnTo>
                    <a:pt x="337" y="675"/>
                  </a:lnTo>
                  <a:lnTo>
                    <a:pt x="348" y="675"/>
                  </a:lnTo>
                  <a:lnTo>
                    <a:pt x="358" y="675"/>
                  </a:lnTo>
                  <a:lnTo>
                    <a:pt x="367" y="677"/>
                  </a:lnTo>
                  <a:lnTo>
                    <a:pt x="375" y="677"/>
                  </a:lnTo>
                  <a:lnTo>
                    <a:pt x="384" y="679"/>
                  </a:lnTo>
                  <a:lnTo>
                    <a:pt x="390" y="679"/>
                  </a:lnTo>
                  <a:lnTo>
                    <a:pt x="398" y="679"/>
                  </a:lnTo>
                  <a:lnTo>
                    <a:pt x="398" y="646"/>
                  </a:lnTo>
                  <a:lnTo>
                    <a:pt x="386" y="644"/>
                  </a:lnTo>
                  <a:lnTo>
                    <a:pt x="375" y="642"/>
                  </a:lnTo>
                  <a:lnTo>
                    <a:pt x="362" y="642"/>
                  </a:lnTo>
                  <a:lnTo>
                    <a:pt x="348" y="642"/>
                  </a:lnTo>
                  <a:lnTo>
                    <a:pt x="337" y="641"/>
                  </a:lnTo>
                  <a:lnTo>
                    <a:pt x="324" y="641"/>
                  </a:lnTo>
                  <a:lnTo>
                    <a:pt x="310" y="641"/>
                  </a:lnTo>
                  <a:lnTo>
                    <a:pt x="299" y="641"/>
                  </a:lnTo>
                  <a:lnTo>
                    <a:pt x="286" y="639"/>
                  </a:lnTo>
                  <a:lnTo>
                    <a:pt x="272" y="637"/>
                  </a:lnTo>
                  <a:lnTo>
                    <a:pt x="259" y="635"/>
                  </a:lnTo>
                  <a:lnTo>
                    <a:pt x="248" y="635"/>
                  </a:lnTo>
                  <a:lnTo>
                    <a:pt x="234" y="635"/>
                  </a:lnTo>
                  <a:lnTo>
                    <a:pt x="221" y="635"/>
                  </a:lnTo>
                  <a:lnTo>
                    <a:pt x="209" y="633"/>
                  </a:lnTo>
                  <a:lnTo>
                    <a:pt x="198" y="633"/>
                  </a:lnTo>
                  <a:lnTo>
                    <a:pt x="187" y="631"/>
                  </a:lnTo>
                  <a:lnTo>
                    <a:pt x="173" y="629"/>
                  </a:lnTo>
                  <a:lnTo>
                    <a:pt x="162" y="629"/>
                  </a:lnTo>
                  <a:lnTo>
                    <a:pt x="154" y="627"/>
                  </a:lnTo>
                  <a:lnTo>
                    <a:pt x="143" y="625"/>
                  </a:lnTo>
                  <a:lnTo>
                    <a:pt x="133" y="623"/>
                  </a:lnTo>
                  <a:lnTo>
                    <a:pt x="124" y="621"/>
                  </a:lnTo>
                  <a:lnTo>
                    <a:pt x="116" y="621"/>
                  </a:lnTo>
                  <a:lnTo>
                    <a:pt x="107" y="621"/>
                  </a:lnTo>
                  <a:lnTo>
                    <a:pt x="99" y="620"/>
                  </a:lnTo>
                  <a:lnTo>
                    <a:pt x="92" y="618"/>
                  </a:lnTo>
                  <a:lnTo>
                    <a:pt x="88" y="618"/>
                  </a:lnTo>
                  <a:lnTo>
                    <a:pt x="78" y="616"/>
                  </a:lnTo>
                  <a:lnTo>
                    <a:pt x="75" y="614"/>
                  </a:lnTo>
                  <a:lnTo>
                    <a:pt x="75" y="61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orme libre 59"/>
            <p:cNvSpPr>
              <a:spLocks/>
            </p:cNvSpPr>
            <p:nvPr/>
          </p:nvSpPr>
          <p:spPr bwMode="auto">
            <a:xfrm>
              <a:off x="6140450" y="2627313"/>
              <a:ext cx="388938" cy="228600"/>
            </a:xfrm>
            <a:custGeom>
              <a:avLst/>
              <a:gdLst>
                <a:gd name="T0" fmla="*/ 456 w 490"/>
                <a:gd name="T1" fmla="*/ 7 h 288"/>
                <a:gd name="T2" fmla="*/ 456 w 490"/>
                <a:gd name="T3" fmla="*/ 30 h 288"/>
                <a:gd name="T4" fmla="*/ 456 w 490"/>
                <a:gd name="T5" fmla="*/ 66 h 288"/>
                <a:gd name="T6" fmla="*/ 446 w 490"/>
                <a:gd name="T7" fmla="*/ 106 h 288"/>
                <a:gd name="T8" fmla="*/ 433 w 490"/>
                <a:gd name="T9" fmla="*/ 138 h 288"/>
                <a:gd name="T10" fmla="*/ 422 w 490"/>
                <a:gd name="T11" fmla="*/ 161 h 288"/>
                <a:gd name="T12" fmla="*/ 408 w 490"/>
                <a:gd name="T13" fmla="*/ 186 h 288"/>
                <a:gd name="T14" fmla="*/ 378 w 490"/>
                <a:gd name="T15" fmla="*/ 209 h 288"/>
                <a:gd name="T16" fmla="*/ 338 w 490"/>
                <a:gd name="T17" fmla="*/ 231 h 288"/>
                <a:gd name="T18" fmla="*/ 313 w 490"/>
                <a:gd name="T19" fmla="*/ 239 h 288"/>
                <a:gd name="T20" fmla="*/ 287 w 490"/>
                <a:gd name="T21" fmla="*/ 247 h 288"/>
                <a:gd name="T22" fmla="*/ 258 w 490"/>
                <a:gd name="T23" fmla="*/ 252 h 288"/>
                <a:gd name="T24" fmla="*/ 233 w 490"/>
                <a:gd name="T25" fmla="*/ 254 h 288"/>
                <a:gd name="T26" fmla="*/ 203 w 490"/>
                <a:gd name="T27" fmla="*/ 252 h 288"/>
                <a:gd name="T28" fmla="*/ 176 w 490"/>
                <a:gd name="T29" fmla="*/ 249 h 288"/>
                <a:gd name="T30" fmla="*/ 152 w 490"/>
                <a:gd name="T31" fmla="*/ 241 h 288"/>
                <a:gd name="T32" fmla="*/ 131 w 490"/>
                <a:gd name="T33" fmla="*/ 231 h 288"/>
                <a:gd name="T34" fmla="*/ 93 w 490"/>
                <a:gd name="T35" fmla="*/ 201 h 288"/>
                <a:gd name="T36" fmla="*/ 66 w 490"/>
                <a:gd name="T37" fmla="*/ 163 h 288"/>
                <a:gd name="T38" fmla="*/ 55 w 490"/>
                <a:gd name="T39" fmla="*/ 138 h 288"/>
                <a:gd name="T40" fmla="*/ 45 w 490"/>
                <a:gd name="T41" fmla="*/ 114 h 288"/>
                <a:gd name="T42" fmla="*/ 39 w 490"/>
                <a:gd name="T43" fmla="*/ 85 h 288"/>
                <a:gd name="T44" fmla="*/ 34 w 490"/>
                <a:gd name="T45" fmla="*/ 55 h 288"/>
                <a:gd name="T46" fmla="*/ 34 w 490"/>
                <a:gd name="T47" fmla="*/ 20 h 288"/>
                <a:gd name="T48" fmla="*/ 0 w 490"/>
                <a:gd name="T49" fmla="*/ 26 h 288"/>
                <a:gd name="T50" fmla="*/ 1 w 490"/>
                <a:gd name="T51" fmla="*/ 70 h 288"/>
                <a:gd name="T52" fmla="*/ 9 w 490"/>
                <a:gd name="T53" fmla="*/ 110 h 288"/>
                <a:gd name="T54" fmla="*/ 20 w 490"/>
                <a:gd name="T55" fmla="*/ 146 h 288"/>
                <a:gd name="T56" fmla="*/ 34 w 490"/>
                <a:gd name="T57" fmla="*/ 176 h 288"/>
                <a:gd name="T58" fmla="*/ 51 w 490"/>
                <a:gd name="T59" fmla="*/ 201 h 288"/>
                <a:gd name="T60" fmla="*/ 66 w 490"/>
                <a:gd name="T61" fmla="*/ 220 h 288"/>
                <a:gd name="T62" fmla="*/ 98 w 490"/>
                <a:gd name="T63" fmla="*/ 250 h 288"/>
                <a:gd name="T64" fmla="*/ 138 w 490"/>
                <a:gd name="T65" fmla="*/ 271 h 288"/>
                <a:gd name="T66" fmla="*/ 171 w 490"/>
                <a:gd name="T67" fmla="*/ 281 h 288"/>
                <a:gd name="T68" fmla="*/ 201 w 490"/>
                <a:gd name="T69" fmla="*/ 285 h 288"/>
                <a:gd name="T70" fmla="*/ 233 w 490"/>
                <a:gd name="T71" fmla="*/ 288 h 288"/>
                <a:gd name="T72" fmla="*/ 264 w 490"/>
                <a:gd name="T73" fmla="*/ 285 h 288"/>
                <a:gd name="T74" fmla="*/ 296 w 490"/>
                <a:gd name="T75" fmla="*/ 279 h 288"/>
                <a:gd name="T76" fmla="*/ 326 w 490"/>
                <a:gd name="T77" fmla="*/ 271 h 288"/>
                <a:gd name="T78" fmla="*/ 353 w 490"/>
                <a:gd name="T79" fmla="*/ 260 h 288"/>
                <a:gd name="T80" fmla="*/ 378 w 490"/>
                <a:gd name="T81" fmla="*/ 247 h 288"/>
                <a:gd name="T82" fmla="*/ 401 w 490"/>
                <a:gd name="T83" fmla="*/ 233 h 288"/>
                <a:gd name="T84" fmla="*/ 425 w 490"/>
                <a:gd name="T85" fmla="*/ 214 h 288"/>
                <a:gd name="T86" fmla="*/ 446 w 490"/>
                <a:gd name="T87" fmla="*/ 190 h 288"/>
                <a:gd name="T88" fmla="*/ 461 w 490"/>
                <a:gd name="T89" fmla="*/ 163 h 288"/>
                <a:gd name="T90" fmla="*/ 473 w 490"/>
                <a:gd name="T91" fmla="*/ 136 h 288"/>
                <a:gd name="T92" fmla="*/ 480 w 490"/>
                <a:gd name="T93" fmla="*/ 110 h 288"/>
                <a:gd name="T94" fmla="*/ 486 w 490"/>
                <a:gd name="T95" fmla="*/ 83 h 288"/>
                <a:gd name="T96" fmla="*/ 490 w 490"/>
                <a:gd name="T97" fmla="*/ 55 h 288"/>
                <a:gd name="T98" fmla="*/ 490 w 490"/>
                <a:gd name="T99" fmla="*/ 20 h 288"/>
                <a:gd name="T100" fmla="*/ 490 w 490"/>
                <a:gd name="T101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0" h="288">
                  <a:moveTo>
                    <a:pt x="490" y="0"/>
                  </a:moveTo>
                  <a:lnTo>
                    <a:pt x="456" y="7"/>
                  </a:lnTo>
                  <a:lnTo>
                    <a:pt x="456" y="7"/>
                  </a:lnTo>
                  <a:lnTo>
                    <a:pt x="456" y="9"/>
                  </a:lnTo>
                  <a:lnTo>
                    <a:pt x="456" y="22"/>
                  </a:lnTo>
                  <a:lnTo>
                    <a:pt x="456" y="30"/>
                  </a:lnTo>
                  <a:lnTo>
                    <a:pt x="456" y="41"/>
                  </a:lnTo>
                  <a:lnTo>
                    <a:pt x="456" y="53"/>
                  </a:lnTo>
                  <a:lnTo>
                    <a:pt x="456" y="66"/>
                  </a:lnTo>
                  <a:lnTo>
                    <a:pt x="452" y="79"/>
                  </a:lnTo>
                  <a:lnTo>
                    <a:pt x="450" y="93"/>
                  </a:lnTo>
                  <a:lnTo>
                    <a:pt x="446" y="106"/>
                  </a:lnTo>
                  <a:lnTo>
                    <a:pt x="441" y="123"/>
                  </a:lnTo>
                  <a:lnTo>
                    <a:pt x="437" y="131"/>
                  </a:lnTo>
                  <a:lnTo>
                    <a:pt x="433" y="138"/>
                  </a:lnTo>
                  <a:lnTo>
                    <a:pt x="429" y="146"/>
                  </a:lnTo>
                  <a:lnTo>
                    <a:pt x="427" y="153"/>
                  </a:lnTo>
                  <a:lnTo>
                    <a:pt x="422" y="161"/>
                  </a:lnTo>
                  <a:lnTo>
                    <a:pt x="418" y="171"/>
                  </a:lnTo>
                  <a:lnTo>
                    <a:pt x="414" y="176"/>
                  </a:lnTo>
                  <a:lnTo>
                    <a:pt x="408" y="186"/>
                  </a:lnTo>
                  <a:lnTo>
                    <a:pt x="399" y="193"/>
                  </a:lnTo>
                  <a:lnTo>
                    <a:pt x="391" y="201"/>
                  </a:lnTo>
                  <a:lnTo>
                    <a:pt x="378" y="209"/>
                  </a:lnTo>
                  <a:lnTo>
                    <a:pt x="366" y="218"/>
                  </a:lnTo>
                  <a:lnTo>
                    <a:pt x="353" y="224"/>
                  </a:lnTo>
                  <a:lnTo>
                    <a:pt x="338" y="231"/>
                  </a:lnTo>
                  <a:lnTo>
                    <a:pt x="328" y="233"/>
                  </a:lnTo>
                  <a:lnTo>
                    <a:pt x="321" y="237"/>
                  </a:lnTo>
                  <a:lnTo>
                    <a:pt x="313" y="239"/>
                  </a:lnTo>
                  <a:lnTo>
                    <a:pt x="306" y="245"/>
                  </a:lnTo>
                  <a:lnTo>
                    <a:pt x="296" y="245"/>
                  </a:lnTo>
                  <a:lnTo>
                    <a:pt x="287" y="247"/>
                  </a:lnTo>
                  <a:lnTo>
                    <a:pt x="277" y="249"/>
                  </a:lnTo>
                  <a:lnTo>
                    <a:pt x="269" y="252"/>
                  </a:lnTo>
                  <a:lnTo>
                    <a:pt x="258" y="252"/>
                  </a:lnTo>
                  <a:lnTo>
                    <a:pt x="250" y="252"/>
                  </a:lnTo>
                  <a:lnTo>
                    <a:pt x="241" y="252"/>
                  </a:lnTo>
                  <a:lnTo>
                    <a:pt x="233" y="254"/>
                  </a:lnTo>
                  <a:lnTo>
                    <a:pt x="222" y="252"/>
                  </a:lnTo>
                  <a:lnTo>
                    <a:pt x="214" y="252"/>
                  </a:lnTo>
                  <a:lnTo>
                    <a:pt x="203" y="252"/>
                  </a:lnTo>
                  <a:lnTo>
                    <a:pt x="195" y="252"/>
                  </a:lnTo>
                  <a:lnTo>
                    <a:pt x="186" y="250"/>
                  </a:lnTo>
                  <a:lnTo>
                    <a:pt x="176" y="249"/>
                  </a:lnTo>
                  <a:lnTo>
                    <a:pt x="169" y="247"/>
                  </a:lnTo>
                  <a:lnTo>
                    <a:pt x="161" y="245"/>
                  </a:lnTo>
                  <a:lnTo>
                    <a:pt x="152" y="241"/>
                  </a:lnTo>
                  <a:lnTo>
                    <a:pt x="146" y="239"/>
                  </a:lnTo>
                  <a:lnTo>
                    <a:pt x="138" y="233"/>
                  </a:lnTo>
                  <a:lnTo>
                    <a:pt x="131" y="231"/>
                  </a:lnTo>
                  <a:lnTo>
                    <a:pt x="117" y="222"/>
                  </a:lnTo>
                  <a:lnTo>
                    <a:pt x="106" y="214"/>
                  </a:lnTo>
                  <a:lnTo>
                    <a:pt x="93" y="201"/>
                  </a:lnTo>
                  <a:lnTo>
                    <a:pt x="83" y="190"/>
                  </a:lnTo>
                  <a:lnTo>
                    <a:pt x="74" y="176"/>
                  </a:lnTo>
                  <a:lnTo>
                    <a:pt x="66" y="163"/>
                  </a:lnTo>
                  <a:lnTo>
                    <a:pt x="62" y="155"/>
                  </a:lnTo>
                  <a:lnTo>
                    <a:pt x="58" y="148"/>
                  </a:lnTo>
                  <a:lnTo>
                    <a:pt x="55" y="138"/>
                  </a:lnTo>
                  <a:lnTo>
                    <a:pt x="51" y="133"/>
                  </a:lnTo>
                  <a:lnTo>
                    <a:pt x="47" y="121"/>
                  </a:lnTo>
                  <a:lnTo>
                    <a:pt x="45" y="114"/>
                  </a:lnTo>
                  <a:lnTo>
                    <a:pt x="43" y="104"/>
                  </a:lnTo>
                  <a:lnTo>
                    <a:pt x="41" y="95"/>
                  </a:lnTo>
                  <a:lnTo>
                    <a:pt x="39" y="85"/>
                  </a:lnTo>
                  <a:lnTo>
                    <a:pt x="38" y="76"/>
                  </a:lnTo>
                  <a:lnTo>
                    <a:pt x="34" y="64"/>
                  </a:lnTo>
                  <a:lnTo>
                    <a:pt x="34" y="55"/>
                  </a:lnTo>
                  <a:lnTo>
                    <a:pt x="34" y="43"/>
                  </a:lnTo>
                  <a:lnTo>
                    <a:pt x="34" y="32"/>
                  </a:lnTo>
                  <a:lnTo>
                    <a:pt x="34" y="20"/>
                  </a:lnTo>
                  <a:lnTo>
                    <a:pt x="34" y="11"/>
                  </a:lnTo>
                  <a:lnTo>
                    <a:pt x="0" y="11"/>
                  </a:lnTo>
                  <a:lnTo>
                    <a:pt x="0" y="26"/>
                  </a:lnTo>
                  <a:lnTo>
                    <a:pt x="0" y="41"/>
                  </a:lnTo>
                  <a:lnTo>
                    <a:pt x="1" y="57"/>
                  </a:lnTo>
                  <a:lnTo>
                    <a:pt x="1" y="70"/>
                  </a:lnTo>
                  <a:lnTo>
                    <a:pt x="3" y="83"/>
                  </a:lnTo>
                  <a:lnTo>
                    <a:pt x="7" y="96"/>
                  </a:lnTo>
                  <a:lnTo>
                    <a:pt x="9" y="110"/>
                  </a:lnTo>
                  <a:lnTo>
                    <a:pt x="15" y="123"/>
                  </a:lnTo>
                  <a:lnTo>
                    <a:pt x="17" y="133"/>
                  </a:lnTo>
                  <a:lnTo>
                    <a:pt x="20" y="146"/>
                  </a:lnTo>
                  <a:lnTo>
                    <a:pt x="26" y="155"/>
                  </a:lnTo>
                  <a:lnTo>
                    <a:pt x="30" y="167"/>
                  </a:lnTo>
                  <a:lnTo>
                    <a:pt x="34" y="176"/>
                  </a:lnTo>
                  <a:lnTo>
                    <a:pt x="39" y="184"/>
                  </a:lnTo>
                  <a:lnTo>
                    <a:pt x="45" y="193"/>
                  </a:lnTo>
                  <a:lnTo>
                    <a:pt x="51" y="201"/>
                  </a:lnTo>
                  <a:lnTo>
                    <a:pt x="55" y="209"/>
                  </a:lnTo>
                  <a:lnTo>
                    <a:pt x="60" y="214"/>
                  </a:lnTo>
                  <a:lnTo>
                    <a:pt x="66" y="220"/>
                  </a:lnTo>
                  <a:lnTo>
                    <a:pt x="72" y="228"/>
                  </a:lnTo>
                  <a:lnTo>
                    <a:pt x="85" y="239"/>
                  </a:lnTo>
                  <a:lnTo>
                    <a:pt x="98" y="250"/>
                  </a:lnTo>
                  <a:lnTo>
                    <a:pt x="112" y="258"/>
                  </a:lnTo>
                  <a:lnTo>
                    <a:pt x="125" y="264"/>
                  </a:lnTo>
                  <a:lnTo>
                    <a:pt x="138" y="271"/>
                  </a:lnTo>
                  <a:lnTo>
                    <a:pt x="152" y="277"/>
                  </a:lnTo>
                  <a:lnTo>
                    <a:pt x="159" y="277"/>
                  </a:lnTo>
                  <a:lnTo>
                    <a:pt x="171" y="281"/>
                  </a:lnTo>
                  <a:lnTo>
                    <a:pt x="180" y="283"/>
                  </a:lnTo>
                  <a:lnTo>
                    <a:pt x="192" y="285"/>
                  </a:lnTo>
                  <a:lnTo>
                    <a:pt x="201" y="285"/>
                  </a:lnTo>
                  <a:lnTo>
                    <a:pt x="212" y="287"/>
                  </a:lnTo>
                  <a:lnTo>
                    <a:pt x="222" y="287"/>
                  </a:lnTo>
                  <a:lnTo>
                    <a:pt x="233" y="288"/>
                  </a:lnTo>
                  <a:lnTo>
                    <a:pt x="245" y="287"/>
                  </a:lnTo>
                  <a:lnTo>
                    <a:pt x="254" y="287"/>
                  </a:lnTo>
                  <a:lnTo>
                    <a:pt x="264" y="285"/>
                  </a:lnTo>
                  <a:lnTo>
                    <a:pt x="277" y="283"/>
                  </a:lnTo>
                  <a:lnTo>
                    <a:pt x="285" y="281"/>
                  </a:lnTo>
                  <a:lnTo>
                    <a:pt x="296" y="279"/>
                  </a:lnTo>
                  <a:lnTo>
                    <a:pt x="306" y="277"/>
                  </a:lnTo>
                  <a:lnTo>
                    <a:pt x="317" y="275"/>
                  </a:lnTo>
                  <a:lnTo>
                    <a:pt x="326" y="271"/>
                  </a:lnTo>
                  <a:lnTo>
                    <a:pt x="334" y="268"/>
                  </a:lnTo>
                  <a:lnTo>
                    <a:pt x="344" y="264"/>
                  </a:lnTo>
                  <a:lnTo>
                    <a:pt x="353" y="260"/>
                  </a:lnTo>
                  <a:lnTo>
                    <a:pt x="361" y="256"/>
                  </a:lnTo>
                  <a:lnTo>
                    <a:pt x="370" y="252"/>
                  </a:lnTo>
                  <a:lnTo>
                    <a:pt x="378" y="247"/>
                  </a:lnTo>
                  <a:lnTo>
                    <a:pt x="387" y="245"/>
                  </a:lnTo>
                  <a:lnTo>
                    <a:pt x="393" y="239"/>
                  </a:lnTo>
                  <a:lnTo>
                    <a:pt x="401" y="233"/>
                  </a:lnTo>
                  <a:lnTo>
                    <a:pt x="406" y="230"/>
                  </a:lnTo>
                  <a:lnTo>
                    <a:pt x="414" y="226"/>
                  </a:lnTo>
                  <a:lnTo>
                    <a:pt x="425" y="214"/>
                  </a:lnTo>
                  <a:lnTo>
                    <a:pt x="435" y="207"/>
                  </a:lnTo>
                  <a:lnTo>
                    <a:pt x="441" y="197"/>
                  </a:lnTo>
                  <a:lnTo>
                    <a:pt x="446" y="190"/>
                  </a:lnTo>
                  <a:lnTo>
                    <a:pt x="452" y="180"/>
                  </a:lnTo>
                  <a:lnTo>
                    <a:pt x="458" y="171"/>
                  </a:lnTo>
                  <a:lnTo>
                    <a:pt x="461" y="163"/>
                  </a:lnTo>
                  <a:lnTo>
                    <a:pt x="465" y="153"/>
                  </a:lnTo>
                  <a:lnTo>
                    <a:pt x="469" y="146"/>
                  </a:lnTo>
                  <a:lnTo>
                    <a:pt x="473" y="136"/>
                  </a:lnTo>
                  <a:lnTo>
                    <a:pt x="475" y="127"/>
                  </a:lnTo>
                  <a:lnTo>
                    <a:pt x="477" y="119"/>
                  </a:lnTo>
                  <a:lnTo>
                    <a:pt x="480" y="110"/>
                  </a:lnTo>
                  <a:lnTo>
                    <a:pt x="484" y="100"/>
                  </a:lnTo>
                  <a:lnTo>
                    <a:pt x="484" y="93"/>
                  </a:lnTo>
                  <a:lnTo>
                    <a:pt x="486" y="83"/>
                  </a:lnTo>
                  <a:lnTo>
                    <a:pt x="486" y="76"/>
                  </a:lnTo>
                  <a:lnTo>
                    <a:pt x="490" y="70"/>
                  </a:lnTo>
                  <a:lnTo>
                    <a:pt x="490" y="55"/>
                  </a:lnTo>
                  <a:lnTo>
                    <a:pt x="490" y="41"/>
                  </a:lnTo>
                  <a:lnTo>
                    <a:pt x="490" y="30"/>
                  </a:lnTo>
                  <a:lnTo>
                    <a:pt x="490" y="20"/>
                  </a:lnTo>
                  <a:lnTo>
                    <a:pt x="490" y="11"/>
                  </a:lnTo>
                  <a:lnTo>
                    <a:pt x="490" y="5"/>
                  </a:lnTo>
                  <a:lnTo>
                    <a:pt x="490" y="0"/>
                  </a:lnTo>
                  <a:lnTo>
                    <a:pt x="49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orme libre 60"/>
            <p:cNvSpPr>
              <a:spLocks/>
            </p:cNvSpPr>
            <p:nvPr/>
          </p:nvSpPr>
          <p:spPr bwMode="auto">
            <a:xfrm>
              <a:off x="6142038" y="2468563"/>
              <a:ext cx="388938" cy="201613"/>
            </a:xfrm>
            <a:custGeom>
              <a:avLst/>
              <a:gdLst>
                <a:gd name="T0" fmla="*/ 337 w 491"/>
                <a:gd name="T1" fmla="*/ 17 h 255"/>
                <a:gd name="T2" fmla="*/ 297 w 491"/>
                <a:gd name="T3" fmla="*/ 6 h 255"/>
                <a:gd name="T4" fmla="*/ 253 w 491"/>
                <a:gd name="T5" fmla="*/ 2 h 255"/>
                <a:gd name="T6" fmla="*/ 208 w 491"/>
                <a:gd name="T7" fmla="*/ 2 h 255"/>
                <a:gd name="T8" fmla="*/ 162 w 491"/>
                <a:gd name="T9" fmla="*/ 15 h 255"/>
                <a:gd name="T10" fmla="*/ 120 w 491"/>
                <a:gd name="T11" fmla="*/ 34 h 255"/>
                <a:gd name="T12" fmla="*/ 84 w 491"/>
                <a:gd name="T13" fmla="*/ 61 h 255"/>
                <a:gd name="T14" fmla="*/ 56 w 491"/>
                <a:gd name="T15" fmla="*/ 93 h 255"/>
                <a:gd name="T16" fmla="*/ 31 w 491"/>
                <a:gd name="T17" fmla="*/ 133 h 255"/>
                <a:gd name="T18" fmla="*/ 19 w 491"/>
                <a:gd name="T19" fmla="*/ 156 h 255"/>
                <a:gd name="T20" fmla="*/ 12 w 491"/>
                <a:gd name="T21" fmla="*/ 180 h 255"/>
                <a:gd name="T22" fmla="*/ 4 w 491"/>
                <a:gd name="T23" fmla="*/ 207 h 255"/>
                <a:gd name="T24" fmla="*/ 0 w 491"/>
                <a:gd name="T25" fmla="*/ 236 h 255"/>
                <a:gd name="T26" fmla="*/ 35 w 491"/>
                <a:gd name="T27" fmla="*/ 224 h 255"/>
                <a:gd name="T28" fmla="*/ 42 w 491"/>
                <a:gd name="T29" fmla="*/ 192 h 255"/>
                <a:gd name="T30" fmla="*/ 59 w 491"/>
                <a:gd name="T31" fmla="*/ 150 h 255"/>
                <a:gd name="T32" fmla="*/ 80 w 491"/>
                <a:gd name="T33" fmla="*/ 114 h 255"/>
                <a:gd name="T34" fmla="*/ 107 w 491"/>
                <a:gd name="T35" fmla="*/ 87 h 255"/>
                <a:gd name="T36" fmla="*/ 135 w 491"/>
                <a:gd name="T37" fmla="*/ 63 h 255"/>
                <a:gd name="T38" fmla="*/ 173 w 491"/>
                <a:gd name="T39" fmla="*/ 46 h 255"/>
                <a:gd name="T40" fmla="*/ 213 w 491"/>
                <a:gd name="T41" fmla="*/ 36 h 255"/>
                <a:gd name="T42" fmla="*/ 253 w 491"/>
                <a:gd name="T43" fmla="*/ 36 h 255"/>
                <a:gd name="T44" fmla="*/ 291 w 491"/>
                <a:gd name="T45" fmla="*/ 38 h 255"/>
                <a:gd name="T46" fmla="*/ 327 w 491"/>
                <a:gd name="T47" fmla="*/ 49 h 255"/>
                <a:gd name="T48" fmla="*/ 358 w 491"/>
                <a:gd name="T49" fmla="*/ 61 h 255"/>
                <a:gd name="T50" fmla="*/ 379 w 491"/>
                <a:gd name="T51" fmla="*/ 78 h 255"/>
                <a:gd name="T52" fmla="*/ 396 w 491"/>
                <a:gd name="T53" fmla="*/ 97 h 255"/>
                <a:gd name="T54" fmla="*/ 413 w 491"/>
                <a:gd name="T55" fmla="*/ 120 h 255"/>
                <a:gd name="T56" fmla="*/ 426 w 491"/>
                <a:gd name="T57" fmla="*/ 144 h 255"/>
                <a:gd name="T58" fmla="*/ 438 w 491"/>
                <a:gd name="T59" fmla="*/ 171 h 255"/>
                <a:gd name="T60" fmla="*/ 449 w 491"/>
                <a:gd name="T61" fmla="*/ 215 h 255"/>
                <a:gd name="T62" fmla="*/ 457 w 491"/>
                <a:gd name="T63" fmla="*/ 245 h 255"/>
                <a:gd name="T64" fmla="*/ 491 w 491"/>
                <a:gd name="T65" fmla="*/ 251 h 255"/>
                <a:gd name="T66" fmla="*/ 487 w 491"/>
                <a:gd name="T67" fmla="*/ 232 h 255"/>
                <a:gd name="T68" fmla="*/ 481 w 491"/>
                <a:gd name="T69" fmla="*/ 205 h 255"/>
                <a:gd name="T70" fmla="*/ 474 w 491"/>
                <a:gd name="T71" fmla="*/ 180 h 255"/>
                <a:gd name="T72" fmla="*/ 466 w 491"/>
                <a:gd name="T73" fmla="*/ 156 h 255"/>
                <a:gd name="T74" fmla="*/ 453 w 491"/>
                <a:gd name="T75" fmla="*/ 125 h 255"/>
                <a:gd name="T76" fmla="*/ 440 w 491"/>
                <a:gd name="T77" fmla="*/ 99 h 255"/>
                <a:gd name="T78" fmla="*/ 421 w 491"/>
                <a:gd name="T79" fmla="*/ 72 h 255"/>
                <a:gd name="T80" fmla="*/ 398 w 491"/>
                <a:gd name="T81" fmla="*/ 49 h 255"/>
                <a:gd name="T82" fmla="*/ 371 w 491"/>
                <a:gd name="T83" fmla="*/ 32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1" h="255">
                  <a:moveTo>
                    <a:pt x="363" y="28"/>
                  </a:moveTo>
                  <a:lnTo>
                    <a:pt x="350" y="23"/>
                  </a:lnTo>
                  <a:lnTo>
                    <a:pt x="337" y="17"/>
                  </a:lnTo>
                  <a:lnTo>
                    <a:pt x="324" y="13"/>
                  </a:lnTo>
                  <a:lnTo>
                    <a:pt x="312" y="11"/>
                  </a:lnTo>
                  <a:lnTo>
                    <a:pt x="297" y="6"/>
                  </a:lnTo>
                  <a:lnTo>
                    <a:pt x="282" y="6"/>
                  </a:lnTo>
                  <a:lnTo>
                    <a:pt x="268" y="2"/>
                  </a:lnTo>
                  <a:lnTo>
                    <a:pt x="253" y="2"/>
                  </a:lnTo>
                  <a:lnTo>
                    <a:pt x="238" y="0"/>
                  </a:lnTo>
                  <a:lnTo>
                    <a:pt x="223" y="2"/>
                  </a:lnTo>
                  <a:lnTo>
                    <a:pt x="208" y="2"/>
                  </a:lnTo>
                  <a:lnTo>
                    <a:pt x="192" y="6"/>
                  </a:lnTo>
                  <a:lnTo>
                    <a:pt x="175" y="9"/>
                  </a:lnTo>
                  <a:lnTo>
                    <a:pt x="162" y="15"/>
                  </a:lnTo>
                  <a:lnTo>
                    <a:pt x="145" y="19"/>
                  </a:lnTo>
                  <a:lnTo>
                    <a:pt x="132" y="28"/>
                  </a:lnTo>
                  <a:lnTo>
                    <a:pt x="120" y="34"/>
                  </a:lnTo>
                  <a:lnTo>
                    <a:pt x="107" y="42"/>
                  </a:lnTo>
                  <a:lnTo>
                    <a:pt x="95" y="49"/>
                  </a:lnTo>
                  <a:lnTo>
                    <a:pt x="84" y="61"/>
                  </a:lnTo>
                  <a:lnTo>
                    <a:pt x="73" y="68"/>
                  </a:lnTo>
                  <a:lnTo>
                    <a:pt x="63" y="80"/>
                  </a:lnTo>
                  <a:lnTo>
                    <a:pt x="56" y="93"/>
                  </a:lnTo>
                  <a:lnTo>
                    <a:pt x="46" y="106"/>
                  </a:lnTo>
                  <a:lnTo>
                    <a:pt x="38" y="118"/>
                  </a:lnTo>
                  <a:lnTo>
                    <a:pt x="31" y="133"/>
                  </a:lnTo>
                  <a:lnTo>
                    <a:pt x="27" y="139"/>
                  </a:lnTo>
                  <a:lnTo>
                    <a:pt x="23" y="146"/>
                  </a:lnTo>
                  <a:lnTo>
                    <a:pt x="19" y="156"/>
                  </a:lnTo>
                  <a:lnTo>
                    <a:pt x="18" y="163"/>
                  </a:lnTo>
                  <a:lnTo>
                    <a:pt x="14" y="171"/>
                  </a:lnTo>
                  <a:lnTo>
                    <a:pt x="12" y="180"/>
                  </a:lnTo>
                  <a:lnTo>
                    <a:pt x="8" y="188"/>
                  </a:lnTo>
                  <a:lnTo>
                    <a:pt x="8" y="198"/>
                  </a:lnTo>
                  <a:lnTo>
                    <a:pt x="4" y="207"/>
                  </a:lnTo>
                  <a:lnTo>
                    <a:pt x="2" y="215"/>
                  </a:lnTo>
                  <a:lnTo>
                    <a:pt x="0" y="226"/>
                  </a:lnTo>
                  <a:lnTo>
                    <a:pt x="0" y="236"/>
                  </a:lnTo>
                  <a:lnTo>
                    <a:pt x="33" y="241"/>
                  </a:lnTo>
                  <a:lnTo>
                    <a:pt x="33" y="232"/>
                  </a:lnTo>
                  <a:lnTo>
                    <a:pt x="35" y="224"/>
                  </a:lnTo>
                  <a:lnTo>
                    <a:pt x="35" y="215"/>
                  </a:lnTo>
                  <a:lnTo>
                    <a:pt x="38" y="207"/>
                  </a:lnTo>
                  <a:lnTo>
                    <a:pt x="42" y="192"/>
                  </a:lnTo>
                  <a:lnTo>
                    <a:pt x="48" y="179"/>
                  </a:lnTo>
                  <a:lnTo>
                    <a:pt x="52" y="163"/>
                  </a:lnTo>
                  <a:lnTo>
                    <a:pt x="59" y="150"/>
                  </a:lnTo>
                  <a:lnTo>
                    <a:pt x="65" y="137"/>
                  </a:lnTo>
                  <a:lnTo>
                    <a:pt x="75" y="127"/>
                  </a:lnTo>
                  <a:lnTo>
                    <a:pt x="80" y="114"/>
                  </a:lnTo>
                  <a:lnTo>
                    <a:pt x="88" y="104"/>
                  </a:lnTo>
                  <a:lnTo>
                    <a:pt x="97" y="95"/>
                  </a:lnTo>
                  <a:lnTo>
                    <a:pt x="107" y="87"/>
                  </a:lnTo>
                  <a:lnTo>
                    <a:pt x="114" y="78"/>
                  </a:lnTo>
                  <a:lnTo>
                    <a:pt x="126" y="70"/>
                  </a:lnTo>
                  <a:lnTo>
                    <a:pt x="135" y="63"/>
                  </a:lnTo>
                  <a:lnTo>
                    <a:pt x="149" y="59"/>
                  </a:lnTo>
                  <a:lnTo>
                    <a:pt x="160" y="49"/>
                  </a:lnTo>
                  <a:lnTo>
                    <a:pt x="173" y="46"/>
                  </a:lnTo>
                  <a:lnTo>
                    <a:pt x="187" y="42"/>
                  </a:lnTo>
                  <a:lnTo>
                    <a:pt x="200" y="38"/>
                  </a:lnTo>
                  <a:lnTo>
                    <a:pt x="213" y="36"/>
                  </a:lnTo>
                  <a:lnTo>
                    <a:pt x="227" y="34"/>
                  </a:lnTo>
                  <a:lnTo>
                    <a:pt x="240" y="34"/>
                  </a:lnTo>
                  <a:lnTo>
                    <a:pt x="253" y="36"/>
                  </a:lnTo>
                  <a:lnTo>
                    <a:pt x="265" y="36"/>
                  </a:lnTo>
                  <a:lnTo>
                    <a:pt x="278" y="36"/>
                  </a:lnTo>
                  <a:lnTo>
                    <a:pt x="291" y="38"/>
                  </a:lnTo>
                  <a:lnTo>
                    <a:pt x="305" y="44"/>
                  </a:lnTo>
                  <a:lnTo>
                    <a:pt x="316" y="46"/>
                  </a:lnTo>
                  <a:lnTo>
                    <a:pt x="327" y="49"/>
                  </a:lnTo>
                  <a:lnTo>
                    <a:pt x="339" y="55"/>
                  </a:lnTo>
                  <a:lnTo>
                    <a:pt x="350" y="59"/>
                  </a:lnTo>
                  <a:lnTo>
                    <a:pt x="358" y="61"/>
                  </a:lnTo>
                  <a:lnTo>
                    <a:pt x="363" y="66"/>
                  </a:lnTo>
                  <a:lnTo>
                    <a:pt x="371" y="72"/>
                  </a:lnTo>
                  <a:lnTo>
                    <a:pt x="379" y="78"/>
                  </a:lnTo>
                  <a:lnTo>
                    <a:pt x="384" y="82"/>
                  </a:lnTo>
                  <a:lnTo>
                    <a:pt x="390" y="89"/>
                  </a:lnTo>
                  <a:lnTo>
                    <a:pt x="396" y="97"/>
                  </a:lnTo>
                  <a:lnTo>
                    <a:pt x="403" y="106"/>
                  </a:lnTo>
                  <a:lnTo>
                    <a:pt x="407" y="112"/>
                  </a:lnTo>
                  <a:lnTo>
                    <a:pt x="413" y="120"/>
                  </a:lnTo>
                  <a:lnTo>
                    <a:pt x="417" y="129"/>
                  </a:lnTo>
                  <a:lnTo>
                    <a:pt x="422" y="137"/>
                  </a:lnTo>
                  <a:lnTo>
                    <a:pt x="426" y="144"/>
                  </a:lnTo>
                  <a:lnTo>
                    <a:pt x="430" y="154"/>
                  </a:lnTo>
                  <a:lnTo>
                    <a:pt x="432" y="163"/>
                  </a:lnTo>
                  <a:lnTo>
                    <a:pt x="438" y="171"/>
                  </a:lnTo>
                  <a:lnTo>
                    <a:pt x="441" y="186"/>
                  </a:lnTo>
                  <a:lnTo>
                    <a:pt x="445" y="201"/>
                  </a:lnTo>
                  <a:lnTo>
                    <a:pt x="449" y="215"/>
                  </a:lnTo>
                  <a:lnTo>
                    <a:pt x="453" y="228"/>
                  </a:lnTo>
                  <a:lnTo>
                    <a:pt x="455" y="238"/>
                  </a:lnTo>
                  <a:lnTo>
                    <a:pt x="457" y="245"/>
                  </a:lnTo>
                  <a:lnTo>
                    <a:pt x="457" y="251"/>
                  </a:lnTo>
                  <a:lnTo>
                    <a:pt x="459" y="255"/>
                  </a:lnTo>
                  <a:lnTo>
                    <a:pt x="491" y="251"/>
                  </a:lnTo>
                  <a:lnTo>
                    <a:pt x="489" y="247"/>
                  </a:lnTo>
                  <a:lnTo>
                    <a:pt x="489" y="239"/>
                  </a:lnTo>
                  <a:lnTo>
                    <a:pt x="487" y="232"/>
                  </a:lnTo>
                  <a:lnTo>
                    <a:pt x="485" y="219"/>
                  </a:lnTo>
                  <a:lnTo>
                    <a:pt x="483" y="213"/>
                  </a:lnTo>
                  <a:lnTo>
                    <a:pt x="481" y="205"/>
                  </a:lnTo>
                  <a:lnTo>
                    <a:pt x="478" y="196"/>
                  </a:lnTo>
                  <a:lnTo>
                    <a:pt x="476" y="188"/>
                  </a:lnTo>
                  <a:lnTo>
                    <a:pt x="474" y="180"/>
                  </a:lnTo>
                  <a:lnTo>
                    <a:pt x="470" y="171"/>
                  </a:lnTo>
                  <a:lnTo>
                    <a:pt x="468" y="163"/>
                  </a:lnTo>
                  <a:lnTo>
                    <a:pt x="466" y="156"/>
                  </a:lnTo>
                  <a:lnTo>
                    <a:pt x="462" y="144"/>
                  </a:lnTo>
                  <a:lnTo>
                    <a:pt x="459" y="135"/>
                  </a:lnTo>
                  <a:lnTo>
                    <a:pt x="453" y="125"/>
                  </a:lnTo>
                  <a:lnTo>
                    <a:pt x="449" y="118"/>
                  </a:lnTo>
                  <a:lnTo>
                    <a:pt x="443" y="106"/>
                  </a:lnTo>
                  <a:lnTo>
                    <a:pt x="440" y="99"/>
                  </a:lnTo>
                  <a:lnTo>
                    <a:pt x="432" y="89"/>
                  </a:lnTo>
                  <a:lnTo>
                    <a:pt x="426" y="80"/>
                  </a:lnTo>
                  <a:lnTo>
                    <a:pt x="421" y="72"/>
                  </a:lnTo>
                  <a:lnTo>
                    <a:pt x="413" y="63"/>
                  </a:lnTo>
                  <a:lnTo>
                    <a:pt x="405" y="55"/>
                  </a:lnTo>
                  <a:lnTo>
                    <a:pt x="398" y="49"/>
                  </a:lnTo>
                  <a:lnTo>
                    <a:pt x="390" y="44"/>
                  </a:lnTo>
                  <a:lnTo>
                    <a:pt x="381" y="36"/>
                  </a:lnTo>
                  <a:lnTo>
                    <a:pt x="371" y="32"/>
                  </a:lnTo>
                  <a:lnTo>
                    <a:pt x="363" y="28"/>
                  </a:lnTo>
                  <a:lnTo>
                    <a:pt x="363" y="2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orme libre 61"/>
            <p:cNvSpPr>
              <a:spLocks/>
            </p:cNvSpPr>
            <p:nvPr/>
          </p:nvSpPr>
          <p:spPr bwMode="auto">
            <a:xfrm>
              <a:off x="6607175" y="2627313"/>
              <a:ext cx="636588" cy="44450"/>
            </a:xfrm>
            <a:custGeom>
              <a:avLst/>
              <a:gdLst>
                <a:gd name="T0" fmla="*/ 13 w 802"/>
                <a:gd name="T1" fmla="*/ 32 h 57"/>
                <a:gd name="T2" fmla="*/ 45 w 802"/>
                <a:gd name="T3" fmla="*/ 34 h 57"/>
                <a:gd name="T4" fmla="*/ 76 w 802"/>
                <a:gd name="T5" fmla="*/ 36 h 57"/>
                <a:gd name="T6" fmla="*/ 108 w 802"/>
                <a:gd name="T7" fmla="*/ 38 h 57"/>
                <a:gd name="T8" fmla="*/ 142 w 802"/>
                <a:gd name="T9" fmla="*/ 39 h 57"/>
                <a:gd name="T10" fmla="*/ 175 w 802"/>
                <a:gd name="T11" fmla="*/ 41 h 57"/>
                <a:gd name="T12" fmla="*/ 207 w 802"/>
                <a:gd name="T13" fmla="*/ 43 h 57"/>
                <a:gd name="T14" fmla="*/ 243 w 802"/>
                <a:gd name="T15" fmla="*/ 43 h 57"/>
                <a:gd name="T16" fmla="*/ 277 w 802"/>
                <a:gd name="T17" fmla="*/ 45 h 57"/>
                <a:gd name="T18" fmla="*/ 308 w 802"/>
                <a:gd name="T19" fmla="*/ 45 h 57"/>
                <a:gd name="T20" fmla="*/ 342 w 802"/>
                <a:gd name="T21" fmla="*/ 47 h 57"/>
                <a:gd name="T22" fmla="*/ 376 w 802"/>
                <a:gd name="T23" fmla="*/ 47 h 57"/>
                <a:gd name="T24" fmla="*/ 408 w 802"/>
                <a:gd name="T25" fmla="*/ 49 h 57"/>
                <a:gd name="T26" fmla="*/ 439 w 802"/>
                <a:gd name="T27" fmla="*/ 49 h 57"/>
                <a:gd name="T28" fmla="*/ 471 w 802"/>
                <a:gd name="T29" fmla="*/ 51 h 57"/>
                <a:gd name="T30" fmla="*/ 502 w 802"/>
                <a:gd name="T31" fmla="*/ 51 h 57"/>
                <a:gd name="T32" fmla="*/ 532 w 802"/>
                <a:gd name="T33" fmla="*/ 53 h 57"/>
                <a:gd name="T34" fmla="*/ 559 w 802"/>
                <a:gd name="T35" fmla="*/ 53 h 57"/>
                <a:gd name="T36" fmla="*/ 587 w 802"/>
                <a:gd name="T37" fmla="*/ 53 h 57"/>
                <a:gd name="T38" fmla="*/ 614 w 802"/>
                <a:gd name="T39" fmla="*/ 53 h 57"/>
                <a:gd name="T40" fmla="*/ 638 w 802"/>
                <a:gd name="T41" fmla="*/ 55 h 57"/>
                <a:gd name="T42" fmla="*/ 661 w 802"/>
                <a:gd name="T43" fmla="*/ 55 h 57"/>
                <a:gd name="T44" fmla="*/ 684 w 802"/>
                <a:gd name="T45" fmla="*/ 55 h 57"/>
                <a:gd name="T46" fmla="*/ 703 w 802"/>
                <a:gd name="T47" fmla="*/ 55 h 57"/>
                <a:gd name="T48" fmla="*/ 720 w 802"/>
                <a:gd name="T49" fmla="*/ 57 h 57"/>
                <a:gd name="T50" fmla="*/ 737 w 802"/>
                <a:gd name="T51" fmla="*/ 57 h 57"/>
                <a:gd name="T52" fmla="*/ 758 w 802"/>
                <a:gd name="T53" fmla="*/ 57 h 57"/>
                <a:gd name="T54" fmla="*/ 781 w 802"/>
                <a:gd name="T55" fmla="*/ 57 h 57"/>
                <a:gd name="T56" fmla="*/ 792 w 802"/>
                <a:gd name="T57" fmla="*/ 57 h 57"/>
                <a:gd name="T58" fmla="*/ 798 w 802"/>
                <a:gd name="T59" fmla="*/ 51 h 57"/>
                <a:gd name="T60" fmla="*/ 802 w 802"/>
                <a:gd name="T61" fmla="*/ 28 h 57"/>
                <a:gd name="T62" fmla="*/ 798 w 802"/>
                <a:gd name="T63" fmla="*/ 24 h 57"/>
                <a:gd name="T64" fmla="*/ 787 w 802"/>
                <a:gd name="T65" fmla="*/ 24 h 57"/>
                <a:gd name="T66" fmla="*/ 764 w 802"/>
                <a:gd name="T67" fmla="*/ 24 h 57"/>
                <a:gd name="T68" fmla="*/ 743 w 802"/>
                <a:gd name="T69" fmla="*/ 24 h 57"/>
                <a:gd name="T70" fmla="*/ 728 w 802"/>
                <a:gd name="T71" fmla="*/ 24 h 57"/>
                <a:gd name="T72" fmla="*/ 709 w 802"/>
                <a:gd name="T73" fmla="*/ 22 h 57"/>
                <a:gd name="T74" fmla="*/ 688 w 802"/>
                <a:gd name="T75" fmla="*/ 22 h 57"/>
                <a:gd name="T76" fmla="*/ 665 w 802"/>
                <a:gd name="T77" fmla="*/ 22 h 57"/>
                <a:gd name="T78" fmla="*/ 642 w 802"/>
                <a:gd name="T79" fmla="*/ 22 h 57"/>
                <a:gd name="T80" fmla="*/ 619 w 802"/>
                <a:gd name="T81" fmla="*/ 20 h 57"/>
                <a:gd name="T82" fmla="*/ 593 w 802"/>
                <a:gd name="T83" fmla="*/ 20 h 57"/>
                <a:gd name="T84" fmla="*/ 564 w 802"/>
                <a:gd name="T85" fmla="*/ 20 h 57"/>
                <a:gd name="T86" fmla="*/ 536 w 802"/>
                <a:gd name="T87" fmla="*/ 20 h 57"/>
                <a:gd name="T88" fmla="*/ 507 w 802"/>
                <a:gd name="T89" fmla="*/ 19 h 57"/>
                <a:gd name="T90" fmla="*/ 475 w 802"/>
                <a:gd name="T91" fmla="*/ 19 h 57"/>
                <a:gd name="T92" fmla="*/ 443 w 802"/>
                <a:gd name="T93" fmla="*/ 17 h 57"/>
                <a:gd name="T94" fmla="*/ 410 w 802"/>
                <a:gd name="T95" fmla="*/ 17 h 57"/>
                <a:gd name="T96" fmla="*/ 378 w 802"/>
                <a:gd name="T97" fmla="*/ 15 h 57"/>
                <a:gd name="T98" fmla="*/ 346 w 802"/>
                <a:gd name="T99" fmla="*/ 13 h 57"/>
                <a:gd name="T100" fmla="*/ 312 w 802"/>
                <a:gd name="T101" fmla="*/ 13 h 57"/>
                <a:gd name="T102" fmla="*/ 279 w 802"/>
                <a:gd name="T103" fmla="*/ 13 h 57"/>
                <a:gd name="T104" fmla="*/ 245 w 802"/>
                <a:gd name="T105" fmla="*/ 11 h 57"/>
                <a:gd name="T106" fmla="*/ 211 w 802"/>
                <a:gd name="T107" fmla="*/ 9 h 57"/>
                <a:gd name="T108" fmla="*/ 177 w 802"/>
                <a:gd name="T109" fmla="*/ 7 h 57"/>
                <a:gd name="T110" fmla="*/ 146 w 802"/>
                <a:gd name="T111" fmla="*/ 7 h 57"/>
                <a:gd name="T112" fmla="*/ 112 w 802"/>
                <a:gd name="T113" fmla="*/ 5 h 57"/>
                <a:gd name="T114" fmla="*/ 80 w 802"/>
                <a:gd name="T115" fmla="*/ 1 h 57"/>
                <a:gd name="T116" fmla="*/ 47 w 802"/>
                <a:gd name="T117" fmla="*/ 0 h 57"/>
                <a:gd name="T118" fmla="*/ 17 w 802"/>
                <a:gd name="T119" fmla="*/ 0 h 57"/>
                <a:gd name="T120" fmla="*/ 0 w 802"/>
                <a:gd name="T121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2" h="57">
                  <a:moveTo>
                    <a:pt x="0" y="32"/>
                  </a:moveTo>
                  <a:lnTo>
                    <a:pt x="13" y="32"/>
                  </a:lnTo>
                  <a:lnTo>
                    <a:pt x="30" y="34"/>
                  </a:lnTo>
                  <a:lnTo>
                    <a:pt x="45" y="34"/>
                  </a:lnTo>
                  <a:lnTo>
                    <a:pt x="61" y="36"/>
                  </a:lnTo>
                  <a:lnTo>
                    <a:pt x="76" y="36"/>
                  </a:lnTo>
                  <a:lnTo>
                    <a:pt x="93" y="38"/>
                  </a:lnTo>
                  <a:lnTo>
                    <a:pt x="108" y="38"/>
                  </a:lnTo>
                  <a:lnTo>
                    <a:pt x="125" y="39"/>
                  </a:lnTo>
                  <a:lnTo>
                    <a:pt x="142" y="39"/>
                  </a:lnTo>
                  <a:lnTo>
                    <a:pt x="158" y="39"/>
                  </a:lnTo>
                  <a:lnTo>
                    <a:pt x="175" y="41"/>
                  </a:lnTo>
                  <a:lnTo>
                    <a:pt x="192" y="43"/>
                  </a:lnTo>
                  <a:lnTo>
                    <a:pt x="207" y="43"/>
                  </a:lnTo>
                  <a:lnTo>
                    <a:pt x="226" y="43"/>
                  </a:lnTo>
                  <a:lnTo>
                    <a:pt x="243" y="43"/>
                  </a:lnTo>
                  <a:lnTo>
                    <a:pt x="260" y="45"/>
                  </a:lnTo>
                  <a:lnTo>
                    <a:pt x="277" y="45"/>
                  </a:lnTo>
                  <a:lnTo>
                    <a:pt x="293" y="45"/>
                  </a:lnTo>
                  <a:lnTo>
                    <a:pt x="308" y="45"/>
                  </a:lnTo>
                  <a:lnTo>
                    <a:pt x="327" y="47"/>
                  </a:lnTo>
                  <a:lnTo>
                    <a:pt x="342" y="47"/>
                  </a:lnTo>
                  <a:lnTo>
                    <a:pt x="359" y="47"/>
                  </a:lnTo>
                  <a:lnTo>
                    <a:pt x="376" y="47"/>
                  </a:lnTo>
                  <a:lnTo>
                    <a:pt x="393" y="49"/>
                  </a:lnTo>
                  <a:lnTo>
                    <a:pt x="408" y="49"/>
                  </a:lnTo>
                  <a:lnTo>
                    <a:pt x="426" y="49"/>
                  </a:lnTo>
                  <a:lnTo>
                    <a:pt x="439" y="49"/>
                  </a:lnTo>
                  <a:lnTo>
                    <a:pt x="458" y="51"/>
                  </a:lnTo>
                  <a:lnTo>
                    <a:pt x="471" y="51"/>
                  </a:lnTo>
                  <a:lnTo>
                    <a:pt x="488" y="51"/>
                  </a:lnTo>
                  <a:lnTo>
                    <a:pt x="502" y="51"/>
                  </a:lnTo>
                  <a:lnTo>
                    <a:pt x="519" y="53"/>
                  </a:lnTo>
                  <a:lnTo>
                    <a:pt x="532" y="53"/>
                  </a:lnTo>
                  <a:lnTo>
                    <a:pt x="545" y="53"/>
                  </a:lnTo>
                  <a:lnTo>
                    <a:pt x="559" y="53"/>
                  </a:lnTo>
                  <a:lnTo>
                    <a:pt x="574" y="53"/>
                  </a:lnTo>
                  <a:lnTo>
                    <a:pt x="587" y="53"/>
                  </a:lnTo>
                  <a:lnTo>
                    <a:pt x="600" y="53"/>
                  </a:lnTo>
                  <a:lnTo>
                    <a:pt x="614" y="53"/>
                  </a:lnTo>
                  <a:lnTo>
                    <a:pt x="627" y="55"/>
                  </a:lnTo>
                  <a:lnTo>
                    <a:pt x="638" y="55"/>
                  </a:lnTo>
                  <a:lnTo>
                    <a:pt x="650" y="55"/>
                  </a:lnTo>
                  <a:lnTo>
                    <a:pt x="661" y="55"/>
                  </a:lnTo>
                  <a:lnTo>
                    <a:pt x="673" y="55"/>
                  </a:lnTo>
                  <a:lnTo>
                    <a:pt x="684" y="55"/>
                  </a:lnTo>
                  <a:lnTo>
                    <a:pt x="694" y="55"/>
                  </a:lnTo>
                  <a:lnTo>
                    <a:pt x="703" y="55"/>
                  </a:lnTo>
                  <a:lnTo>
                    <a:pt x="715" y="57"/>
                  </a:lnTo>
                  <a:lnTo>
                    <a:pt x="720" y="57"/>
                  </a:lnTo>
                  <a:lnTo>
                    <a:pt x="730" y="57"/>
                  </a:lnTo>
                  <a:lnTo>
                    <a:pt x="737" y="57"/>
                  </a:lnTo>
                  <a:lnTo>
                    <a:pt x="747" y="57"/>
                  </a:lnTo>
                  <a:lnTo>
                    <a:pt x="758" y="57"/>
                  </a:lnTo>
                  <a:lnTo>
                    <a:pt x="772" y="57"/>
                  </a:lnTo>
                  <a:lnTo>
                    <a:pt x="781" y="57"/>
                  </a:lnTo>
                  <a:lnTo>
                    <a:pt x="789" y="57"/>
                  </a:lnTo>
                  <a:lnTo>
                    <a:pt x="792" y="57"/>
                  </a:lnTo>
                  <a:lnTo>
                    <a:pt x="796" y="57"/>
                  </a:lnTo>
                  <a:lnTo>
                    <a:pt x="798" y="51"/>
                  </a:lnTo>
                  <a:lnTo>
                    <a:pt x="802" y="39"/>
                  </a:lnTo>
                  <a:lnTo>
                    <a:pt x="802" y="28"/>
                  </a:lnTo>
                  <a:lnTo>
                    <a:pt x="802" y="26"/>
                  </a:lnTo>
                  <a:lnTo>
                    <a:pt x="798" y="24"/>
                  </a:lnTo>
                  <a:lnTo>
                    <a:pt x="794" y="24"/>
                  </a:lnTo>
                  <a:lnTo>
                    <a:pt x="787" y="24"/>
                  </a:lnTo>
                  <a:lnTo>
                    <a:pt x="777" y="24"/>
                  </a:lnTo>
                  <a:lnTo>
                    <a:pt x="764" y="24"/>
                  </a:lnTo>
                  <a:lnTo>
                    <a:pt x="753" y="24"/>
                  </a:lnTo>
                  <a:lnTo>
                    <a:pt x="743" y="24"/>
                  </a:lnTo>
                  <a:lnTo>
                    <a:pt x="735" y="24"/>
                  </a:lnTo>
                  <a:lnTo>
                    <a:pt x="728" y="24"/>
                  </a:lnTo>
                  <a:lnTo>
                    <a:pt x="720" y="24"/>
                  </a:lnTo>
                  <a:lnTo>
                    <a:pt x="709" y="22"/>
                  </a:lnTo>
                  <a:lnTo>
                    <a:pt x="699" y="22"/>
                  </a:lnTo>
                  <a:lnTo>
                    <a:pt x="688" y="22"/>
                  </a:lnTo>
                  <a:lnTo>
                    <a:pt x="678" y="22"/>
                  </a:lnTo>
                  <a:lnTo>
                    <a:pt x="665" y="22"/>
                  </a:lnTo>
                  <a:lnTo>
                    <a:pt x="654" y="22"/>
                  </a:lnTo>
                  <a:lnTo>
                    <a:pt x="642" y="22"/>
                  </a:lnTo>
                  <a:lnTo>
                    <a:pt x="633" y="22"/>
                  </a:lnTo>
                  <a:lnTo>
                    <a:pt x="619" y="20"/>
                  </a:lnTo>
                  <a:lnTo>
                    <a:pt x="606" y="20"/>
                  </a:lnTo>
                  <a:lnTo>
                    <a:pt x="593" y="20"/>
                  </a:lnTo>
                  <a:lnTo>
                    <a:pt x="580" y="20"/>
                  </a:lnTo>
                  <a:lnTo>
                    <a:pt x="564" y="20"/>
                  </a:lnTo>
                  <a:lnTo>
                    <a:pt x="551" y="20"/>
                  </a:lnTo>
                  <a:lnTo>
                    <a:pt x="536" y="20"/>
                  </a:lnTo>
                  <a:lnTo>
                    <a:pt x="523" y="20"/>
                  </a:lnTo>
                  <a:lnTo>
                    <a:pt x="507" y="19"/>
                  </a:lnTo>
                  <a:lnTo>
                    <a:pt x="490" y="19"/>
                  </a:lnTo>
                  <a:lnTo>
                    <a:pt x="475" y="19"/>
                  </a:lnTo>
                  <a:lnTo>
                    <a:pt x="460" y="19"/>
                  </a:lnTo>
                  <a:lnTo>
                    <a:pt x="443" y="17"/>
                  </a:lnTo>
                  <a:lnTo>
                    <a:pt x="427" y="17"/>
                  </a:lnTo>
                  <a:lnTo>
                    <a:pt x="410" y="17"/>
                  </a:lnTo>
                  <a:lnTo>
                    <a:pt x="395" y="17"/>
                  </a:lnTo>
                  <a:lnTo>
                    <a:pt x="378" y="15"/>
                  </a:lnTo>
                  <a:lnTo>
                    <a:pt x="363" y="15"/>
                  </a:lnTo>
                  <a:lnTo>
                    <a:pt x="346" y="13"/>
                  </a:lnTo>
                  <a:lnTo>
                    <a:pt x="329" y="13"/>
                  </a:lnTo>
                  <a:lnTo>
                    <a:pt x="312" y="13"/>
                  </a:lnTo>
                  <a:lnTo>
                    <a:pt x="296" y="13"/>
                  </a:lnTo>
                  <a:lnTo>
                    <a:pt x="279" y="13"/>
                  </a:lnTo>
                  <a:lnTo>
                    <a:pt x="264" y="13"/>
                  </a:lnTo>
                  <a:lnTo>
                    <a:pt x="245" y="11"/>
                  </a:lnTo>
                  <a:lnTo>
                    <a:pt x="228" y="9"/>
                  </a:lnTo>
                  <a:lnTo>
                    <a:pt x="211" y="9"/>
                  </a:lnTo>
                  <a:lnTo>
                    <a:pt x="196" y="9"/>
                  </a:lnTo>
                  <a:lnTo>
                    <a:pt x="177" y="7"/>
                  </a:lnTo>
                  <a:lnTo>
                    <a:pt x="161" y="7"/>
                  </a:lnTo>
                  <a:lnTo>
                    <a:pt x="146" y="7"/>
                  </a:lnTo>
                  <a:lnTo>
                    <a:pt x="129" y="7"/>
                  </a:lnTo>
                  <a:lnTo>
                    <a:pt x="112" y="5"/>
                  </a:lnTo>
                  <a:lnTo>
                    <a:pt x="95" y="3"/>
                  </a:lnTo>
                  <a:lnTo>
                    <a:pt x="80" y="1"/>
                  </a:lnTo>
                  <a:lnTo>
                    <a:pt x="64" y="1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7" y="0"/>
                  </a:lnTo>
                  <a:lnTo>
                    <a:pt x="2" y="0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orme libre 62"/>
            <p:cNvSpPr>
              <a:spLocks/>
            </p:cNvSpPr>
            <p:nvPr/>
          </p:nvSpPr>
          <p:spPr bwMode="auto">
            <a:xfrm>
              <a:off x="7334250" y="2670175"/>
              <a:ext cx="393700" cy="204788"/>
            </a:xfrm>
            <a:custGeom>
              <a:avLst/>
              <a:gdLst>
                <a:gd name="T0" fmla="*/ 460 w 496"/>
                <a:gd name="T1" fmla="*/ 0 h 256"/>
                <a:gd name="T2" fmla="*/ 458 w 496"/>
                <a:gd name="T3" fmla="*/ 17 h 256"/>
                <a:gd name="T4" fmla="*/ 453 w 496"/>
                <a:gd name="T5" fmla="*/ 47 h 256"/>
                <a:gd name="T6" fmla="*/ 443 w 496"/>
                <a:gd name="T7" fmla="*/ 87 h 256"/>
                <a:gd name="T8" fmla="*/ 428 w 496"/>
                <a:gd name="T9" fmla="*/ 121 h 256"/>
                <a:gd name="T10" fmla="*/ 418 w 496"/>
                <a:gd name="T11" fmla="*/ 144 h 256"/>
                <a:gd name="T12" fmla="*/ 403 w 496"/>
                <a:gd name="T13" fmla="*/ 165 h 256"/>
                <a:gd name="T14" fmla="*/ 382 w 496"/>
                <a:gd name="T15" fmla="*/ 184 h 256"/>
                <a:gd name="T16" fmla="*/ 346 w 496"/>
                <a:gd name="T17" fmla="*/ 203 h 256"/>
                <a:gd name="T18" fmla="*/ 302 w 496"/>
                <a:gd name="T19" fmla="*/ 216 h 256"/>
                <a:gd name="T20" fmla="*/ 278 w 496"/>
                <a:gd name="T21" fmla="*/ 220 h 256"/>
                <a:gd name="T22" fmla="*/ 251 w 496"/>
                <a:gd name="T23" fmla="*/ 222 h 256"/>
                <a:gd name="T24" fmla="*/ 224 w 496"/>
                <a:gd name="T25" fmla="*/ 222 h 256"/>
                <a:gd name="T26" fmla="*/ 198 w 496"/>
                <a:gd name="T27" fmla="*/ 222 h 256"/>
                <a:gd name="T28" fmla="*/ 171 w 496"/>
                <a:gd name="T29" fmla="*/ 216 h 256"/>
                <a:gd name="T30" fmla="*/ 146 w 496"/>
                <a:gd name="T31" fmla="*/ 207 h 256"/>
                <a:gd name="T32" fmla="*/ 126 w 496"/>
                <a:gd name="T33" fmla="*/ 197 h 256"/>
                <a:gd name="T34" fmla="*/ 107 w 496"/>
                <a:gd name="T35" fmla="*/ 184 h 256"/>
                <a:gd name="T36" fmla="*/ 76 w 496"/>
                <a:gd name="T37" fmla="*/ 150 h 256"/>
                <a:gd name="T38" fmla="*/ 59 w 496"/>
                <a:gd name="T39" fmla="*/ 123 h 256"/>
                <a:gd name="T40" fmla="*/ 48 w 496"/>
                <a:gd name="T41" fmla="*/ 100 h 256"/>
                <a:gd name="T42" fmla="*/ 42 w 496"/>
                <a:gd name="T43" fmla="*/ 78 h 256"/>
                <a:gd name="T44" fmla="*/ 34 w 496"/>
                <a:gd name="T45" fmla="*/ 49 h 256"/>
                <a:gd name="T46" fmla="*/ 32 w 496"/>
                <a:gd name="T47" fmla="*/ 21 h 256"/>
                <a:gd name="T48" fmla="*/ 0 w 496"/>
                <a:gd name="T49" fmla="*/ 2 h 256"/>
                <a:gd name="T50" fmla="*/ 2 w 496"/>
                <a:gd name="T51" fmla="*/ 41 h 256"/>
                <a:gd name="T52" fmla="*/ 8 w 496"/>
                <a:gd name="T53" fmla="*/ 78 h 256"/>
                <a:gd name="T54" fmla="*/ 19 w 496"/>
                <a:gd name="T55" fmla="*/ 112 h 256"/>
                <a:gd name="T56" fmla="*/ 32 w 496"/>
                <a:gd name="T57" fmla="*/ 140 h 256"/>
                <a:gd name="T58" fmla="*/ 46 w 496"/>
                <a:gd name="T59" fmla="*/ 165 h 256"/>
                <a:gd name="T60" fmla="*/ 74 w 496"/>
                <a:gd name="T61" fmla="*/ 197 h 256"/>
                <a:gd name="T62" fmla="*/ 114 w 496"/>
                <a:gd name="T63" fmla="*/ 224 h 256"/>
                <a:gd name="T64" fmla="*/ 154 w 496"/>
                <a:gd name="T65" fmla="*/ 243 h 256"/>
                <a:gd name="T66" fmla="*/ 183 w 496"/>
                <a:gd name="T67" fmla="*/ 249 h 256"/>
                <a:gd name="T68" fmla="*/ 213 w 496"/>
                <a:gd name="T69" fmla="*/ 252 h 256"/>
                <a:gd name="T70" fmla="*/ 245 w 496"/>
                <a:gd name="T71" fmla="*/ 254 h 256"/>
                <a:gd name="T72" fmla="*/ 276 w 496"/>
                <a:gd name="T73" fmla="*/ 252 h 256"/>
                <a:gd name="T74" fmla="*/ 304 w 496"/>
                <a:gd name="T75" fmla="*/ 249 h 256"/>
                <a:gd name="T76" fmla="*/ 333 w 496"/>
                <a:gd name="T77" fmla="*/ 241 h 256"/>
                <a:gd name="T78" fmla="*/ 363 w 496"/>
                <a:gd name="T79" fmla="*/ 230 h 256"/>
                <a:gd name="T80" fmla="*/ 405 w 496"/>
                <a:gd name="T81" fmla="*/ 209 h 256"/>
                <a:gd name="T82" fmla="*/ 430 w 496"/>
                <a:gd name="T83" fmla="*/ 184 h 256"/>
                <a:gd name="T84" fmla="*/ 445 w 496"/>
                <a:gd name="T85" fmla="*/ 161 h 256"/>
                <a:gd name="T86" fmla="*/ 458 w 496"/>
                <a:gd name="T87" fmla="*/ 138 h 256"/>
                <a:gd name="T88" fmla="*/ 470 w 496"/>
                <a:gd name="T89" fmla="*/ 114 h 256"/>
                <a:gd name="T90" fmla="*/ 481 w 496"/>
                <a:gd name="T91" fmla="*/ 83 h 256"/>
                <a:gd name="T92" fmla="*/ 489 w 496"/>
                <a:gd name="T93" fmla="*/ 41 h 256"/>
                <a:gd name="T94" fmla="*/ 492 w 496"/>
                <a:gd name="T95" fmla="*/ 11 h 256"/>
                <a:gd name="T96" fmla="*/ 496 w 496"/>
                <a:gd name="T97" fmla="*/ 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6" h="256">
                  <a:moveTo>
                    <a:pt x="477" y="0"/>
                  </a:moveTo>
                  <a:lnTo>
                    <a:pt x="462" y="0"/>
                  </a:lnTo>
                  <a:lnTo>
                    <a:pt x="460" y="0"/>
                  </a:lnTo>
                  <a:lnTo>
                    <a:pt x="460" y="3"/>
                  </a:lnTo>
                  <a:lnTo>
                    <a:pt x="458" y="7"/>
                  </a:lnTo>
                  <a:lnTo>
                    <a:pt x="458" y="17"/>
                  </a:lnTo>
                  <a:lnTo>
                    <a:pt x="458" y="24"/>
                  </a:lnTo>
                  <a:lnTo>
                    <a:pt x="456" y="36"/>
                  </a:lnTo>
                  <a:lnTo>
                    <a:pt x="453" y="47"/>
                  </a:lnTo>
                  <a:lnTo>
                    <a:pt x="451" y="60"/>
                  </a:lnTo>
                  <a:lnTo>
                    <a:pt x="447" y="74"/>
                  </a:lnTo>
                  <a:lnTo>
                    <a:pt x="443" y="87"/>
                  </a:lnTo>
                  <a:lnTo>
                    <a:pt x="437" y="102"/>
                  </a:lnTo>
                  <a:lnTo>
                    <a:pt x="433" y="116"/>
                  </a:lnTo>
                  <a:lnTo>
                    <a:pt x="428" y="121"/>
                  </a:lnTo>
                  <a:lnTo>
                    <a:pt x="426" y="129"/>
                  </a:lnTo>
                  <a:lnTo>
                    <a:pt x="420" y="136"/>
                  </a:lnTo>
                  <a:lnTo>
                    <a:pt x="418" y="144"/>
                  </a:lnTo>
                  <a:lnTo>
                    <a:pt x="413" y="152"/>
                  </a:lnTo>
                  <a:lnTo>
                    <a:pt x="409" y="159"/>
                  </a:lnTo>
                  <a:lnTo>
                    <a:pt x="403" y="165"/>
                  </a:lnTo>
                  <a:lnTo>
                    <a:pt x="399" y="173"/>
                  </a:lnTo>
                  <a:lnTo>
                    <a:pt x="390" y="178"/>
                  </a:lnTo>
                  <a:lnTo>
                    <a:pt x="382" y="184"/>
                  </a:lnTo>
                  <a:lnTo>
                    <a:pt x="371" y="190"/>
                  </a:lnTo>
                  <a:lnTo>
                    <a:pt x="361" y="197"/>
                  </a:lnTo>
                  <a:lnTo>
                    <a:pt x="346" y="203"/>
                  </a:lnTo>
                  <a:lnTo>
                    <a:pt x="333" y="209"/>
                  </a:lnTo>
                  <a:lnTo>
                    <a:pt x="318" y="213"/>
                  </a:lnTo>
                  <a:lnTo>
                    <a:pt x="302" y="216"/>
                  </a:lnTo>
                  <a:lnTo>
                    <a:pt x="295" y="216"/>
                  </a:lnTo>
                  <a:lnTo>
                    <a:pt x="285" y="218"/>
                  </a:lnTo>
                  <a:lnTo>
                    <a:pt x="278" y="220"/>
                  </a:lnTo>
                  <a:lnTo>
                    <a:pt x="268" y="222"/>
                  </a:lnTo>
                  <a:lnTo>
                    <a:pt x="259" y="222"/>
                  </a:lnTo>
                  <a:lnTo>
                    <a:pt x="251" y="222"/>
                  </a:lnTo>
                  <a:lnTo>
                    <a:pt x="242" y="222"/>
                  </a:lnTo>
                  <a:lnTo>
                    <a:pt x="232" y="224"/>
                  </a:lnTo>
                  <a:lnTo>
                    <a:pt x="224" y="222"/>
                  </a:lnTo>
                  <a:lnTo>
                    <a:pt x="215" y="222"/>
                  </a:lnTo>
                  <a:lnTo>
                    <a:pt x="207" y="222"/>
                  </a:lnTo>
                  <a:lnTo>
                    <a:pt x="198" y="222"/>
                  </a:lnTo>
                  <a:lnTo>
                    <a:pt x="188" y="218"/>
                  </a:lnTo>
                  <a:lnTo>
                    <a:pt x="181" y="216"/>
                  </a:lnTo>
                  <a:lnTo>
                    <a:pt x="171" y="216"/>
                  </a:lnTo>
                  <a:lnTo>
                    <a:pt x="164" y="214"/>
                  </a:lnTo>
                  <a:lnTo>
                    <a:pt x="156" y="209"/>
                  </a:lnTo>
                  <a:lnTo>
                    <a:pt x="146" y="207"/>
                  </a:lnTo>
                  <a:lnTo>
                    <a:pt x="139" y="203"/>
                  </a:lnTo>
                  <a:lnTo>
                    <a:pt x="133" y="201"/>
                  </a:lnTo>
                  <a:lnTo>
                    <a:pt x="126" y="197"/>
                  </a:lnTo>
                  <a:lnTo>
                    <a:pt x="120" y="192"/>
                  </a:lnTo>
                  <a:lnTo>
                    <a:pt x="112" y="188"/>
                  </a:lnTo>
                  <a:lnTo>
                    <a:pt x="107" y="184"/>
                  </a:lnTo>
                  <a:lnTo>
                    <a:pt x="95" y="173"/>
                  </a:lnTo>
                  <a:lnTo>
                    <a:pt x="86" y="163"/>
                  </a:lnTo>
                  <a:lnTo>
                    <a:pt x="76" y="150"/>
                  </a:lnTo>
                  <a:lnTo>
                    <a:pt x="69" y="138"/>
                  </a:lnTo>
                  <a:lnTo>
                    <a:pt x="65" y="131"/>
                  </a:lnTo>
                  <a:lnTo>
                    <a:pt x="59" y="123"/>
                  </a:lnTo>
                  <a:lnTo>
                    <a:pt x="55" y="116"/>
                  </a:lnTo>
                  <a:lnTo>
                    <a:pt x="51" y="108"/>
                  </a:lnTo>
                  <a:lnTo>
                    <a:pt x="48" y="100"/>
                  </a:lnTo>
                  <a:lnTo>
                    <a:pt x="46" y="93"/>
                  </a:lnTo>
                  <a:lnTo>
                    <a:pt x="44" y="83"/>
                  </a:lnTo>
                  <a:lnTo>
                    <a:pt x="42" y="78"/>
                  </a:lnTo>
                  <a:lnTo>
                    <a:pt x="38" y="66"/>
                  </a:lnTo>
                  <a:lnTo>
                    <a:pt x="38" y="59"/>
                  </a:lnTo>
                  <a:lnTo>
                    <a:pt x="34" y="49"/>
                  </a:lnTo>
                  <a:lnTo>
                    <a:pt x="34" y="40"/>
                  </a:lnTo>
                  <a:lnTo>
                    <a:pt x="32" y="30"/>
                  </a:lnTo>
                  <a:lnTo>
                    <a:pt x="32" y="21"/>
                  </a:lnTo>
                  <a:lnTo>
                    <a:pt x="32" y="9"/>
                  </a:lnTo>
                  <a:lnTo>
                    <a:pt x="32" y="2"/>
                  </a:lnTo>
                  <a:lnTo>
                    <a:pt x="0" y="2"/>
                  </a:lnTo>
                  <a:lnTo>
                    <a:pt x="0" y="15"/>
                  </a:lnTo>
                  <a:lnTo>
                    <a:pt x="0" y="28"/>
                  </a:lnTo>
                  <a:lnTo>
                    <a:pt x="2" y="41"/>
                  </a:lnTo>
                  <a:lnTo>
                    <a:pt x="4" y="55"/>
                  </a:lnTo>
                  <a:lnTo>
                    <a:pt x="6" y="66"/>
                  </a:lnTo>
                  <a:lnTo>
                    <a:pt x="8" y="78"/>
                  </a:lnTo>
                  <a:lnTo>
                    <a:pt x="12" y="91"/>
                  </a:lnTo>
                  <a:lnTo>
                    <a:pt x="15" y="102"/>
                  </a:lnTo>
                  <a:lnTo>
                    <a:pt x="19" y="112"/>
                  </a:lnTo>
                  <a:lnTo>
                    <a:pt x="21" y="121"/>
                  </a:lnTo>
                  <a:lnTo>
                    <a:pt x="27" y="131"/>
                  </a:lnTo>
                  <a:lnTo>
                    <a:pt x="32" y="140"/>
                  </a:lnTo>
                  <a:lnTo>
                    <a:pt x="36" y="148"/>
                  </a:lnTo>
                  <a:lnTo>
                    <a:pt x="40" y="157"/>
                  </a:lnTo>
                  <a:lnTo>
                    <a:pt x="46" y="165"/>
                  </a:lnTo>
                  <a:lnTo>
                    <a:pt x="51" y="173"/>
                  </a:lnTo>
                  <a:lnTo>
                    <a:pt x="63" y="184"/>
                  </a:lnTo>
                  <a:lnTo>
                    <a:pt x="74" y="197"/>
                  </a:lnTo>
                  <a:lnTo>
                    <a:pt x="88" y="207"/>
                  </a:lnTo>
                  <a:lnTo>
                    <a:pt x="101" y="216"/>
                  </a:lnTo>
                  <a:lnTo>
                    <a:pt x="114" y="224"/>
                  </a:lnTo>
                  <a:lnTo>
                    <a:pt x="126" y="232"/>
                  </a:lnTo>
                  <a:lnTo>
                    <a:pt x="139" y="237"/>
                  </a:lnTo>
                  <a:lnTo>
                    <a:pt x="154" y="243"/>
                  </a:lnTo>
                  <a:lnTo>
                    <a:pt x="164" y="245"/>
                  </a:lnTo>
                  <a:lnTo>
                    <a:pt x="173" y="247"/>
                  </a:lnTo>
                  <a:lnTo>
                    <a:pt x="183" y="249"/>
                  </a:lnTo>
                  <a:lnTo>
                    <a:pt x="194" y="252"/>
                  </a:lnTo>
                  <a:lnTo>
                    <a:pt x="203" y="252"/>
                  </a:lnTo>
                  <a:lnTo>
                    <a:pt x="213" y="252"/>
                  </a:lnTo>
                  <a:lnTo>
                    <a:pt x="224" y="254"/>
                  </a:lnTo>
                  <a:lnTo>
                    <a:pt x="236" y="256"/>
                  </a:lnTo>
                  <a:lnTo>
                    <a:pt x="245" y="254"/>
                  </a:lnTo>
                  <a:lnTo>
                    <a:pt x="255" y="254"/>
                  </a:lnTo>
                  <a:lnTo>
                    <a:pt x="264" y="252"/>
                  </a:lnTo>
                  <a:lnTo>
                    <a:pt x="276" y="252"/>
                  </a:lnTo>
                  <a:lnTo>
                    <a:pt x="283" y="252"/>
                  </a:lnTo>
                  <a:lnTo>
                    <a:pt x="295" y="251"/>
                  </a:lnTo>
                  <a:lnTo>
                    <a:pt x="304" y="249"/>
                  </a:lnTo>
                  <a:lnTo>
                    <a:pt x="314" y="247"/>
                  </a:lnTo>
                  <a:lnTo>
                    <a:pt x="323" y="245"/>
                  </a:lnTo>
                  <a:lnTo>
                    <a:pt x="333" y="241"/>
                  </a:lnTo>
                  <a:lnTo>
                    <a:pt x="340" y="239"/>
                  </a:lnTo>
                  <a:lnTo>
                    <a:pt x="350" y="235"/>
                  </a:lnTo>
                  <a:lnTo>
                    <a:pt x="363" y="230"/>
                  </a:lnTo>
                  <a:lnTo>
                    <a:pt x="380" y="224"/>
                  </a:lnTo>
                  <a:lnTo>
                    <a:pt x="392" y="216"/>
                  </a:lnTo>
                  <a:lnTo>
                    <a:pt x="405" y="209"/>
                  </a:lnTo>
                  <a:lnTo>
                    <a:pt x="414" y="201"/>
                  </a:lnTo>
                  <a:lnTo>
                    <a:pt x="426" y="194"/>
                  </a:lnTo>
                  <a:lnTo>
                    <a:pt x="430" y="184"/>
                  </a:lnTo>
                  <a:lnTo>
                    <a:pt x="435" y="178"/>
                  </a:lnTo>
                  <a:lnTo>
                    <a:pt x="439" y="169"/>
                  </a:lnTo>
                  <a:lnTo>
                    <a:pt x="445" y="161"/>
                  </a:lnTo>
                  <a:lnTo>
                    <a:pt x="451" y="154"/>
                  </a:lnTo>
                  <a:lnTo>
                    <a:pt x="454" y="146"/>
                  </a:lnTo>
                  <a:lnTo>
                    <a:pt x="458" y="138"/>
                  </a:lnTo>
                  <a:lnTo>
                    <a:pt x="464" y="131"/>
                  </a:lnTo>
                  <a:lnTo>
                    <a:pt x="466" y="121"/>
                  </a:lnTo>
                  <a:lnTo>
                    <a:pt x="470" y="114"/>
                  </a:lnTo>
                  <a:lnTo>
                    <a:pt x="472" y="106"/>
                  </a:lnTo>
                  <a:lnTo>
                    <a:pt x="477" y="98"/>
                  </a:lnTo>
                  <a:lnTo>
                    <a:pt x="481" y="83"/>
                  </a:lnTo>
                  <a:lnTo>
                    <a:pt x="485" y="70"/>
                  </a:lnTo>
                  <a:lnTo>
                    <a:pt x="487" y="55"/>
                  </a:lnTo>
                  <a:lnTo>
                    <a:pt x="489" y="41"/>
                  </a:lnTo>
                  <a:lnTo>
                    <a:pt x="491" y="30"/>
                  </a:lnTo>
                  <a:lnTo>
                    <a:pt x="492" y="21"/>
                  </a:lnTo>
                  <a:lnTo>
                    <a:pt x="492" y="11"/>
                  </a:lnTo>
                  <a:lnTo>
                    <a:pt x="494" y="5"/>
                  </a:lnTo>
                  <a:lnTo>
                    <a:pt x="494" y="2"/>
                  </a:lnTo>
                  <a:lnTo>
                    <a:pt x="496" y="2"/>
                  </a:lnTo>
                  <a:lnTo>
                    <a:pt x="477" y="0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orme libre 63"/>
            <p:cNvSpPr>
              <a:spLocks/>
            </p:cNvSpPr>
            <p:nvPr/>
          </p:nvSpPr>
          <p:spPr bwMode="auto">
            <a:xfrm>
              <a:off x="7334250" y="2487613"/>
              <a:ext cx="393700" cy="207963"/>
            </a:xfrm>
            <a:custGeom>
              <a:avLst/>
              <a:gdLst>
                <a:gd name="T0" fmla="*/ 310 w 496"/>
                <a:gd name="T1" fmla="*/ 11 h 262"/>
                <a:gd name="T2" fmla="*/ 264 w 496"/>
                <a:gd name="T3" fmla="*/ 2 h 262"/>
                <a:gd name="T4" fmla="*/ 221 w 496"/>
                <a:gd name="T5" fmla="*/ 2 h 262"/>
                <a:gd name="T6" fmla="*/ 177 w 496"/>
                <a:gd name="T7" fmla="*/ 7 h 262"/>
                <a:gd name="T8" fmla="*/ 137 w 496"/>
                <a:gd name="T9" fmla="*/ 21 h 262"/>
                <a:gd name="T10" fmla="*/ 99 w 496"/>
                <a:gd name="T11" fmla="*/ 43 h 262"/>
                <a:gd name="T12" fmla="*/ 65 w 496"/>
                <a:gd name="T13" fmla="*/ 70 h 262"/>
                <a:gd name="T14" fmla="*/ 38 w 496"/>
                <a:gd name="T15" fmla="*/ 106 h 262"/>
                <a:gd name="T16" fmla="*/ 19 w 496"/>
                <a:gd name="T17" fmla="*/ 144 h 262"/>
                <a:gd name="T18" fmla="*/ 6 w 496"/>
                <a:gd name="T19" fmla="*/ 190 h 262"/>
                <a:gd name="T20" fmla="*/ 0 w 496"/>
                <a:gd name="T21" fmla="*/ 224 h 262"/>
                <a:gd name="T22" fmla="*/ 4 w 496"/>
                <a:gd name="T23" fmla="*/ 245 h 262"/>
                <a:gd name="T24" fmla="*/ 34 w 496"/>
                <a:gd name="T25" fmla="*/ 245 h 262"/>
                <a:gd name="T26" fmla="*/ 36 w 496"/>
                <a:gd name="T27" fmla="*/ 220 h 262"/>
                <a:gd name="T28" fmla="*/ 44 w 496"/>
                <a:gd name="T29" fmla="*/ 186 h 262"/>
                <a:gd name="T30" fmla="*/ 55 w 496"/>
                <a:gd name="T31" fmla="*/ 144 h 262"/>
                <a:gd name="T32" fmla="*/ 72 w 496"/>
                <a:gd name="T33" fmla="*/ 112 h 262"/>
                <a:gd name="T34" fmla="*/ 97 w 496"/>
                <a:gd name="T35" fmla="*/ 83 h 262"/>
                <a:gd name="T36" fmla="*/ 129 w 496"/>
                <a:gd name="T37" fmla="*/ 62 h 262"/>
                <a:gd name="T38" fmla="*/ 160 w 496"/>
                <a:gd name="T39" fmla="*/ 43 h 262"/>
                <a:gd name="T40" fmla="*/ 196 w 496"/>
                <a:gd name="T41" fmla="*/ 36 h 262"/>
                <a:gd name="T42" fmla="*/ 234 w 496"/>
                <a:gd name="T43" fmla="*/ 32 h 262"/>
                <a:gd name="T44" fmla="*/ 274 w 496"/>
                <a:gd name="T45" fmla="*/ 36 h 262"/>
                <a:gd name="T46" fmla="*/ 314 w 496"/>
                <a:gd name="T47" fmla="*/ 45 h 262"/>
                <a:gd name="T48" fmla="*/ 352 w 496"/>
                <a:gd name="T49" fmla="*/ 62 h 262"/>
                <a:gd name="T50" fmla="*/ 382 w 496"/>
                <a:gd name="T51" fmla="*/ 81 h 262"/>
                <a:gd name="T52" fmla="*/ 407 w 496"/>
                <a:gd name="T53" fmla="*/ 104 h 262"/>
                <a:gd name="T54" fmla="*/ 424 w 496"/>
                <a:gd name="T55" fmla="*/ 127 h 262"/>
                <a:gd name="T56" fmla="*/ 439 w 496"/>
                <a:gd name="T57" fmla="*/ 152 h 262"/>
                <a:gd name="T58" fmla="*/ 451 w 496"/>
                <a:gd name="T59" fmla="*/ 184 h 262"/>
                <a:gd name="T60" fmla="*/ 458 w 496"/>
                <a:gd name="T61" fmla="*/ 226 h 262"/>
                <a:gd name="T62" fmla="*/ 458 w 496"/>
                <a:gd name="T63" fmla="*/ 251 h 262"/>
                <a:gd name="T64" fmla="*/ 477 w 496"/>
                <a:gd name="T65" fmla="*/ 262 h 262"/>
                <a:gd name="T66" fmla="*/ 494 w 496"/>
                <a:gd name="T67" fmla="*/ 251 h 262"/>
                <a:gd name="T68" fmla="*/ 492 w 496"/>
                <a:gd name="T69" fmla="*/ 226 h 262"/>
                <a:gd name="T70" fmla="*/ 483 w 496"/>
                <a:gd name="T71" fmla="*/ 188 h 262"/>
                <a:gd name="T72" fmla="*/ 477 w 496"/>
                <a:gd name="T73" fmla="*/ 161 h 262"/>
                <a:gd name="T74" fmla="*/ 464 w 496"/>
                <a:gd name="T75" fmla="*/ 131 h 262"/>
                <a:gd name="T76" fmla="*/ 445 w 496"/>
                <a:gd name="T77" fmla="*/ 100 h 262"/>
                <a:gd name="T78" fmla="*/ 422 w 496"/>
                <a:gd name="T79" fmla="*/ 74 h 262"/>
                <a:gd name="T80" fmla="*/ 394 w 496"/>
                <a:gd name="T81" fmla="*/ 49 h 262"/>
                <a:gd name="T82" fmla="*/ 354 w 496"/>
                <a:gd name="T83" fmla="*/ 2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6" h="262">
                  <a:moveTo>
                    <a:pt x="340" y="22"/>
                  </a:moveTo>
                  <a:lnTo>
                    <a:pt x="325" y="15"/>
                  </a:lnTo>
                  <a:lnTo>
                    <a:pt x="310" y="11"/>
                  </a:lnTo>
                  <a:lnTo>
                    <a:pt x="295" y="5"/>
                  </a:lnTo>
                  <a:lnTo>
                    <a:pt x="280" y="5"/>
                  </a:lnTo>
                  <a:lnTo>
                    <a:pt x="264" y="2"/>
                  </a:lnTo>
                  <a:lnTo>
                    <a:pt x="249" y="0"/>
                  </a:lnTo>
                  <a:lnTo>
                    <a:pt x="232" y="0"/>
                  </a:lnTo>
                  <a:lnTo>
                    <a:pt x="221" y="2"/>
                  </a:lnTo>
                  <a:lnTo>
                    <a:pt x="205" y="2"/>
                  </a:lnTo>
                  <a:lnTo>
                    <a:pt x="190" y="5"/>
                  </a:lnTo>
                  <a:lnTo>
                    <a:pt x="177" y="7"/>
                  </a:lnTo>
                  <a:lnTo>
                    <a:pt x="164" y="11"/>
                  </a:lnTo>
                  <a:lnTo>
                    <a:pt x="150" y="15"/>
                  </a:lnTo>
                  <a:lnTo>
                    <a:pt x="137" y="21"/>
                  </a:lnTo>
                  <a:lnTo>
                    <a:pt x="124" y="26"/>
                  </a:lnTo>
                  <a:lnTo>
                    <a:pt x="112" y="36"/>
                  </a:lnTo>
                  <a:lnTo>
                    <a:pt x="99" y="43"/>
                  </a:lnTo>
                  <a:lnTo>
                    <a:pt x="86" y="51"/>
                  </a:lnTo>
                  <a:lnTo>
                    <a:pt x="74" y="60"/>
                  </a:lnTo>
                  <a:lnTo>
                    <a:pt x="65" y="70"/>
                  </a:lnTo>
                  <a:lnTo>
                    <a:pt x="55" y="81"/>
                  </a:lnTo>
                  <a:lnTo>
                    <a:pt x="46" y="93"/>
                  </a:lnTo>
                  <a:lnTo>
                    <a:pt x="38" y="106"/>
                  </a:lnTo>
                  <a:lnTo>
                    <a:pt x="32" y="119"/>
                  </a:lnTo>
                  <a:lnTo>
                    <a:pt x="23" y="131"/>
                  </a:lnTo>
                  <a:lnTo>
                    <a:pt x="19" y="144"/>
                  </a:lnTo>
                  <a:lnTo>
                    <a:pt x="13" y="159"/>
                  </a:lnTo>
                  <a:lnTo>
                    <a:pt x="10" y="175"/>
                  </a:lnTo>
                  <a:lnTo>
                    <a:pt x="6" y="190"/>
                  </a:lnTo>
                  <a:lnTo>
                    <a:pt x="2" y="207"/>
                  </a:lnTo>
                  <a:lnTo>
                    <a:pt x="0" y="214"/>
                  </a:lnTo>
                  <a:lnTo>
                    <a:pt x="0" y="224"/>
                  </a:lnTo>
                  <a:lnTo>
                    <a:pt x="0" y="232"/>
                  </a:lnTo>
                  <a:lnTo>
                    <a:pt x="0" y="243"/>
                  </a:lnTo>
                  <a:lnTo>
                    <a:pt x="4" y="245"/>
                  </a:lnTo>
                  <a:lnTo>
                    <a:pt x="17" y="245"/>
                  </a:lnTo>
                  <a:lnTo>
                    <a:pt x="29" y="245"/>
                  </a:lnTo>
                  <a:lnTo>
                    <a:pt x="34" y="245"/>
                  </a:lnTo>
                  <a:lnTo>
                    <a:pt x="34" y="237"/>
                  </a:lnTo>
                  <a:lnTo>
                    <a:pt x="34" y="228"/>
                  </a:lnTo>
                  <a:lnTo>
                    <a:pt x="36" y="220"/>
                  </a:lnTo>
                  <a:lnTo>
                    <a:pt x="38" y="213"/>
                  </a:lnTo>
                  <a:lnTo>
                    <a:pt x="38" y="199"/>
                  </a:lnTo>
                  <a:lnTo>
                    <a:pt x="44" y="186"/>
                  </a:lnTo>
                  <a:lnTo>
                    <a:pt x="46" y="171"/>
                  </a:lnTo>
                  <a:lnTo>
                    <a:pt x="51" y="157"/>
                  </a:lnTo>
                  <a:lnTo>
                    <a:pt x="55" y="144"/>
                  </a:lnTo>
                  <a:lnTo>
                    <a:pt x="61" y="135"/>
                  </a:lnTo>
                  <a:lnTo>
                    <a:pt x="65" y="121"/>
                  </a:lnTo>
                  <a:lnTo>
                    <a:pt x="72" y="112"/>
                  </a:lnTo>
                  <a:lnTo>
                    <a:pt x="80" y="100"/>
                  </a:lnTo>
                  <a:lnTo>
                    <a:pt x="88" y="93"/>
                  </a:lnTo>
                  <a:lnTo>
                    <a:pt x="97" y="83"/>
                  </a:lnTo>
                  <a:lnTo>
                    <a:pt x="107" y="76"/>
                  </a:lnTo>
                  <a:lnTo>
                    <a:pt x="116" y="68"/>
                  </a:lnTo>
                  <a:lnTo>
                    <a:pt x="129" y="62"/>
                  </a:lnTo>
                  <a:lnTo>
                    <a:pt x="139" y="55"/>
                  </a:lnTo>
                  <a:lnTo>
                    <a:pt x="150" y="49"/>
                  </a:lnTo>
                  <a:lnTo>
                    <a:pt x="160" y="43"/>
                  </a:lnTo>
                  <a:lnTo>
                    <a:pt x="173" y="41"/>
                  </a:lnTo>
                  <a:lnTo>
                    <a:pt x="184" y="36"/>
                  </a:lnTo>
                  <a:lnTo>
                    <a:pt x="196" y="36"/>
                  </a:lnTo>
                  <a:lnTo>
                    <a:pt x="209" y="34"/>
                  </a:lnTo>
                  <a:lnTo>
                    <a:pt x="222" y="34"/>
                  </a:lnTo>
                  <a:lnTo>
                    <a:pt x="234" y="32"/>
                  </a:lnTo>
                  <a:lnTo>
                    <a:pt x="247" y="32"/>
                  </a:lnTo>
                  <a:lnTo>
                    <a:pt x="261" y="34"/>
                  </a:lnTo>
                  <a:lnTo>
                    <a:pt x="274" y="36"/>
                  </a:lnTo>
                  <a:lnTo>
                    <a:pt x="287" y="38"/>
                  </a:lnTo>
                  <a:lnTo>
                    <a:pt x="300" y="41"/>
                  </a:lnTo>
                  <a:lnTo>
                    <a:pt x="314" y="45"/>
                  </a:lnTo>
                  <a:lnTo>
                    <a:pt x="327" y="51"/>
                  </a:lnTo>
                  <a:lnTo>
                    <a:pt x="338" y="55"/>
                  </a:lnTo>
                  <a:lnTo>
                    <a:pt x="352" y="62"/>
                  </a:lnTo>
                  <a:lnTo>
                    <a:pt x="361" y="68"/>
                  </a:lnTo>
                  <a:lnTo>
                    <a:pt x="373" y="76"/>
                  </a:lnTo>
                  <a:lnTo>
                    <a:pt x="382" y="81"/>
                  </a:lnTo>
                  <a:lnTo>
                    <a:pt x="390" y="87"/>
                  </a:lnTo>
                  <a:lnTo>
                    <a:pt x="397" y="95"/>
                  </a:lnTo>
                  <a:lnTo>
                    <a:pt x="407" y="104"/>
                  </a:lnTo>
                  <a:lnTo>
                    <a:pt x="413" y="112"/>
                  </a:lnTo>
                  <a:lnTo>
                    <a:pt x="418" y="119"/>
                  </a:lnTo>
                  <a:lnTo>
                    <a:pt x="424" y="127"/>
                  </a:lnTo>
                  <a:lnTo>
                    <a:pt x="430" y="136"/>
                  </a:lnTo>
                  <a:lnTo>
                    <a:pt x="433" y="144"/>
                  </a:lnTo>
                  <a:lnTo>
                    <a:pt x="439" y="152"/>
                  </a:lnTo>
                  <a:lnTo>
                    <a:pt x="441" y="161"/>
                  </a:lnTo>
                  <a:lnTo>
                    <a:pt x="445" y="169"/>
                  </a:lnTo>
                  <a:lnTo>
                    <a:pt x="451" y="184"/>
                  </a:lnTo>
                  <a:lnTo>
                    <a:pt x="454" y="199"/>
                  </a:lnTo>
                  <a:lnTo>
                    <a:pt x="456" y="213"/>
                  </a:lnTo>
                  <a:lnTo>
                    <a:pt x="458" y="226"/>
                  </a:lnTo>
                  <a:lnTo>
                    <a:pt x="458" y="235"/>
                  </a:lnTo>
                  <a:lnTo>
                    <a:pt x="458" y="245"/>
                  </a:lnTo>
                  <a:lnTo>
                    <a:pt x="458" y="251"/>
                  </a:lnTo>
                  <a:lnTo>
                    <a:pt x="460" y="256"/>
                  </a:lnTo>
                  <a:lnTo>
                    <a:pt x="464" y="262"/>
                  </a:lnTo>
                  <a:lnTo>
                    <a:pt x="477" y="262"/>
                  </a:lnTo>
                  <a:lnTo>
                    <a:pt x="489" y="258"/>
                  </a:lnTo>
                  <a:lnTo>
                    <a:pt x="496" y="256"/>
                  </a:lnTo>
                  <a:lnTo>
                    <a:pt x="494" y="251"/>
                  </a:lnTo>
                  <a:lnTo>
                    <a:pt x="494" y="245"/>
                  </a:lnTo>
                  <a:lnTo>
                    <a:pt x="492" y="237"/>
                  </a:lnTo>
                  <a:lnTo>
                    <a:pt x="492" y="226"/>
                  </a:lnTo>
                  <a:lnTo>
                    <a:pt x="489" y="211"/>
                  </a:lnTo>
                  <a:lnTo>
                    <a:pt x="487" y="195"/>
                  </a:lnTo>
                  <a:lnTo>
                    <a:pt x="483" y="188"/>
                  </a:lnTo>
                  <a:lnTo>
                    <a:pt x="483" y="178"/>
                  </a:lnTo>
                  <a:lnTo>
                    <a:pt x="479" y="169"/>
                  </a:lnTo>
                  <a:lnTo>
                    <a:pt x="477" y="161"/>
                  </a:lnTo>
                  <a:lnTo>
                    <a:pt x="473" y="150"/>
                  </a:lnTo>
                  <a:lnTo>
                    <a:pt x="470" y="140"/>
                  </a:lnTo>
                  <a:lnTo>
                    <a:pt x="464" y="131"/>
                  </a:lnTo>
                  <a:lnTo>
                    <a:pt x="458" y="121"/>
                  </a:lnTo>
                  <a:lnTo>
                    <a:pt x="451" y="112"/>
                  </a:lnTo>
                  <a:lnTo>
                    <a:pt x="445" y="100"/>
                  </a:lnTo>
                  <a:lnTo>
                    <a:pt x="439" y="93"/>
                  </a:lnTo>
                  <a:lnTo>
                    <a:pt x="433" y="83"/>
                  </a:lnTo>
                  <a:lnTo>
                    <a:pt x="422" y="74"/>
                  </a:lnTo>
                  <a:lnTo>
                    <a:pt x="414" y="64"/>
                  </a:lnTo>
                  <a:lnTo>
                    <a:pt x="403" y="55"/>
                  </a:lnTo>
                  <a:lnTo>
                    <a:pt x="394" y="49"/>
                  </a:lnTo>
                  <a:lnTo>
                    <a:pt x="380" y="40"/>
                  </a:lnTo>
                  <a:lnTo>
                    <a:pt x="367" y="34"/>
                  </a:lnTo>
                  <a:lnTo>
                    <a:pt x="354" y="26"/>
                  </a:lnTo>
                  <a:lnTo>
                    <a:pt x="340" y="22"/>
                  </a:lnTo>
                  <a:lnTo>
                    <a:pt x="340" y="2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orme libre 64"/>
            <p:cNvSpPr>
              <a:spLocks/>
            </p:cNvSpPr>
            <p:nvPr/>
          </p:nvSpPr>
          <p:spPr bwMode="auto">
            <a:xfrm>
              <a:off x="7812088" y="2073275"/>
              <a:ext cx="238125" cy="609600"/>
            </a:xfrm>
            <a:custGeom>
              <a:avLst/>
              <a:gdLst>
                <a:gd name="T0" fmla="*/ 266 w 300"/>
                <a:gd name="T1" fmla="*/ 44 h 768"/>
                <a:gd name="T2" fmla="*/ 268 w 300"/>
                <a:gd name="T3" fmla="*/ 103 h 768"/>
                <a:gd name="T4" fmla="*/ 268 w 300"/>
                <a:gd name="T5" fmla="*/ 163 h 768"/>
                <a:gd name="T6" fmla="*/ 268 w 300"/>
                <a:gd name="T7" fmla="*/ 217 h 768"/>
                <a:gd name="T8" fmla="*/ 268 w 300"/>
                <a:gd name="T9" fmla="*/ 270 h 768"/>
                <a:gd name="T10" fmla="*/ 268 w 300"/>
                <a:gd name="T11" fmla="*/ 319 h 768"/>
                <a:gd name="T12" fmla="*/ 268 w 300"/>
                <a:gd name="T13" fmla="*/ 365 h 768"/>
                <a:gd name="T14" fmla="*/ 266 w 300"/>
                <a:gd name="T15" fmla="*/ 409 h 768"/>
                <a:gd name="T16" fmla="*/ 264 w 300"/>
                <a:gd name="T17" fmla="*/ 448 h 768"/>
                <a:gd name="T18" fmla="*/ 262 w 300"/>
                <a:gd name="T19" fmla="*/ 487 h 768"/>
                <a:gd name="T20" fmla="*/ 262 w 300"/>
                <a:gd name="T21" fmla="*/ 523 h 768"/>
                <a:gd name="T22" fmla="*/ 258 w 300"/>
                <a:gd name="T23" fmla="*/ 553 h 768"/>
                <a:gd name="T24" fmla="*/ 256 w 300"/>
                <a:gd name="T25" fmla="*/ 583 h 768"/>
                <a:gd name="T26" fmla="*/ 252 w 300"/>
                <a:gd name="T27" fmla="*/ 616 h 768"/>
                <a:gd name="T28" fmla="*/ 249 w 300"/>
                <a:gd name="T29" fmla="*/ 661 h 768"/>
                <a:gd name="T30" fmla="*/ 243 w 300"/>
                <a:gd name="T31" fmla="*/ 692 h 768"/>
                <a:gd name="T32" fmla="*/ 237 w 300"/>
                <a:gd name="T33" fmla="*/ 718 h 768"/>
                <a:gd name="T34" fmla="*/ 230 w 300"/>
                <a:gd name="T35" fmla="*/ 732 h 768"/>
                <a:gd name="T36" fmla="*/ 220 w 300"/>
                <a:gd name="T37" fmla="*/ 736 h 768"/>
                <a:gd name="T38" fmla="*/ 190 w 300"/>
                <a:gd name="T39" fmla="*/ 734 h 768"/>
                <a:gd name="T40" fmla="*/ 148 w 300"/>
                <a:gd name="T41" fmla="*/ 732 h 768"/>
                <a:gd name="T42" fmla="*/ 121 w 300"/>
                <a:gd name="T43" fmla="*/ 730 h 768"/>
                <a:gd name="T44" fmla="*/ 93 w 300"/>
                <a:gd name="T45" fmla="*/ 730 h 768"/>
                <a:gd name="T46" fmla="*/ 66 w 300"/>
                <a:gd name="T47" fmla="*/ 728 h 768"/>
                <a:gd name="T48" fmla="*/ 36 w 300"/>
                <a:gd name="T49" fmla="*/ 726 h 768"/>
                <a:gd name="T50" fmla="*/ 9 w 300"/>
                <a:gd name="T51" fmla="*/ 726 h 768"/>
                <a:gd name="T52" fmla="*/ 11 w 300"/>
                <a:gd name="T53" fmla="*/ 753 h 768"/>
                <a:gd name="T54" fmla="*/ 38 w 300"/>
                <a:gd name="T55" fmla="*/ 755 h 768"/>
                <a:gd name="T56" fmla="*/ 64 w 300"/>
                <a:gd name="T57" fmla="*/ 758 h 768"/>
                <a:gd name="T58" fmla="*/ 93 w 300"/>
                <a:gd name="T59" fmla="*/ 760 h 768"/>
                <a:gd name="T60" fmla="*/ 121 w 300"/>
                <a:gd name="T61" fmla="*/ 764 h 768"/>
                <a:gd name="T62" fmla="*/ 150 w 300"/>
                <a:gd name="T63" fmla="*/ 766 h 768"/>
                <a:gd name="T64" fmla="*/ 176 w 300"/>
                <a:gd name="T65" fmla="*/ 766 h 768"/>
                <a:gd name="T66" fmla="*/ 203 w 300"/>
                <a:gd name="T67" fmla="*/ 768 h 768"/>
                <a:gd name="T68" fmla="*/ 237 w 300"/>
                <a:gd name="T69" fmla="*/ 764 h 768"/>
                <a:gd name="T70" fmla="*/ 252 w 300"/>
                <a:gd name="T71" fmla="*/ 755 h 768"/>
                <a:gd name="T72" fmla="*/ 262 w 300"/>
                <a:gd name="T73" fmla="*/ 730 h 768"/>
                <a:gd name="T74" fmla="*/ 273 w 300"/>
                <a:gd name="T75" fmla="*/ 692 h 768"/>
                <a:gd name="T76" fmla="*/ 275 w 300"/>
                <a:gd name="T77" fmla="*/ 665 h 768"/>
                <a:gd name="T78" fmla="*/ 281 w 300"/>
                <a:gd name="T79" fmla="*/ 635 h 768"/>
                <a:gd name="T80" fmla="*/ 283 w 300"/>
                <a:gd name="T81" fmla="*/ 604 h 768"/>
                <a:gd name="T82" fmla="*/ 287 w 300"/>
                <a:gd name="T83" fmla="*/ 572 h 768"/>
                <a:gd name="T84" fmla="*/ 292 w 300"/>
                <a:gd name="T85" fmla="*/ 534 h 768"/>
                <a:gd name="T86" fmla="*/ 292 w 300"/>
                <a:gd name="T87" fmla="*/ 494 h 768"/>
                <a:gd name="T88" fmla="*/ 294 w 300"/>
                <a:gd name="T89" fmla="*/ 452 h 768"/>
                <a:gd name="T90" fmla="*/ 298 w 300"/>
                <a:gd name="T91" fmla="*/ 409 h 768"/>
                <a:gd name="T92" fmla="*/ 298 w 300"/>
                <a:gd name="T93" fmla="*/ 361 h 768"/>
                <a:gd name="T94" fmla="*/ 298 w 300"/>
                <a:gd name="T95" fmla="*/ 314 h 768"/>
                <a:gd name="T96" fmla="*/ 300 w 300"/>
                <a:gd name="T97" fmla="*/ 264 h 768"/>
                <a:gd name="T98" fmla="*/ 300 w 300"/>
                <a:gd name="T99" fmla="*/ 215 h 768"/>
                <a:gd name="T100" fmla="*/ 300 w 300"/>
                <a:gd name="T101" fmla="*/ 161 h 768"/>
                <a:gd name="T102" fmla="*/ 298 w 300"/>
                <a:gd name="T103" fmla="*/ 108 h 768"/>
                <a:gd name="T104" fmla="*/ 298 w 300"/>
                <a:gd name="T105" fmla="*/ 53 h 768"/>
                <a:gd name="T106" fmla="*/ 298 w 300"/>
                <a:gd name="T107" fmla="*/ 0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00" h="768">
                  <a:moveTo>
                    <a:pt x="266" y="2"/>
                  </a:moveTo>
                  <a:lnTo>
                    <a:pt x="266" y="23"/>
                  </a:lnTo>
                  <a:lnTo>
                    <a:pt x="266" y="44"/>
                  </a:lnTo>
                  <a:lnTo>
                    <a:pt x="266" y="63"/>
                  </a:lnTo>
                  <a:lnTo>
                    <a:pt x="268" y="84"/>
                  </a:lnTo>
                  <a:lnTo>
                    <a:pt x="268" y="103"/>
                  </a:lnTo>
                  <a:lnTo>
                    <a:pt x="268" y="123"/>
                  </a:lnTo>
                  <a:lnTo>
                    <a:pt x="268" y="142"/>
                  </a:lnTo>
                  <a:lnTo>
                    <a:pt x="268" y="163"/>
                  </a:lnTo>
                  <a:lnTo>
                    <a:pt x="268" y="180"/>
                  </a:lnTo>
                  <a:lnTo>
                    <a:pt x="268" y="199"/>
                  </a:lnTo>
                  <a:lnTo>
                    <a:pt x="268" y="217"/>
                  </a:lnTo>
                  <a:lnTo>
                    <a:pt x="268" y="236"/>
                  </a:lnTo>
                  <a:lnTo>
                    <a:pt x="268" y="251"/>
                  </a:lnTo>
                  <a:lnTo>
                    <a:pt x="268" y="270"/>
                  </a:lnTo>
                  <a:lnTo>
                    <a:pt x="268" y="287"/>
                  </a:lnTo>
                  <a:lnTo>
                    <a:pt x="268" y="304"/>
                  </a:lnTo>
                  <a:lnTo>
                    <a:pt x="268" y="319"/>
                  </a:lnTo>
                  <a:lnTo>
                    <a:pt x="268" y="334"/>
                  </a:lnTo>
                  <a:lnTo>
                    <a:pt x="268" y="350"/>
                  </a:lnTo>
                  <a:lnTo>
                    <a:pt x="268" y="365"/>
                  </a:lnTo>
                  <a:lnTo>
                    <a:pt x="266" y="378"/>
                  </a:lnTo>
                  <a:lnTo>
                    <a:pt x="266" y="393"/>
                  </a:lnTo>
                  <a:lnTo>
                    <a:pt x="266" y="409"/>
                  </a:lnTo>
                  <a:lnTo>
                    <a:pt x="266" y="422"/>
                  </a:lnTo>
                  <a:lnTo>
                    <a:pt x="264" y="435"/>
                  </a:lnTo>
                  <a:lnTo>
                    <a:pt x="264" y="448"/>
                  </a:lnTo>
                  <a:lnTo>
                    <a:pt x="264" y="462"/>
                  </a:lnTo>
                  <a:lnTo>
                    <a:pt x="264" y="475"/>
                  </a:lnTo>
                  <a:lnTo>
                    <a:pt x="262" y="487"/>
                  </a:lnTo>
                  <a:lnTo>
                    <a:pt x="262" y="498"/>
                  </a:lnTo>
                  <a:lnTo>
                    <a:pt x="262" y="509"/>
                  </a:lnTo>
                  <a:lnTo>
                    <a:pt x="262" y="523"/>
                  </a:lnTo>
                  <a:lnTo>
                    <a:pt x="262" y="534"/>
                  </a:lnTo>
                  <a:lnTo>
                    <a:pt x="260" y="544"/>
                  </a:lnTo>
                  <a:lnTo>
                    <a:pt x="258" y="553"/>
                  </a:lnTo>
                  <a:lnTo>
                    <a:pt x="258" y="564"/>
                  </a:lnTo>
                  <a:lnTo>
                    <a:pt x="256" y="572"/>
                  </a:lnTo>
                  <a:lnTo>
                    <a:pt x="256" y="583"/>
                  </a:lnTo>
                  <a:lnTo>
                    <a:pt x="256" y="591"/>
                  </a:lnTo>
                  <a:lnTo>
                    <a:pt x="256" y="602"/>
                  </a:lnTo>
                  <a:lnTo>
                    <a:pt x="252" y="616"/>
                  </a:lnTo>
                  <a:lnTo>
                    <a:pt x="252" y="633"/>
                  </a:lnTo>
                  <a:lnTo>
                    <a:pt x="249" y="646"/>
                  </a:lnTo>
                  <a:lnTo>
                    <a:pt x="249" y="661"/>
                  </a:lnTo>
                  <a:lnTo>
                    <a:pt x="247" y="671"/>
                  </a:lnTo>
                  <a:lnTo>
                    <a:pt x="245" y="682"/>
                  </a:lnTo>
                  <a:lnTo>
                    <a:pt x="243" y="692"/>
                  </a:lnTo>
                  <a:lnTo>
                    <a:pt x="241" y="699"/>
                  </a:lnTo>
                  <a:lnTo>
                    <a:pt x="237" y="711"/>
                  </a:lnTo>
                  <a:lnTo>
                    <a:pt x="237" y="718"/>
                  </a:lnTo>
                  <a:lnTo>
                    <a:pt x="233" y="720"/>
                  </a:lnTo>
                  <a:lnTo>
                    <a:pt x="232" y="726"/>
                  </a:lnTo>
                  <a:lnTo>
                    <a:pt x="230" y="732"/>
                  </a:lnTo>
                  <a:lnTo>
                    <a:pt x="232" y="736"/>
                  </a:lnTo>
                  <a:lnTo>
                    <a:pt x="226" y="736"/>
                  </a:lnTo>
                  <a:lnTo>
                    <a:pt x="220" y="736"/>
                  </a:lnTo>
                  <a:lnTo>
                    <a:pt x="211" y="736"/>
                  </a:lnTo>
                  <a:lnTo>
                    <a:pt x="203" y="736"/>
                  </a:lnTo>
                  <a:lnTo>
                    <a:pt x="190" y="734"/>
                  </a:lnTo>
                  <a:lnTo>
                    <a:pt x="176" y="734"/>
                  </a:lnTo>
                  <a:lnTo>
                    <a:pt x="161" y="732"/>
                  </a:lnTo>
                  <a:lnTo>
                    <a:pt x="148" y="732"/>
                  </a:lnTo>
                  <a:lnTo>
                    <a:pt x="138" y="730"/>
                  </a:lnTo>
                  <a:lnTo>
                    <a:pt x="131" y="730"/>
                  </a:lnTo>
                  <a:lnTo>
                    <a:pt x="121" y="730"/>
                  </a:lnTo>
                  <a:lnTo>
                    <a:pt x="112" y="730"/>
                  </a:lnTo>
                  <a:lnTo>
                    <a:pt x="102" y="730"/>
                  </a:lnTo>
                  <a:lnTo>
                    <a:pt x="93" y="730"/>
                  </a:lnTo>
                  <a:lnTo>
                    <a:pt x="85" y="730"/>
                  </a:lnTo>
                  <a:lnTo>
                    <a:pt x="76" y="730"/>
                  </a:lnTo>
                  <a:lnTo>
                    <a:pt x="66" y="728"/>
                  </a:lnTo>
                  <a:lnTo>
                    <a:pt x="55" y="728"/>
                  </a:lnTo>
                  <a:lnTo>
                    <a:pt x="45" y="726"/>
                  </a:lnTo>
                  <a:lnTo>
                    <a:pt x="36" y="726"/>
                  </a:lnTo>
                  <a:lnTo>
                    <a:pt x="26" y="726"/>
                  </a:lnTo>
                  <a:lnTo>
                    <a:pt x="17" y="726"/>
                  </a:lnTo>
                  <a:lnTo>
                    <a:pt x="9" y="726"/>
                  </a:lnTo>
                  <a:lnTo>
                    <a:pt x="0" y="726"/>
                  </a:lnTo>
                  <a:lnTo>
                    <a:pt x="2" y="751"/>
                  </a:lnTo>
                  <a:lnTo>
                    <a:pt x="11" y="753"/>
                  </a:lnTo>
                  <a:lnTo>
                    <a:pt x="24" y="755"/>
                  </a:lnTo>
                  <a:lnTo>
                    <a:pt x="30" y="755"/>
                  </a:lnTo>
                  <a:lnTo>
                    <a:pt x="38" y="755"/>
                  </a:lnTo>
                  <a:lnTo>
                    <a:pt x="47" y="756"/>
                  </a:lnTo>
                  <a:lnTo>
                    <a:pt x="55" y="758"/>
                  </a:lnTo>
                  <a:lnTo>
                    <a:pt x="64" y="758"/>
                  </a:lnTo>
                  <a:lnTo>
                    <a:pt x="74" y="760"/>
                  </a:lnTo>
                  <a:lnTo>
                    <a:pt x="81" y="760"/>
                  </a:lnTo>
                  <a:lnTo>
                    <a:pt x="93" y="760"/>
                  </a:lnTo>
                  <a:lnTo>
                    <a:pt x="100" y="760"/>
                  </a:lnTo>
                  <a:lnTo>
                    <a:pt x="112" y="762"/>
                  </a:lnTo>
                  <a:lnTo>
                    <a:pt x="121" y="764"/>
                  </a:lnTo>
                  <a:lnTo>
                    <a:pt x="133" y="766"/>
                  </a:lnTo>
                  <a:lnTo>
                    <a:pt x="142" y="766"/>
                  </a:lnTo>
                  <a:lnTo>
                    <a:pt x="150" y="766"/>
                  </a:lnTo>
                  <a:lnTo>
                    <a:pt x="159" y="766"/>
                  </a:lnTo>
                  <a:lnTo>
                    <a:pt x="169" y="766"/>
                  </a:lnTo>
                  <a:lnTo>
                    <a:pt x="176" y="766"/>
                  </a:lnTo>
                  <a:lnTo>
                    <a:pt x="186" y="766"/>
                  </a:lnTo>
                  <a:lnTo>
                    <a:pt x="194" y="766"/>
                  </a:lnTo>
                  <a:lnTo>
                    <a:pt x="203" y="768"/>
                  </a:lnTo>
                  <a:lnTo>
                    <a:pt x="216" y="766"/>
                  </a:lnTo>
                  <a:lnTo>
                    <a:pt x="230" y="766"/>
                  </a:lnTo>
                  <a:lnTo>
                    <a:pt x="237" y="764"/>
                  </a:lnTo>
                  <a:lnTo>
                    <a:pt x="247" y="764"/>
                  </a:lnTo>
                  <a:lnTo>
                    <a:pt x="249" y="760"/>
                  </a:lnTo>
                  <a:lnTo>
                    <a:pt x="252" y="755"/>
                  </a:lnTo>
                  <a:lnTo>
                    <a:pt x="256" y="749"/>
                  </a:lnTo>
                  <a:lnTo>
                    <a:pt x="260" y="741"/>
                  </a:lnTo>
                  <a:lnTo>
                    <a:pt x="262" y="730"/>
                  </a:lnTo>
                  <a:lnTo>
                    <a:pt x="266" y="718"/>
                  </a:lnTo>
                  <a:lnTo>
                    <a:pt x="268" y="705"/>
                  </a:lnTo>
                  <a:lnTo>
                    <a:pt x="273" y="692"/>
                  </a:lnTo>
                  <a:lnTo>
                    <a:pt x="273" y="682"/>
                  </a:lnTo>
                  <a:lnTo>
                    <a:pt x="273" y="673"/>
                  </a:lnTo>
                  <a:lnTo>
                    <a:pt x="275" y="665"/>
                  </a:lnTo>
                  <a:lnTo>
                    <a:pt x="277" y="656"/>
                  </a:lnTo>
                  <a:lnTo>
                    <a:pt x="279" y="646"/>
                  </a:lnTo>
                  <a:lnTo>
                    <a:pt x="281" y="635"/>
                  </a:lnTo>
                  <a:lnTo>
                    <a:pt x="281" y="625"/>
                  </a:lnTo>
                  <a:lnTo>
                    <a:pt x="283" y="616"/>
                  </a:lnTo>
                  <a:lnTo>
                    <a:pt x="283" y="604"/>
                  </a:lnTo>
                  <a:lnTo>
                    <a:pt x="285" y="593"/>
                  </a:lnTo>
                  <a:lnTo>
                    <a:pt x="287" y="582"/>
                  </a:lnTo>
                  <a:lnTo>
                    <a:pt x="287" y="572"/>
                  </a:lnTo>
                  <a:lnTo>
                    <a:pt x="289" y="559"/>
                  </a:lnTo>
                  <a:lnTo>
                    <a:pt x="290" y="547"/>
                  </a:lnTo>
                  <a:lnTo>
                    <a:pt x="292" y="534"/>
                  </a:lnTo>
                  <a:lnTo>
                    <a:pt x="292" y="523"/>
                  </a:lnTo>
                  <a:lnTo>
                    <a:pt x="292" y="507"/>
                  </a:lnTo>
                  <a:lnTo>
                    <a:pt x="292" y="494"/>
                  </a:lnTo>
                  <a:lnTo>
                    <a:pt x="292" y="479"/>
                  </a:lnTo>
                  <a:lnTo>
                    <a:pt x="294" y="466"/>
                  </a:lnTo>
                  <a:lnTo>
                    <a:pt x="294" y="452"/>
                  </a:lnTo>
                  <a:lnTo>
                    <a:pt x="296" y="437"/>
                  </a:lnTo>
                  <a:lnTo>
                    <a:pt x="296" y="422"/>
                  </a:lnTo>
                  <a:lnTo>
                    <a:pt x="298" y="409"/>
                  </a:lnTo>
                  <a:lnTo>
                    <a:pt x="298" y="391"/>
                  </a:lnTo>
                  <a:lnTo>
                    <a:pt x="298" y="376"/>
                  </a:lnTo>
                  <a:lnTo>
                    <a:pt x="298" y="361"/>
                  </a:lnTo>
                  <a:lnTo>
                    <a:pt x="298" y="346"/>
                  </a:lnTo>
                  <a:lnTo>
                    <a:pt x="298" y="329"/>
                  </a:lnTo>
                  <a:lnTo>
                    <a:pt x="298" y="314"/>
                  </a:lnTo>
                  <a:lnTo>
                    <a:pt x="298" y="296"/>
                  </a:lnTo>
                  <a:lnTo>
                    <a:pt x="300" y="283"/>
                  </a:lnTo>
                  <a:lnTo>
                    <a:pt x="300" y="264"/>
                  </a:lnTo>
                  <a:lnTo>
                    <a:pt x="300" y="247"/>
                  </a:lnTo>
                  <a:lnTo>
                    <a:pt x="300" y="230"/>
                  </a:lnTo>
                  <a:lnTo>
                    <a:pt x="300" y="215"/>
                  </a:lnTo>
                  <a:lnTo>
                    <a:pt x="300" y="196"/>
                  </a:lnTo>
                  <a:lnTo>
                    <a:pt x="300" y="179"/>
                  </a:lnTo>
                  <a:lnTo>
                    <a:pt x="300" y="161"/>
                  </a:lnTo>
                  <a:lnTo>
                    <a:pt x="300" y="144"/>
                  </a:lnTo>
                  <a:lnTo>
                    <a:pt x="298" y="125"/>
                  </a:lnTo>
                  <a:lnTo>
                    <a:pt x="298" y="108"/>
                  </a:lnTo>
                  <a:lnTo>
                    <a:pt x="298" y="89"/>
                  </a:lnTo>
                  <a:lnTo>
                    <a:pt x="298" y="72"/>
                  </a:lnTo>
                  <a:lnTo>
                    <a:pt x="298" y="53"/>
                  </a:lnTo>
                  <a:lnTo>
                    <a:pt x="298" y="36"/>
                  </a:lnTo>
                  <a:lnTo>
                    <a:pt x="298" y="19"/>
                  </a:lnTo>
                  <a:lnTo>
                    <a:pt x="298" y="0"/>
                  </a:lnTo>
                  <a:lnTo>
                    <a:pt x="266" y="2"/>
                  </a:lnTo>
                  <a:lnTo>
                    <a:pt x="266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orme libre 65"/>
            <p:cNvSpPr>
              <a:spLocks/>
            </p:cNvSpPr>
            <p:nvPr/>
          </p:nvSpPr>
          <p:spPr bwMode="auto">
            <a:xfrm>
              <a:off x="6859588" y="250825"/>
              <a:ext cx="384175" cy="195263"/>
            </a:xfrm>
            <a:custGeom>
              <a:avLst/>
              <a:gdLst>
                <a:gd name="T0" fmla="*/ 0 w 485"/>
                <a:gd name="T1" fmla="*/ 235 h 247"/>
                <a:gd name="T2" fmla="*/ 2 w 485"/>
                <a:gd name="T3" fmla="*/ 218 h 247"/>
                <a:gd name="T4" fmla="*/ 4 w 485"/>
                <a:gd name="T5" fmla="*/ 201 h 247"/>
                <a:gd name="T6" fmla="*/ 10 w 485"/>
                <a:gd name="T7" fmla="*/ 186 h 247"/>
                <a:gd name="T8" fmla="*/ 14 w 485"/>
                <a:gd name="T9" fmla="*/ 169 h 247"/>
                <a:gd name="T10" fmla="*/ 19 w 485"/>
                <a:gd name="T11" fmla="*/ 154 h 247"/>
                <a:gd name="T12" fmla="*/ 29 w 485"/>
                <a:gd name="T13" fmla="*/ 131 h 247"/>
                <a:gd name="T14" fmla="*/ 46 w 485"/>
                <a:gd name="T15" fmla="*/ 102 h 247"/>
                <a:gd name="T16" fmla="*/ 63 w 485"/>
                <a:gd name="T17" fmla="*/ 76 h 247"/>
                <a:gd name="T18" fmla="*/ 80 w 485"/>
                <a:gd name="T19" fmla="*/ 53 h 247"/>
                <a:gd name="T20" fmla="*/ 103 w 485"/>
                <a:gd name="T21" fmla="*/ 36 h 247"/>
                <a:gd name="T22" fmla="*/ 126 w 485"/>
                <a:gd name="T23" fmla="*/ 22 h 247"/>
                <a:gd name="T24" fmla="*/ 152 w 485"/>
                <a:gd name="T25" fmla="*/ 11 h 247"/>
                <a:gd name="T26" fmla="*/ 179 w 485"/>
                <a:gd name="T27" fmla="*/ 5 h 247"/>
                <a:gd name="T28" fmla="*/ 209 w 485"/>
                <a:gd name="T29" fmla="*/ 1 h 247"/>
                <a:gd name="T30" fmla="*/ 242 w 485"/>
                <a:gd name="T31" fmla="*/ 0 h 247"/>
                <a:gd name="T32" fmla="*/ 272 w 485"/>
                <a:gd name="T33" fmla="*/ 1 h 247"/>
                <a:gd name="T34" fmla="*/ 302 w 485"/>
                <a:gd name="T35" fmla="*/ 5 h 247"/>
                <a:gd name="T36" fmla="*/ 331 w 485"/>
                <a:gd name="T37" fmla="*/ 13 h 247"/>
                <a:gd name="T38" fmla="*/ 358 w 485"/>
                <a:gd name="T39" fmla="*/ 22 h 247"/>
                <a:gd name="T40" fmla="*/ 378 w 485"/>
                <a:gd name="T41" fmla="*/ 32 h 247"/>
                <a:gd name="T42" fmla="*/ 399 w 485"/>
                <a:gd name="T43" fmla="*/ 45 h 247"/>
                <a:gd name="T44" fmla="*/ 417 w 485"/>
                <a:gd name="T45" fmla="*/ 62 h 247"/>
                <a:gd name="T46" fmla="*/ 432 w 485"/>
                <a:gd name="T47" fmla="*/ 81 h 247"/>
                <a:gd name="T48" fmla="*/ 443 w 485"/>
                <a:gd name="T49" fmla="*/ 100 h 247"/>
                <a:gd name="T50" fmla="*/ 455 w 485"/>
                <a:gd name="T51" fmla="*/ 119 h 247"/>
                <a:gd name="T52" fmla="*/ 462 w 485"/>
                <a:gd name="T53" fmla="*/ 138 h 247"/>
                <a:gd name="T54" fmla="*/ 468 w 485"/>
                <a:gd name="T55" fmla="*/ 157 h 247"/>
                <a:gd name="T56" fmla="*/ 474 w 485"/>
                <a:gd name="T57" fmla="*/ 176 h 247"/>
                <a:gd name="T58" fmla="*/ 477 w 485"/>
                <a:gd name="T59" fmla="*/ 193 h 247"/>
                <a:gd name="T60" fmla="*/ 479 w 485"/>
                <a:gd name="T61" fmla="*/ 209 h 247"/>
                <a:gd name="T62" fmla="*/ 481 w 485"/>
                <a:gd name="T63" fmla="*/ 230 h 247"/>
                <a:gd name="T64" fmla="*/ 483 w 485"/>
                <a:gd name="T65" fmla="*/ 245 h 247"/>
                <a:gd name="T66" fmla="*/ 333 w 485"/>
                <a:gd name="T67" fmla="*/ 239 h 247"/>
                <a:gd name="T68" fmla="*/ 331 w 485"/>
                <a:gd name="T69" fmla="*/ 224 h 247"/>
                <a:gd name="T70" fmla="*/ 327 w 485"/>
                <a:gd name="T71" fmla="*/ 207 h 247"/>
                <a:gd name="T72" fmla="*/ 321 w 485"/>
                <a:gd name="T73" fmla="*/ 190 h 247"/>
                <a:gd name="T74" fmla="*/ 310 w 485"/>
                <a:gd name="T75" fmla="*/ 171 h 247"/>
                <a:gd name="T76" fmla="*/ 297 w 485"/>
                <a:gd name="T77" fmla="*/ 155 h 247"/>
                <a:gd name="T78" fmla="*/ 274 w 485"/>
                <a:gd name="T79" fmla="*/ 142 h 247"/>
                <a:gd name="T80" fmla="*/ 247 w 485"/>
                <a:gd name="T81" fmla="*/ 136 h 247"/>
                <a:gd name="T82" fmla="*/ 228 w 485"/>
                <a:gd name="T83" fmla="*/ 135 h 247"/>
                <a:gd name="T84" fmla="*/ 215 w 485"/>
                <a:gd name="T85" fmla="*/ 136 h 247"/>
                <a:gd name="T86" fmla="*/ 192 w 485"/>
                <a:gd name="T87" fmla="*/ 146 h 247"/>
                <a:gd name="T88" fmla="*/ 175 w 485"/>
                <a:gd name="T89" fmla="*/ 161 h 247"/>
                <a:gd name="T90" fmla="*/ 164 w 485"/>
                <a:gd name="T91" fmla="*/ 182 h 247"/>
                <a:gd name="T92" fmla="*/ 154 w 485"/>
                <a:gd name="T93" fmla="*/ 199 h 247"/>
                <a:gd name="T94" fmla="*/ 150 w 485"/>
                <a:gd name="T95" fmla="*/ 216 h 247"/>
                <a:gd name="T96" fmla="*/ 148 w 485"/>
                <a:gd name="T97" fmla="*/ 233 h 247"/>
                <a:gd name="T98" fmla="*/ 0 w 485"/>
                <a:gd name="T99" fmla="*/ 245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85" h="247">
                  <a:moveTo>
                    <a:pt x="0" y="245"/>
                  </a:moveTo>
                  <a:lnTo>
                    <a:pt x="0" y="235"/>
                  </a:lnTo>
                  <a:lnTo>
                    <a:pt x="0" y="226"/>
                  </a:lnTo>
                  <a:lnTo>
                    <a:pt x="2" y="218"/>
                  </a:lnTo>
                  <a:lnTo>
                    <a:pt x="4" y="211"/>
                  </a:lnTo>
                  <a:lnTo>
                    <a:pt x="4" y="201"/>
                  </a:lnTo>
                  <a:lnTo>
                    <a:pt x="8" y="195"/>
                  </a:lnTo>
                  <a:lnTo>
                    <a:pt x="10" y="186"/>
                  </a:lnTo>
                  <a:lnTo>
                    <a:pt x="12" y="178"/>
                  </a:lnTo>
                  <a:lnTo>
                    <a:pt x="14" y="169"/>
                  </a:lnTo>
                  <a:lnTo>
                    <a:pt x="15" y="163"/>
                  </a:lnTo>
                  <a:lnTo>
                    <a:pt x="19" y="154"/>
                  </a:lnTo>
                  <a:lnTo>
                    <a:pt x="23" y="146"/>
                  </a:lnTo>
                  <a:lnTo>
                    <a:pt x="29" y="131"/>
                  </a:lnTo>
                  <a:lnTo>
                    <a:pt x="38" y="117"/>
                  </a:lnTo>
                  <a:lnTo>
                    <a:pt x="46" y="102"/>
                  </a:lnTo>
                  <a:lnTo>
                    <a:pt x="53" y="89"/>
                  </a:lnTo>
                  <a:lnTo>
                    <a:pt x="63" y="76"/>
                  </a:lnTo>
                  <a:lnTo>
                    <a:pt x="72" y="64"/>
                  </a:lnTo>
                  <a:lnTo>
                    <a:pt x="80" y="53"/>
                  </a:lnTo>
                  <a:lnTo>
                    <a:pt x="91" y="43"/>
                  </a:lnTo>
                  <a:lnTo>
                    <a:pt x="103" y="36"/>
                  </a:lnTo>
                  <a:lnTo>
                    <a:pt x="116" y="30"/>
                  </a:lnTo>
                  <a:lnTo>
                    <a:pt x="126" y="22"/>
                  </a:lnTo>
                  <a:lnTo>
                    <a:pt x="139" y="17"/>
                  </a:lnTo>
                  <a:lnTo>
                    <a:pt x="152" y="11"/>
                  </a:lnTo>
                  <a:lnTo>
                    <a:pt x="166" y="9"/>
                  </a:lnTo>
                  <a:lnTo>
                    <a:pt x="179" y="5"/>
                  </a:lnTo>
                  <a:lnTo>
                    <a:pt x="196" y="3"/>
                  </a:lnTo>
                  <a:lnTo>
                    <a:pt x="209" y="1"/>
                  </a:lnTo>
                  <a:lnTo>
                    <a:pt x="226" y="1"/>
                  </a:lnTo>
                  <a:lnTo>
                    <a:pt x="242" y="0"/>
                  </a:lnTo>
                  <a:lnTo>
                    <a:pt x="257" y="0"/>
                  </a:lnTo>
                  <a:lnTo>
                    <a:pt x="272" y="1"/>
                  </a:lnTo>
                  <a:lnTo>
                    <a:pt x="287" y="5"/>
                  </a:lnTo>
                  <a:lnTo>
                    <a:pt x="302" y="5"/>
                  </a:lnTo>
                  <a:lnTo>
                    <a:pt x="316" y="9"/>
                  </a:lnTo>
                  <a:lnTo>
                    <a:pt x="331" y="13"/>
                  </a:lnTo>
                  <a:lnTo>
                    <a:pt x="346" y="19"/>
                  </a:lnTo>
                  <a:lnTo>
                    <a:pt x="358" y="22"/>
                  </a:lnTo>
                  <a:lnTo>
                    <a:pt x="369" y="26"/>
                  </a:lnTo>
                  <a:lnTo>
                    <a:pt x="378" y="32"/>
                  </a:lnTo>
                  <a:lnTo>
                    <a:pt x="392" y="39"/>
                  </a:lnTo>
                  <a:lnTo>
                    <a:pt x="399" y="45"/>
                  </a:lnTo>
                  <a:lnTo>
                    <a:pt x="409" y="55"/>
                  </a:lnTo>
                  <a:lnTo>
                    <a:pt x="417" y="62"/>
                  </a:lnTo>
                  <a:lnTo>
                    <a:pt x="426" y="72"/>
                  </a:lnTo>
                  <a:lnTo>
                    <a:pt x="432" y="81"/>
                  </a:lnTo>
                  <a:lnTo>
                    <a:pt x="437" y="89"/>
                  </a:lnTo>
                  <a:lnTo>
                    <a:pt x="443" y="100"/>
                  </a:lnTo>
                  <a:lnTo>
                    <a:pt x="449" y="110"/>
                  </a:lnTo>
                  <a:lnTo>
                    <a:pt x="455" y="119"/>
                  </a:lnTo>
                  <a:lnTo>
                    <a:pt x="458" y="129"/>
                  </a:lnTo>
                  <a:lnTo>
                    <a:pt x="462" y="138"/>
                  </a:lnTo>
                  <a:lnTo>
                    <a:pt x="466" y="150"/>
                  </a:lnTo>
                  <a:lnTo>
                    <a:pt x="468" y="157"/>
                  </a:lnTo>
                  <a:lnTo>
                    <a:pt x="472" y="167"/>
                  </a:lnTo>
                  <a:lnTo>
                    <a:pt x="474" y="176"/>
                  </a:lnTo>
                  <a:lnTo>
                    <a:pt x="475" y="186"/>
                  </a:lnTo>
                  <a:lnTo>
                    <a:pt x="477" y="193"/>
                  </a:lnTo>
                  <a:lnTo>
                    <a:pt x="479" y="201"/>
                  </a:lnTo>
                  <a:lnTo>
                    <a:pt x="479" y="209"/>
                  </a:lnTo>
                  <a:lnTo>
                    <a:pt x="481" y="218"/>
                  </a:lnTo>
                  <a:lnTo>
                    <a:pt x="481" y="230"/>
                  </a:lnTo>
                  <a:lnTo>
                    <a:pt x="483" y="239"/>
                  </a:lnTo>
                  <a:lnTo>
                    <a:pt x="483" y="245"/>
                  </a:lnTo>
                  <a:lnTo>
                    <a:pt x="485" y="247"/>
                  </a:lnTo>
                  <a:lnTo>
                    <a:pt x="333" y="239"/>
                  </a:lnTo>
                  <a:lnTo>
                    <a:pt x="331" y="233"/>
                  </a:lnTo>
                  <a:lnTo>
                    <a:pt x="331" y="224"/>
                  </a:lnTo>
                  <a:lnTo>
                    <a:pt x="329" y="214"/>
                  </a:lnTo>
                  <a:lnTo>
                    <a:pt x="327" y="207"/>
                  </a:lnTo>
                  <a:lnTo>
                    <a:pt x="323" y="199"/>
                  </a:lnTo>
                  <a:lnTo>
                    <a:pt x="321" y="190"/>
                  </a:lnTo>
                  <a:lnTo>
                    <a:pt x="316" y="180"/>
                  </a:lnTo>
                  <a:lnTo>
                    <a:pt x="310" y="171"/>
                  </a:lnTo>
                  <a:lnTo>
                    <a:pt x="304" y="163"/>
                  </a:lnTo>
                  <a:lnTo>
                    <a:pt x="297" y="155"/>
                  </a:lnTo>
                  <a:lnTo>
                    <a:pt x="285" y="146"/>
                  </a:lnTo>
                  <a:lnTo>
                    <a:pt x="274" y="142"/>
                  </a:lnTo>
                  <a:lnTo>
                    <a:pt x="261" y="138"/>
                  </a:lnTo>
                  <a:lnTo>
                    <a:pt x="247" y="136"/>
                  </a:lnTo>
                  <a:lnTo>
                    <a:pt x="238" y="135"/>
                  </a:lnTo>
                  <a:lnTo>
                    <a:pt x="228" y="135"/>
                  </a:lnTo>
                  <a:lnTo>
                    <a:pt x="223" y="135"/>
                  </a:lnTo>
                  <a:lnTo>
                    <a:pt x="215" y="136"/>
                  </a:lnTo>
                  <a:lnTo>
                    <a:pt x="202" y="138"/>
                  </a:lnTo>
                  <a:lnTo>
                    <a:pt x="192" y="146"/>
                  </a:lnTo>
                  <a:lnTo>
                    <a:pt x="183" y="152"/>
                  </a:lnTo>
                  <a:lnTo>
                    <a:pt x="175" y="161"/>
                  </a:lnTo>
                  <a:lnTo>
                    <a:pt x="168" y="171"/>
                  </a:lnTo>
                  <a:lnTo>
                    <a:pt x="164" y="182"/>
                  </a:lnTo>
                  <a:lnTo>
                    <a:pt x="158" y="190"/>
                  </a:lnTo>
                  <a:lnTo>
                    <a:pt x="154" y="199"/>
                  </a:lnTo>
                  <a:lnTo>
                    <a:pt x="152" y="207"/>
                  </a:lnTo>
                  <a:lnTo>
                    <a:pt x="150" y="216"/>
                  </a:lnTo>
                  <a:lnTo>
                    <a:pt x="148" y="228"/>
                  </a:lnTo>
                  <a:lnTo>
                    <a:pt x="148" y="233"/>
                  </a:lnTo>
                  <a:lnTo>
                    <a:pt x="0" y="245"/>
                  </a:lnTo>
                  <a:lnTo>
                    <a:pt x="0" y="24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B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orme libre 66"/>
            <p:cNvSpPr>
              <a:spLocks/>
            </p:cNvSpPr>
            <p:nvPr/>
          </p:nvSpPr>
          <p:spPr bwMode="auto">
            <a:xfrm>
              <a:off x="6904038" y="296863"/>
              <a:ext cx="295275" cy="144463"/>
            </a:xfrm>
            <a:custGeom>
              <a:avLst/>
              <a:gdLst>
                <a:gd name="T0" fmla="*/ 35 w 373"/>
                <a:gd name="T1" fmla="*/ 166 h 181"/>
                <a:gd name="T2" fmla="*/ 36 w 373"/>
                <a:gd name="T3" fmla="*/ 147 h 181"/>
                <a:gd name="T4" fmla="*/ 42 w 373"/>
                <a:gd name="T5" fmla="*/ 130 h 181"/>
                <a:gd name="T6" fmla="*/ 48 w 373"/>
                <a:gd name="T7" fmla="*/ 113 h 181"/>
                <a:gd name="T8" fmla="*/ 61 w 373"/>
                <a:gd name="T9" fmla="*/ 92 h 181"/>
                <a:gd name="T10" fmla="*/ 76 w 373"/>
                <a:gd name="T11" fmla="*/ 73 h 181"/>
                <a:gd name="T12" fmla="*/ 90 w 373"/>
                <a:gd name="T13" fmla="*/ 65 h 181"/>
                <a:gd name="T14" fmla="*/ 107 w 373"/>
                <a:gd name="T15" fmla="*/ 54 h 181"/>
                <a:gd name="T16" fmla="*/ 128 w 373"/>
                <a:gd name="T17" fmla="*/ 44 h 181"/>
                <a:gd name="T18" fmla="*/ 149 w 373"/>
                <a:gd name="T19" fmla="*/ 38 h 181"/>
                <a:gd name="T20" fmla="*/ 173 w 373"/>
                <a:gd name="T21" fmla="*/ 35 h 181"/>
                <a:gd name="T22" fmla="*/ 196 w 373"/>
                <a:gd name="T23" fmla="*/ 35 h 181"/>
                <a:gd name="T24" fmla="*/ 217 w 373"/>
                <a:gd name="T25" fmla="*/ 35 h 181"/>
                <a:gd name="T26" fmla="*/ 240 w 373"/>
                <a:gd name="T27" fmla="*/ 38 h 181"/>
                <a:gd name="T28" fmla="*/ 259 w 373"/>
                <a:gd name="T29" fmla="*/ 46 h 181"/>
                <a:gd name="T30" fmla="*/ 280 w 373"/>
                <a:gd name="T31" fmla="*/ 54 h 181"/>
                <a:gd name="T32" fmla="*/ 299 w 373"/>
                <a:gd name="T33" fmla="*/ 73 h 181"/>
                <a:gd name="T34" fmla="*/ 316 w 373"/>
                <a:gd name="T35" fmla="*/ 92 h 181"/>
                <a:gd name="T36" fmla="*/ 325 w 373"/>
                <a:gd name="T37" fmla="*/ 113 h 181"/>
                <a:gd name="T38" fmla="*/ 331 w 373"/>
                <a:gd name="T39" fmla="*/ 134 h 181"/>
                <a:gd name="T40" fmla="*/ 337 w 373"/>
                <a:gd name="T41" fmla="*/ 151 h 181"/>
                <a:gd name="T42" fmla="*/ 337 w 373"/>
                <a:gd name="T43" fmla="*/ 172 h 181"/>
                <a:gd name="T44" fmla="*/ 373 w 373"/>
                <a:gd name="T45" fmla="*/ 181 h 181"/>
                <a:gd name="T46" fmla="*/ 371 w 373"/>
                <a:gd name="T47" fmla="*/ 173 h 181"/>
                <a:gd name="T48" fmla="*/ 371 w 373"/>
                <a:gd name="T49" fmla="*/ 156 h 181"/>
                <a:gd name="T50" fmla="*/ 367 w 373"/>
                <a:gd name="T51" fmla="*/ 137 h 181"/>
                <a:gd name="T52" fmla="*/ 362 w 373"/>
                <a:gd name="T53" fmla="*/ 113 h 181"/>
                <a:gd name="T54" fmla="*/ 350 w 373"/>
                <a:gd name="T55" fmla="*/ 86 h 181"/>
                <a:gd name="T56" fmla="*/ 335 w 373"/>
                <a:gd name="T57" fmla="*/ 61 h 181"/>
                <a:gd name="T58" fmla="*/ 312 w 373"/>
                <a:gd name="T59" fmla="*/ 37 h 181"/>
                <a:gd name="T60" fmla="*/ 299 w 373"/>
                <a:gd name="T61" fmla="*/ 27 h 181"/>
                <a:gd name="T62" fmla="*/ 282 w 373"/>
                <a:gd name="T63" fmla="*/ 19 h 181"/>
                <a:gd name="T64" fmla="*/ 261 w 373"/>
                <a:gd name="T65" fmla="*/ 10 h 181"/>
                <a:gd name="T66" fmla="*/ 236 w 373"/>
                <a:gd name="T67" fmla="*/ 4 h 181"/>
                <a:gd name="T68" fmla="*/ 211 w 373"/>
                <a:gd name="T69" fmla="*/ 0 h 181"/>
                <a:gd name="T70" fmla="*/ 187 w 373"/>
                <a:gd name="T71" fmla="*/ 2 h 181"/>
                <a:gd name="T72" fmla="*/ 158 w 373"/>
                <a:gd name="T73" fmla="*/ 2 h 181"/>
                <a:gd name="T74" fmla="*/ 130 w 373"/>
                <a:gd name="T75" fmla="*/ 8 h 181"/>
                <a:gd name="T76" fmla="*/ 105 w 373"/>
                <a:gd name="T77" fmla="*/ 16 h 181"/>
                <a:gd name="T78" fmla="*/ 80 w 373"/>
                <a:gd name="T79" fmla="*/ 31 h 181"/>
                <a:gd name="T80" fmla="*/ 67 w 373"/>
                <a:gd name="T81" fmla="*/ 38 h 181"/>
                <a:gd name="T82" fmla="*/ 54 w 373"/>
                <a:gd name="T83" fmla="*/ 50 h 181"/>
                <a:gd name="T84" fmla="*/ 40 w 373"/>
                <a:gd name="T85" fmla="*/ 61 h 181"/>
                <a:gd name="T86" fmla="*/ 29 w 373"/>
                <a:gd name="T87" fmla="*/ 80 h 181"/>
                <a:gd name="T88" fmla="*/ 17 w 373"/>
                <a:gd name="T89" fmla="*/ 97 h 181"/>
                <a:gd name="T90" fmla="*/ 12 w 373"/>
                <a:gd name="T91" fmla="*/ 120 h 181"/>
                <a:gd name="T92" fmla="*/ 4 w 373"/>
                <a:gd name="T93" fmla="*/ 145 h 181"/>
                <a:gd name="T94" fmla="*/ 0 w 373"/>
                <a:gd name="T95" fmla="*/ 173 h 181"/>
                <a:gd name="T96" fmla="*/ 35 w 373"/>
                <a:gd name="T97" fmla="*/ 177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73" h="181">
                  <a:moveTo>
                    <a:pt x="35" y="177"/>
                  </a:moveTo>
                  <a:lnTo>
                    <a:pt x="35" y="166"/>
                  </a:lnTo>
                  <a:lnTo>
                    <a:pt x="35" y="154"/>
                  </a:lnTo>
                  <a:lnTo>
                    <a:pt x="36" y="147"/>
                  </a:lnTo>
                  <a:lnTo>
                    <a:pt x="38" y="137"/>
                  </a:lnTo>
                  <a:lnTo>
                    <a:pt x="42" y="130"/>
                  </a:lnTo>
                  <a:lnTo>
                    <a:pt x="44" y="120"/>
                  </a:lnTo>
                  <a:lnTo>
                    <a:pt x="48" y="113"/>
                  </a:lnTo>
                  <a:lnTo>
                    <a:pt x="54" y="107"/>
                  </a:lnTo>
                  <a:lnTo>
                    <a:pt x="61" y="92"/>
                  </a:lnTo>
                  <a:lnTo>
                    <a:pt x="71" y="80"/>
                  </a:lnTo>
                  <a:lnTo>
                    <a:pt x="76" y="73"/>
                  </a:lnTo>
                  <a:lnTo>
                    <a:pt x="84" y="69"/>
                  </a:lnTo>
                  <a:lnTo>
                    <a:pt x="90" y="65"/>
                  </a:lnTo>
                  <a:lnTo>
                    <a:pt x="99" y="61"/>
                  </a:lnTo>
                  <a:lnTo>
                    <a:pt x="107" y="54"/>
                  </a:lnTo>
                  <a:lnTo>
                    <a:pt x="116" y="48"/>
                  </a:lnTo>
                  <a:lnTo>
                    <a:pt x="128" y="44"/>
                  </a:lnTo>
                  <a:lnTo>
                    <a:pt x="139" y="42"/>
                  </a:lnTo>
                  <a:lnTo>
                    <a:pt x="149" y="38"/>
                  </a:lnTo>
                  <a:lnTo>
                    <a:pt x="162" y="37"/>
                  </a:lnTo>
                  <a:lnTo>
                    <a:pt x="173" y="35"/>
                  </a:lnTo>
                  <a:lnTo>
                    <a:pt x="187" y="35"/>
                  </a:lnTo>
                  <a:lnTo>
                    <a:pt x="196" y="35"/>
                  </a:lnTo>
                  <a:lnTo>
                    <a:pt x="208" y="35"/>
                  </a:lnTo>
                  <a:lnTo>
                    <a:pt x="217" y="35"/>
                  </a:lnTo>
                  <a:lnTo>
                    <a:pt x="230" y="38"/>
                  </a:lnTo>
                  <a:lnTo>
                    <a:pt x="240" y="38"/>
                  </a:lnTo>
                  <a:lnTo>
                    <a:pt x="249" y="42"/>
                  </a:lnTo>
                  <a:lnTo>
                    <a:pt x="259" y="46"/>
                  </a:lnTo>
                  <a:lnTo>
                    <a:pt x="268" y="50"/>
                  </a:lnTo>
                  <a:lnTo>
                    <a:pt x="280" y="54"/>
                  </a:lnTo>
                  <a:lnTo>
                    <a:pt x="291" y="63"/>
                  </a:lnTo>
                  <a:lnTo>
                    <a:pt x="299" y="73"/>
                  </a:lnTo>
                  <a:lnTo>
                    <a:pt x="310" y="82"/>
                  </a:lnTo>
                  <a:lnTo>
                    <a:pt x="316" y="92"/>
                  </a:lnTo>
                  <a:lnTo>
                    <a:pt x="322" y="103"/>
                  </a:lnTo>
                  <a:lnTo>
                    <a:pt x="325" y="113"/>
                  </a:lnTo>
                  <a:lnTo>
                    <a:pt x="329" y="124"/>
                  </a:lnTo>
                  <a:lnTo>
                    <a:pt x="331" y="134"/>
                  </a:lnTo>
                  <a:lnTo>
                    <a:pt x="335" y="143"/>
                  </a:lnTo>
                  <a:lnTo>
                    <a:pt x="337" y="151"/>
                  </a:lnTo>
                  <a:lnTo>
                    <a:pt x="337" y="160"/>
                  </a:lnTo>
                  <a:lnTo>
                    <a:pt x="337" y="172"/>
                  </a:lnTo>
                  <a:lnTo>
                    <a:pt x="339" y="179"/>
                  </a:lnTo>
                  <a:lnTo>
                    <a:pt x="373" y="181"/>
                  </a:lnTo>
                  <a:lnTo>
                    <a:pt x="371" y="175"/>
                  </a:lnTo>
                  <a:lnTo>
                    <a:pt x="371" y="173"/>
                  </a:lnTo>
                  <a:lnTo>
                    <a:pt x="371" y="164"/>
                  </a:lnTo>
                  <a:lnTo>
                    <a:pt x="371" y="156"/>
                  </a:lnTo>
                  <a:lnTo>
                    <a:pt x="367" y="147"/>
                  </a:lnTo>
                  <a:lnTo>
                    <a:pt x="367" y="137"/>
                  </a:lnTo>
                  <a:lnTo>
                    <a:pt x="363" y="124"/>
                  </a:lnTo>
                  <a:lnTo>
                    <a:pt x="362" y="113"/>
                  </a:lnTo>
                  <a:lnTo>
                    <a:pt x="356" y="99"/>
                  </a:lnTo>
                  <a:lnTo>
                    <a:pt x="350" y="86"/>
                  </a:lnTo>
                  <a:lnTo>
                    <a:pt x="343" y="73"/>
                  </a:lnTo>
                  <a:lnTo>
                    <a:pt x="335" y="61"/>
                  </a:lnTo>
                  <a:lnTo>
                    <a:pt x="323" y="48"/>
                  </a:lnTo>
                  <a:lnTo>
                    <a:pt x="312" y="37"/>
                  </a:lnTo>
                  <a:lnTo>
                    <a:pt x="306" y="31"/>
                  </a:lnTo>
                  <a:lnTo>
                    <a:pt x="299" y="27"/>
                  </a:lnTo>
                  <a:lnTo>
                    <a:pt x="289" y="23"/>
                  </a:lnTo>
                  <a:lnTo>
                    <a:pt x="282" y="19"/>
                  </a:lnTo>
                  <a:lnTo>
                    <a:pt x="270" y="16"/>
                  </a:lnTo>
                  <a:lnTo>
                    <a:pt x="261" y="10"/>
                  </a:lnTo>
                  <a:lnTo>
                    <a:pt x="249" y="6"/>
                  </a:lnTo>
                  <a:lnTo>
                    <a:pt x="236" y="4"/>
                  </a:lnTo>
                  <a:lnTo>
                    <a:pt x="225" y="2"/>
                  </a:lnTo>
                  <a:lnTo>
                    <a:pt x="211" y="0"/>
                  </a:lnTo>
                  <a:lnTo>
                    <a:pt x="198" y="0"/>
                  </a:lnTo>
                  <a:lnTo>
                    <a:pt x="187" y="2"/>
                  </a:lnTo>
                  <a:lnTo>
                    <a:pt x="171" y="2"/>
                  </a:lnTo>
                  <a:lnTo>
                    <a:pt x="158" y="2"/>
                  </a:lnTo>
                  <a:lnTo>
                    <a:pt x="143" y="4"/>
                  </a:lnTo>
                  <a:lnTo>
                    <a:pt x="130" y="8"/>
                  </a:lnTo>
                  <a:lnTo>
                    <a:pt x="116" y="12"/>
                  </a:lnTo>
                  <a:lnTo>
                    <a:pt x="105" y="16"/>
                  </a:lnTo>
                  <a:lnTo>
                    <a:pt x="93" y="23"/>
                  </a:lnTo>
                  <a:lnTo>
                    <a:pt x="80" y="31"/>
                  </a:lnTo>
                  <a:lnTo>
                    <a:pt x="74" y="35"/>
                  </a:lnTo>
                  <a:lnTo>
                    <a:pt x="67" y="38"/>
                  </a:lnTo>
                  <a:lnTo>
                    <a:pt x="59" y="42"/>
                  </a:lnTo>
                  <a:lnTo>
                    <a:pt x="54" y="50"/>
                  </a:lnTo>
                  <a:lnTo>
                    <a:pt x="46" y="54"/>
                  </a:lnTo>
                  <a:lnTo>
                    <a:pt x="40" y="61"/>
                  </a:lnTo>
                  <a:lnTo>
                    <a:pt x="35" y="71"/>
                  </a:lnTo>
                  <a:lnTo>
                    <a:pt x="29" y="80"/>
                  </a:lnTo>
                  <a:lnTo>
                    <a:pt x="23" y="88"/>
                  </a:lnTo>
                  <a:lnTo>
                    <a:pt x="17" y="97"/>
                  </a:lnTo>
                  <a:lnTo>
                    <a:pt x="14" y="107"/>
                  </a:lnTo>
                  <a:lnTo>
                    <a:pt x="12" y="120"/>
                  </a:lnTo>
                  <a:lnTo>
                    <a:pt x="6" y="130"/>
                  </a:lnTo>
                  <a:lnTo>
                    <a:pt x="4" y="145"/>
                  </a:lnTo>
                  <a:lnTo>
                    <a:pt x="0" y="158"/>
                  </a:lnTo>
                  <a:lnTo>
                    <a:pt x="0" y="173"/>
                  </a:lnTo>
                  <a:lnTo>
                    <a:pt x="35" y="177"/>
                  </a:lnTo>
                  <a:lnTo>
                    <a:pt x="35" y="17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orme libre 67"/>
            <p:cNvSpPr>
              <a:spLocks/>
            </p:cNvSpPr>
            <p:nvPr/>
          </p:nvSpPr>
          <p:spPr bwMode="auto">
            <a:xfrm>
              <a:off x="6442075" y="1054100"/>
              <a:ext cx="1109663" cy="388938"/>
            </a:xfrm>
            <a:custGeom>
              <a:avLst/>
              <a:gdLst>
                <a:gd name="T0" fmla="*/ 110 w 1399"/>
                <a:gd name="T1" fmla="*/ 28 h 488"/>
                <a:gd name="T2" fmla="*/ 161 w 1399"/>
                <a:gd name="T3" fmla="*/ 19 h 488"/>
                <a:gd name="T4" fmla="*/ 207 w 1399"/>
                <a:gd name="T5" fmla="*/ 15 h 488"/>
                <a:gd name="T6" fmla="*/ 258 w 1399"/>
                <a:gd name="T7" fmla="*/ 11 h 488"/>
                <a:gd name="T8" fmla="*/ 317 w 1399"/>
                <a:gd name="T9" fmla="*/ 7 h 488"/>
                <a:gd name="T10" fmla="*/ 380 w 1399"/>
                <a:gd name="T11" fmla="*/ 5 h 488"/>
                <a:gd name="T12" fmla="*/ 448 w 1399"/>
                <a:gd name="T13" fmla="*/ 4 h 488"/>
                <a:gd name="T14" fmla="*/ 521 w 1399"/>
                <a:gd name="T15" fmla="*/ 2 h 488"/>
                <a:gd name="T16" fmla="*/ 598 w 1399"/>
                <a:gd name="T17" fmla="*/ 2 h 488"/>
                <a:gd name="T18" fmla="*/ 678 w 1399"/>
                <a:gd name="T19" fmla="*/ 2 h 488"/>
                <a:gd name="T20" fmla="*/ 762 w 1399"/>
                <a:gd name="T21" fmla="*/ 2 h 488"/>
                <a:gd name="T22" fmla="*/ 842 w 1399"/>
                <a:gd name="T23" fmla="*/ 0 h 488"/>
                <a:gd name="T24" fmla="*/ 887 w 1399"/>
                <a:gd name="T25" fmla="*/ 0 h 488"/>
                <a:gd name="T26" fmla="*/ 937 w 1399"/>
                <a:gd name="T27" fmla="*/ 0 h 488"/>
                <a:gd name="T28" fmla="*/ 992 w 1399"/>
                <a:gd name="T29" fmla="*/ 5 h 488"/>
                <a:gd name="T30" fmla="*/ 1043 w 1399"/>
                <a:gd name="T31" fmla="*/ 5 h 488"/>
                <a:gd name="T32" fmla="*/ 1096 w 1399"/>
                <a:gd name="T33" fmla="*/ 13 h 488"/>
                <a:gd name="T34" fmla="*/ 1150 w 1399"/>
                <a:gd name="T35" fmla="*/ 19 h 488"/>
                <a:gd name="T36" fmla="*/ 1199 w 1399"/>
                <a:gd name="T37" fmla="*/ 24 h 488"/>
                <a:gd name="T38" fmla="*/ 1243 w 1399"/>
                <a:gd name="T39" fmla="*/ 28 h 488"/>
                <a:gd name="T40" fmla="*/ 1300 w 1399"/>
                <a:gd name="T41" fmla="*/ 42 h 488"/>
                <a:gd name="T42" fmla="*/ 1351 w 1399"/>
                <a:gd name="T43" fmla="*/ 59 h 488"/>
                <a:gd name="T44" fmla="*/ 1374 w 1399"/>
                <a:gd name="T45" fmla="*/ 85 h 488"/>
                <a:gd name="T46" fmla="*/ 1385 w 1399"/>
                <a:gd name="T47" fmla="*/ 137 h 488"/>
                <a:gd name="T48" fmla="*/ 1393 w 1399"/>
                <a:gd name="T49" fmla="*/ 207 h 488"/>
                <a:gd name="T50" fmla="*/ 1397 w 1399"/>
                <a:gd name="T51" fmla="*/ 258 h 488"/>
                <a:gd name="T52" fmla="*/ 1397 w 1399"/>
                <a:gd name="T53" fmla="*/ 327 h 488"/>
                <a:gd name="T54" fmla="*/ 1387 w 1399"/>
                <a:gd name="T55" fmla="*/ 389 h 488"/>
                <a:gd name="T56" fmla="*/ 1368 w 1399"/>
                <a:gd name="T57" fmla="*/ 435 h 488"/>
                <a:gd name="T58" fmla="*/ 1332 w 1399"/>
                <a:gd name="T59" fmla="*/ 458 h 488"/>
                <a:gd name="T60" fmla="*/ 1271 w 1399"/>
                <a:gd name="T61" fmla="*/ 473 h 488"/>
                <a:gd name="T62" fmla="*/ 1230 w 1399"/>
                <a:gd name="T63" fmla="*/ 477 h 488"/>
                <a:gd name="T64" fmla="*/ 1186 w 1399"/>
                <a:gd name="T65" fmla="*/ 481 h 488"/>
                <a:gd name="T66" fmla="*/ 1136 w 1399"/>
                <a:gd name="T67" fmla="*/ 483 h 488"/>
                <a:gd name="T68" fmla="*/ 1083 w 1399"/>
                <a:gd name="T69" fmla="*/ 484 h 488"/>
                <a:gd name="T70" fmla="*/ 1024 w 1399"/>
                <a:gd name="T71" fmla="*/ 484 h 488"/>
                <a:gd name="T72" fmla="*/ 963 w 1399"/>
                <a:gd name="T73" fmla="*/ 484 h 488"/>
                <a:gd name="T74" fmla="*/ 899 w 1399"/>
                <a:gd name="T75" fmla="*/ 486 h 488"/>
                <a:gd name="T76" fmla="*/ 830 w 1399"/>
                <a:gd name="T77" fmla="*/ 486 h 488"/>
                <a:gd name="T78" fmla="*/ 760 w 1399"/>
                <a:gd name="T79" fmla="*/ 486 h 488"/>
                <a:gd name="T80" fmla="*/ 686 w 1399"/>
                <a:gd name="T81" fmla="*/ 486 h 488"/>
                <a:gd name="T82" fmla="*/ 612 w 1399"/>
                <a:gd name="T83" fmla="*/ 486 h 488"/>
                <a:gd name="T84" fmla="*/ 541 w 1399"/>
                <a:gd name="T85" fmla="*/ 486 h 488"/>
                <a:gd name="T86" fmla="*/ 469 w 1399"/>
                <a:gd name="T87" fmla="*/ 484 h 488"/>
                <a:gd name="T88" fmla="*/ 399 w 1399"/>
                <a:gd name="T89" fmla="*/ 484 h 488"/>
                <a:gd name="T90" fmla="*/ 332 w 1399"/>
                <a:gd name="T91" fmla="*/ 483 h 488"/>
                <a:gd name="T92" fmla="*/ 272 w 1399"/>
                <a:gd name="T93" fmla="*/ 483 h 488"/>
                <a:gd name="T94" fmla="*/ 211 w 1399"/>
                <a:gd name="T95" fmla="*/ 477 h 488"/>
                <a:gd name="T96" fmla="*/ 161 w 1399"/>
                <a:gd name="T97" fmla="*/ 473 h 488"/>
                <a:gd name="T98" fmla="*/ 118 w 1399"/>
                <a:gd name="T99" fmla="*/ 469 h 488"/>
                <a:gd name="T100" fmla="*/ 61 w 1399"/>
                <a:gd name="T101" fmla="*/ 458 h 488"/>
                <a:gd name="T102" fmla="*/ 34 w 1399"/>
                <a:gd name="T103" fmla="*/ 433 h 488"/>
                <a:gd name="T104" fmla="*/ 15 w 1399"/>
                <a:gd name="T105" fmla="*/ 376 h 488"/>
                <a:gd name="T106" fmla="*/ 5 w 1399"/>
                <a:gd name="T107" fmla="*/ 325 h 488"/>
                <a:gd name="T108" fmla="*/ 2 w 1399"/>
                <a:gd name="T109" fmla="*/ 270 h 488"/>
                <a:gd name="T110" fmla="*/ 2 w 1399"/>
                <a:gd name="T111" fmla="*/ 215 h 488"/>
                <a:gd name="T112" fmla="*/ 3 w 1399"/>
                <a:gd name="T113" fmla="*/ 161 h 488"/>
                <a:gd name="T114" fmla="*/ 21 w 1399"/>
                <a:gd name="T115" fmla="*/ 93 h 488"/>
                <a:gd name="T116" fmla="*/ 49 w 1399"/>
                <a:gd name="T117" fmla="*/ 4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99" h="488">
                  <a:moveTo>
                    <a:pt x="66" y="42"/>
                  </a:moveTo>
                  <a:lnTo>
                    <a:pt x="74" y="36"/>
                  </a:lnTo>
                  <a:lnTo>
                    <a:pt x="85" y="32"/>
                  </a:lnTo>
                  <a:lnTo>
                    <a:pt x="97" y="30"/>
                  </a:lnTo>
                  <a:lnTo>
                    <a:pt x="110" y="28"/>
                  </a:lnTo>
                  <a:lnTo>
                    <a:pt x="123" y="24"/>
                  </a:lnTo>
                  <a:lnTo>
                    <a:pt x="137" y="23"/>
                  </a:lnTo>
                  <a:lnTo>
                    <a:pt x="144" y="21"/>
                  </a:lnTo>
                  <a:lnTo>
                    <a:pt x="154" y="19"/>
                  </a:lnTo>
                  <a:lnTo>
                    <a:pt x="161" y="19"/>
                  </a:lnTo>
                  <a:lnTo>
                    <a:pt x="171" y="19"/>
                  </a:lnTo>
                  <a:lnTo>
                    <a:pt x="178" y="19"/>
                  </a:lnTo>
                  <a:lnTo>
                    <a:pt x="188" y="17"/>
                  </a:lnTo>
                  <a:lnTo>
                    <a:pt x="197" y="15"/>
                  </a:lnTo>
                  <a:lnTo>
                    <a:pt x="207" y="15"/>
                  </a:lnTo>
                  <a:lnTo>
                    <a:pt x="216" y="13"/>
                  </a:lnTo>
                  <a:lnTo>
                    <a:pt x="226" y="13"/>
                  </a:lnTo>
                  <a:lnTo>
                    <a:pt x="235" y="13"/>
                  </a:lnTo>
                  <a:lnTo>
                    <a:pt x="247" y="13"/>
                  </a:lnTo>
                  <a:lnTo>
                    <a:pt x="258" y="11"/>
                  </a:lnTo>
                  <a:lnTo>
                    <a:pt x="270" y="11"/>
                  </a:lnTo>
                  <a:lnTo>
                    <a:pt x="279" y="9"/>
                  </a:lnTo>
                  <a:lnTo>
                    <a:pt x="292" y="9"/>
                  </a:lnTo>
                  <a:lnTo>
                    <a:pt x="304" y="7"/>
                  </a:lnTo>
                  <a:lnTo>
                    <a:pt x="317" y="7"/>
                  </a:lnTo>
                  <a:lnTo>
                    <a:pt x="329" y="7"/>
                  </a:lnTo>
                  <a:lnTo>
                    <a:pt x="342" y="7"/>
                  </a:lnTo>
                  <a:lnTo>
                    <a:pt x="355" y="5"/>
                  </a:lnTo>
                  <a:lnTo>
                    <a:pt x="367" y="5"/>
                  </a:lnTo>
                  <a:lnTo>
                    <a:pt x="380" y="5"/>
                  </a:lnTo>
                  <a:lnTo>
                    <a:pt x="393" y="5"/>
                  </a:lnTo>
                  <a:lnTo>
                    <a:pt x="406" y="4"/>
                  </a:lnTo>
                  <a:lnTo>
                    <a:pt x="420" y="4"/>
                  </a:lnTo>
                  <a:lnTo>
                    <a:pt x="435" y="4"/>
                  </a:lnTo>
                  <a:lnTo>
                    <a:pt x="448" y="4"/>
                  </a:lnTo>
                  <a:lnTo>
                    <a:pt x="462" y="2"/>
                  </a:lnTo>
                  <a:lnTo>
                    <a:pt x="477" y="2"/>
                  </a:lnTo>
                  <a:lnTo>
                    <a:pt x="492" y="2"/>
                  </a:lnTo>
                  <a:lnTo>
                    <a:pt x="505" y="2"/>
                  </a:lnTo>
                  <a:lnTo>
                    <a:pt x="521" y="2"/>
                  </a:lnTo>
                  <a:lnTo>
                    <a:pt x="536" y="2"/>
                  </a:lnTo>
                  <a:lnTo>
                    <a:pt x="551" y="2"/>
                  </a:lnTo>
                  <a:lnTo>
                    <a:pt x="566" y="2"/>
                  </a:lnTo>
                  <a:lnTo>
                    <a:pt x="581" y="2"/>
                  </a:lnTo>
                  <a:lnTo>
                    <a:pt x="598" y="2"/>
                  </a:lnTo>
                  <a:lnTo>
                    <a:pt x="612" y="2"/>
                  </a:lnTo>
                  <a:lnTo>
                    <a:pt x="629" y="2"/>
                  </a:lnTo>
                  <a:lnTo>
                    <a:pt x="646" y="2"/>
                  </a:lnTo>
                  <a:lnTo>
                    <a:pt x="661" y="2"/>
                  </a:lnTo>
                  <a:lnTo>
                    <a:pt x="678" y="2"/>
                  </a:lnTo>
                  <a:lnTo>
                    <a:pt x="695" y="2"/>
                  </a:lnTo>
                  <a:lnTo>
                    <a:pt x="711" y="2"/>
                  </a:lnTo>
                  <a:lnTo>
                    <a:pt x="728" y="2"/>
                  </a:lnTo>
                  <a:lnTo>
                    <a:pt x="745" y="2"/>
                  </a:lnTo>
                  <a:lnTo>
                    <a:pt x="762" y="2"/>
                  </a:lnTo>
                  <a:lnTo>
                    <a:pt x="779" y="2"/>
                  </a:lnTo>
                  <a:lnTo>
                    <a:pt x="798" y="2"/>
                  </a:lnTo>
                  <a:lnTo>
                    <a:pt x="815" y="2"/>
                  </a:lnTo>
                  <a:lnTo>
                    <a:pt x="832" y="2"/>
                  </a:lnTo>
                  <a:lnTo>
                    <a:pt x="842" y="0"/>
                  </a:lnTo>
                  <a:lnTo>
                    <a:pt x="849" y="0"/>
                  </a:lnTo>
                  <a:lnTo>
                    <a:pt x="859" y="0"/>
                  </a:lnTo>
                  <a:lnTo>
                    <a:pt x="866" y="0"/>
                  </a:lnTo>
                  <a:lnTo>
                    <a:pt x="876" y="0"/>
                  </a:lnTo>
                  <a:lnTo>
                    <a:pt x="887" y="0"/>
                  </a:lnTo>
                  <a:lnTo>
                    <a:pt x="897" y="0"/>
                  </a:lnTo>
                  <a:lnTo>
                    <a:pt x="906" y="0"/>
                  </a:lnTo>
                  <a:lnTo>
                    <a:pt x="916" y="0"/>
                  </a:lnTo>
                  <a:lnTo>
                    <a:pt x="927" y="0"/>
                  </a:lnTo>
                  <a:lnTo>
                    <a:pt x="937" y="0"/>
                  </a:lnTo>
                  <a:lnTo>
                    <a:pt x="948" y="2"/>
                  </a:lnTo>
                  <a:lnTo>
                    <a:pt x="958" y="2"/>
                  </a:lnTo>
                  <a:lnTo>
                    <a:pt x="969" y="4"/>
                  </a:lnTo>
                  <a:lnTo>
                    <a:pt x="981" y="4"/>
                  </a:lnTo>
                  <a:lnTo>
                    <a:pt x="992" y="5"/>
                  </a:lnTo>
                  <a:lnTo>
                    <a:pt x="1000" y="5"/>
                  </a:lnTo>
                  <a:lnTo>
                    <a:pt x="1011" y="5"/>
                  </a:lnTo>
                  <a:lnTo>
                    <a:pt x="1022" y="5"/>
                  </a:lnTo>
                  <a:lnTo>
                    <a:pt x="1034" y="5"/>
                  </a:lnTo>
                  <a:lnTo>
                    <a:pt x="1043" y="5"/>
                  </a:lnTo>
                  <a:lnTo>
                    <a:pt x="1055" y="7"/>
                  </a:lnTo>
                  <a:lnTo>
                    <a:pt x="1064" y="9"/>
                  </a:lnTo>
                  <a:lnTo>
                    <a:pt x="1076" y="11"/>
                  </a:lnTo>
                  <a:lnTo>
                    <a:pt x="1087" y="11"/>
                  </a:lnTo>
                  <a:lnTo>
                    <a:pt x="1096" y="13"/>
                  </a:lnTo>
                  <a:lnTo>
                    <a:pt x="1106" y="13"/>
                  </a:lnTo>
                  <a:lnTo>
                    <a:pt x="1117" y="15"/>
                  </a:lnTo>
                  <a:lnTo>
                    <a:pt x="1129" y="15"/>
                  </a:lnTo>
                  <a:lnTo>
                    <a:pt x="1138" y="17"/>
                  </a:lnTo>
                  <a:lnTo>
                    <a:pt x="1150" y="19"/>
                  </a:lnTo>
                  <a:lnTo>
                    <a:pt x="1161" y="19"/>
                  </a:lnTo>
                  <a:lnTo>
                    <a:pt x="1169" y="19"/>
                  </a:lnTo>
                  <a:lnTo>
                    <a:pt x="1180" y="21"/>
                  </a:lnTo>
                  <a:lnTo>
                    <a:pt x="1188" y="23"/>
                  </a:lnTo>
                  <a:lnTo>
                    <a:pt x="1199" y="24"/>
                  </a:lnTo>
                  <a:lnTo>
                    <a:pt x="1207" y="24"/>
                  </a:lnTo>
                  <a:lnTo>
                    <a:pt x="1216" y="24"/>
                  </a:lnTo>
                  <a:lnTo>
                    <a:pt x="1224" y="26"/>
                  </a:lnTo>
                  <a:lnTo>
                    <a:pt x="1235" y="28"/>
                  </a:lnTo>
                  <a:lnTo>
                    <a:pt x="1243" y="28"/>
                  </a:lnTo>
                  <a:lnTo>
                    <a:pt x="1250" y="30"/>
                  </a:lnTo>
                  <a:lnTo>
                    <a:pt x="1260" y="30"/>
                  </a:lnTo>
                  <a:lnTo>
                    <a:pt x="1268" y="34"/>
                  </a:lnTo>
                  <a:lnTo>
                    <a:pt x="1283" y="36"/>
                  </a:lnTo>
                  <a:lnTo>
                    <a:pt x="1300" y="42"/>
                  </a:lnTo>
                  <a:lnTo>
                    <a:pt x="1311" y="43"/>
                  </a:lnTo>
                  <a:lnTo>
                    <a:pt x="1325" y="47"/>
                  </a:lnTo>
                  <a:lnTo>
                    <a:pt x="1334" y="49"/>
                  </a:lnTo>
                  <a:lnTo>
                    <a:pt x="1344" y="55"/>
                  </a:lnTo>
                  <a:lnTo>
                    <a:pt x="1351" y="59"/>
                  </a:lnTo>
                  <a:lnTo>
                    <a:pt x="1357" y="62"/>
                  </a:lnTo>
                  <a:lnTo>
                    <a:pt x="1361" y="68"/>
                  </a:lnTo>
                  <a:lnTo>
                    <a:pt x="1368" y="72"/>
                  </a:lnTo>
                  <a:lnTo>
                    <a:pt x="1368" y="76"/>
                  </a:lnTo>
                  <a:lnTo>
                    <a:pt x="1374" y="85"/>
                  </a:lnTo>
                  <a:lnTo>
                    <a:pt x="1374" y="93"/>
                  </a:lnTo>
                  <a:lnTo>
                    <a:pt x="1380" y="102"/>
                  </a:lnTo>
                  <a:lnTo>
                    <a:pt x="1380" y="112"/>
                  </a:lnTo>
                  <a:lnTo>
                    <a:pt x="1384" y="123"/>
                  </a:lnTo>
                  <a:lnTo>
                    <a:pt x="1385" y="137"/>
                  </a:lnTo>
                  <a:lnTo>
                    <a:pt x="1387" y="150"/>
                  </a:lnTo>
                  <a:lnTo>
                    <a:pt x="1389" y="163"/>
                  </a:lnTo>
                  <a:lnTo>
                    <a:pt x="1391" y="175"/>
                  </a:lnTo>
                  <a:lnTo>
                    <a:pt x="1393" y="190"/>
                  </a:lnTo>
                  <a:lnTo>
                    <a:pt x="1393" y="207"/>
                  </a:lnTo>
                  <a:lnTo>
                    <a:pt x="1393" y="218"/>
                  </a:lnTo>
                  <a:lnTo>
                    <a:pt x="1395" y="235"/>
                  </a:lnTo>
                  <a:lnTo>
                    <a:pt x="1395" y="243"/>
                  </a:lnTo>
                  <a:lnTo>
                    <a:pt x="1397" y="251"/>
                  </a:lnTo>
                  <a:lnTo>
                    <a:pt x="1397" y="258"/>
                  </a:lnTo>
                  <a:lnTo>
                    <a:pt x="1399" y="268"/>
                  </a:lnTo>
                  <a:lnTo>
                    <a:pt x="1397" y="283"/>
                  </a:lnTo>
                  <a:lnTo>
                    <a:pt x="1397" y="296"/>
                  </a:lnTo>
                  <a:lnTo>
                    <a:pt x="1397" y="311"/>
                  </a:lnTo>
                  <a:lnTo>
                    <a:pt x="1397" y="327"/>
                  </a:lnTo>
                  <a:lnTo>
                    <a:pt x="1395" y="340"/>
                  </a:lnTo>
                  <a:lnTo>
                    <a:pt x="1393" y="353"/>
                  </a:lnTo>
                  <a:lnTo>
                    <a:pt x="1393" y="367"/>
                  </a:lnTo>
                  <a:lnTo>
                    <a:pt x="1391" y="380"/>
                  </a:lnTo>
                  <a:lnTo>
                    <a:pt x="1387" y="389"/>
                  </a:lnTo>
                  <a:lnTo>
                    <a:pt x="1385" y="403"/>
                  </a:lnTo>
                  <a:lnTo>
                    <a:pt x="1380" y="410"/>
                  </a:lnTo>
                  <a:lnTo>
                    <a:pt x="1378" y="420"/>
                  </a:lnTo>
                  <a:lnTo>
                    <a:pt x="1374" y="427"/>
                  </a:lnTo>
                  <a:lnTo>
                    <a:pt x="1368" y="435"/>
                  </a:lnTo>
                  <a:lnTo>
                    <a:pt x="1365" y="441"/>
                  </a:lnTo>
                  <a:lnTo>
                    <a:pt x="1361" y="446"/>
                  </a:lnTo>
                  <a:lnTo>
                    <a:pt x="1353" y="450"/>
                  </a:lnTo>
                  <a:lnTo>
                    <a:pt x="1344" y="454"/>
                  </a:lnTo>
                  <a:lnTo>
                    <a:pt x="1332" y="458"/>
                  </a:lnTo>
                  <a:lnTo>
                    <a:pt x="1323" y="462"/>
                  </a:lnTo>
                  <a:lnTo>
                    <a:pt x="1309" y="465"/>
                  </a:lnTo>
                  <a:lnTo>
                    <a:pt x="1298" y="467"/>
                  </a:lnTo>
                  <a:lnTo>
                    <a:pt x="1285" y="471"/>
                  </a:lnTo>
                  <a:lnTo>
                    <a:pt x="1271" y="473"/>
                  </a:lnTo>
                  <a:lnTo>
                    <a:pt x="1262" y="473"/>
                  </a:lnTo>
                  <a:lnTo>
                    <a:pt x="1256" y="475"/>
                  </a:lnTo>
                  <a:lnTo>
                    <a:pt x="1247" y="475"/>
                  </a:lnTo>
                  <a:lnTo>
                    <a:pt x="1239" y="477"/>
                  </a:lnTo>
                  <a:lnTo>
                    <a:pt x="1230" y="477"/>
                  </a:lnTo>
                  <a:lnTo>
                    <a:pt x="1222" y="477"/>
                  </a:lnTo>
                  <a:lnTo>
                    <a:pt x="1212" y="477"/>
                  </a:lnTo>
                  <a:lnTo>
                    <a:pt x="1205" y="479"/>
                  </a:lnTo>
                  <a:lnTo>
                    <a:pt x="1193" y="479"/>
                  </a:lnTo>
                  <a:lnTo>
                    <a:pt x="1186" y="481"/>
                  </a:lnTo>
                  <a:lnTo>
                    <a:pt x="1174" y="481"/>
                  </a:lnTo>
                  <a:lnTo>
                    <a:pt x="1167" y="483"/>
                  </a:lnTo>
                  <a:lnTo>
                    <a:pt x="1155" y="483"/>
                  </a:lnTo>
                  <a:lnTo>
                    <a:pt x="1146" y="483"/>
                  </a:lnTo>
                  <a:lnTo>
                    <a:pt x="1136" y="483"/>
                  </a:lnTo>
                  <a:lnTo>
                    <a:pt x="1127" y="484"/>
                  </a:lnTo>
                  <a:lnTo>
                    <a:pt x="1115" y="484"/>
                  </a:lnTo>
                  <a:lnTo>
                    <a:pt x="1106" y="484"/>
                  </a:lnTo>
                  <a:lnTo>
                    <a:pt x="1093" y="484"/>
                  </a:lnTo>
                  <a:lnTo>
                    <a:pt x="1083" y="484"/>
                  </a:lnTo>
                  <a:lnTo>
                    <a:pt x="1070" y="484"/>
                  </a:lnTo>
                  <a:lnTo>
                    <a:pt x="1060" y="484"/>
                  </a:lnTo>
                  <a:lnTo>
                    <a:pt x="1047" y="484"/>
                  </a:lnTo>
                  <a:lnTo>
                    <a:pt x="1038" y="484"/>
                  </a:lnTo>
                  <a:lnTo>
                    <a:pt x="1024" y="484"/>
                  </a:lnTo>
                  <a:lnTo>
                    <a:pt x="1011" y="484"/>
                  </a:lnTo>
                  <a:lnTo>
                    <a:pt x="1000" y="484"/>
                  </a:lnTo>
                  <a:lnTo>
                    <a:pt x="988" y="484"/>
                  </a:lnTo>
                  <a:lnTo>
                    <a:pt x="975" y="484"/>
                  </a:lnTo>
                  <a:lnTo>
                    <a:pt x="963" y="484"/>
                  </a:lnTo>
                  <a:lnTo>
                    <a:pt x="950" y="484"/>
                  </a:lnTo>
                  <a:lnTo>
                    <a:pt x="939" y="486"/>
                  </a:lnTo>
                  <a:lnTo>
                    <a:pt x="924" y="486"/>
                  </a:lnTo>
                  <a:lnTo>
                    <a:pt x="910" y="486"/>
                  </a:lnTo>
                  <a:lnTo>
                    <a:pt x="899" y="486"/>
                  </a:lnTo>
                  <a:lnTo>
                    <a:pt x="885" y="486"/>
                  </a:lnTo>
                  <a:lnTo>
                    <a:pt x="870" y="486"/>
                  </a:lnTo>
                  <a:lnTo>
                    <a:pt x="857" y="486"/>
                  </a:lnTo>
                  <a:lnTo>
                    <a:pt x="844" y="486"/>
                  </a:lnTo>
                  <a:lnTo>
                    <a:pt x="830" y="486"/>
                  </a:lnTo>
                  <a:lnTo>
                    <a:pt x="817" y="486"/>
                  </a:lnTo>
                  <a:lnTo>
                    <a:pt x="802" y="486"/>
                  </a:lnTo>
                  <a:lnTo>
                    <a:pt x="787" y="486"/>
                  </a:lnTo>
                  <a:lnTo>
                    <a:pt x="773" y="486"/>
                  </a:lnTo>
                  <a:lnTo>
                    <a:pt x="760" y="486"/>
                  </a:lnTo>
                  <a:lnTo>
                    <a:pt x="745" y="486"/>
                  </a:lnTo>
                  <a:lnTo>
                    <a:pt x="730" y="486"/>
                  </a:lnTo>
                  <a:lnTo>
                    <a:pt x="716" y="488"/>
                  </a:lnTo>
                  <a:lnTo>
                    <a:pt x="701" y="486"/>
                  </a:lnTo>
                  <a:lnTo>
                    <a:pt x="686" y="486"/>
                  </a:lnTo>
                  <a:lnTo>
                    <a:pt x="673" y="486"/>
                  </a:lnTo>
                  <a:lnTo>
                    <a:pt x="657" y="486"/>
                  </a:lnTo>
                  <a:lnTo>
                    <a:pt x="642" y="486"/>
                  </a:lnTo>
                  <a:lnTo>
                    <a:pt x="629" y="486"/>
                  </a:lnTo>
                  <a:lnTo>
                    <a:pt x="612" y="486"/>
                  </a:lnTo>
                  <a:lnTo>
                    <a:pt x="598" y="486"/>
                  </a:lnTo>
                  <a:lnTo>
                    <a:pt x="583" y="486"/>
                  </a:lnTo>
                  <a:lnTo>
                    <a:pt x="568" y="486"/>
                  </a:lnTo>
                  <a:lnTo>
                    <a:pt x="555" y="486"/>
                  </a:lnTo>
                  <a:lnTo>
                    <a:pt x="541" y="486"/>
                  </a:lnTo>
                  <a:lnTo>
                    <a:pt x="526" y="486"/>
                  </a:lnTo>
                  <a:lnTo>
                    <a:pt x="511" y="486"/>
                  </a:lnTo>
                  <a:lnTo>
                    <a:pt x="498" y="486"/>
                  </a:lnTo>
                  <a:lnTo>
                    <a:pt x="484" y="486"/>
                  </a:lnTo>
                  <a:lnTo>
                    <a:pt x="469" y="484"/>
                  </a:lnTo>
                  <a:lnTo>
                    <a:pt x="454" y="484"/>
                  </a:lnTo>
                  <a:lnTo>
                    <a:pt x="441" y="484"/>
                  </a:lnTo>
                  <a:lnTo>
                    <a:pt x="427" y="484"/>
                  </a:lnTo>
                  <a:lnTo>
                    <a:pt x="412" y="484"/>
                  </a:lnTo>
                  <a:lnTo>
                    <a:pt x="399" y="484"/>
                  </a:lnTo>
                  <a:lnTo>
                    <a:pt x="386" y="484"/>
                  </a:lnTo>
                  <a:lnTo>
                    <a:pt x="374" y="484"/>
                  </a:lnTo>
                  <a:lnTo>
                    <a:pt x="359" y="483"/>
                  </a:lnTo>
                  <a:lnTo>
                    <a:pt x="346" y="483"/>
                  </a:lnTo>
                  <a:lnTo>
                    <a:pt x="332" y="483"/>
                  </a:lnTo>
                  <a:lnTo>
                    <a:pt x="319" y="483"/>
                  </a:lnTo>
                  <a:lnTo>
                    <a:pt x="306" y="483"/>
                  </a:lnTo>
                  <a:lnTo>
                    <a:pt x="294" y="483"/>
                  </a:lnTo>
                  <a:lnTo>
                    <a:pt x="283" y="483"/>
                  </a:lnTo>
                  <a:lnTo>
                    <a:pt x="272" y="483"/>
                  </a:lnTo>
                  <a:lnTo>
                    <a:pt x="258" y="481"/>
                  </a:lnTo>
                  <a:lnTo>
                    <a:pt x="247" y="479"/>
                  </a:lnTo>
                  <a:lnTo>
                    <a:pt x="235" y="479"/>
                  </a:lnTo>
                  <a:lnTo>
                    <a:pt x="224" y="479"/>
                  </a:lnTo>
                  <a:lnTo>
                    <a:pt x="211" y="477"/>
                  </a:lnTo>
                  <a:lnTo>
                    <a:pt x="201" y="477"/>
                  </a:lnTo>
                  <a:lnTo>
                    <a:pt x="192" y="477"/>
                  </a:lnTo>
                  <a:lnTo>
                    <a:pt x="182" y="477"/>
                  </a:lnTo>
                  <a:lnTo>
                    <a:pt x="171" y="475"/>
                  </a:lnTo>
                  <a:lnTo>
                    <a:pt x="161" y="473"/>
                  </a:lnTo>
                  <a:lnTo>
                    <a:pt x="152" y="471"/>
                  </a:lnTo>
                  <a:lnTo>
                    <a:pt x="142" y="471"/>
                  </a:lnTo>
                  <a:lnTo>
                    <a:pt x="135" y="471"/>
                  </a:lnTo>
                  <a:lnTo>
                    <a:pt x="125" y="471"/>
                  </a:lnTo>
                  <a:lnTo>
                    <a:pt x="118" y="469"/>
                  </a:lnTo>
                  <a:lnTo>
                    <a:pt x="110" y="469"/>
                  </a:lnTo>
                  <a:lnTo>
                    <a:pt x="95" y="465"/>
                  </a:lnTo>
                  <a:lnTo>
                    <a:pt x="81" y="464"/>
                  </a:lnTo>
                  <a:lnTo>
                    <a:pt x="70" y="460"/>
                  </a:lnTo>
                  <a:lnTo>
                    <a:pt x="61" y="458"/>
                  </a:lnTo>
                  <a:lnTo>
                    <a:pt x="53" y="452"/>
                  </a:lnTo>
                  <a:lnTo>
                    <a:pt x="47" y="450"/>
                  </a:lnTo>
                  <a:lnTo>
                    <a:pt x="42" y="446"/>
                  </a:lnTo>
                  <a:lnTo>
                    <a:pt x="40" y="445"/>
                  </a:lnTo>
                  <a:lnTo>
                    <a:pt x="34" y="433"/>
                  </a:lnTo>
                  <a:lnTo>
                    <a:pt x="30" y="424"/>
                  </a:lnTo>
                  <a:lnTo>
                    <a:pt x="26" y="412"/>
                  </a:lnTo>
                  <a:lnTo>
                    <a:pt x="23" y="403"/>
                  </a:lnTo>
                  <a:lnTo>
                    <a:pt x="17" y="389"/>
                  </a:lnTo>
                  <a:lnTo>
                    <a:pt x="15" y="376"/>
                  </a:lnTo>
                  <a:lnTo>
                    <a:pt x="11" y="363"/>
                  </a:lnTo>
                  <a:lnTo>
                    <a:pt x="11" y="350"/>
                  </a:lnTo>
                  <a:lnTo>
                    <a:pt x="9" y="340"/>
                  </a:lnTo>
                  <a:lnTo>
                    <a:pt x="7" y="332"/>
                  </a:lnTo>
                  <a:lnTo>
                    <a:pt x="5" y="325"/>
                  </a:lnTo>
                  <a:lnTo>
                    <a:pt x="5" y="317"/>
                  </a:lnTo>
                  <a:lnTo>
                    <a:pt x="3" y="300"/>
                  </a:lnTo>
                  <a:lnTo>
                    <a:pt x="3" y="287"/>
                  </a:lnTo>
                  <a:lnTo>
                    <a:pt x="2" y="277"/>
                  </a:lnTo>
                  <a:lnTo>
                    <a:pt x="2" y="270"/>
                  </a:lnTo>
                  <a:lnTo>
                    <a:pt x="0" y="262"/>
                  </a:lnTo>
                  <a:lnTo>
                    <a:pt x="0" y="254"/>
                  </a:lnTo>
                  <a:lnTo>
                    <a:pt x="0" y="237"/>
                  </a:lnTo>
                  <a:lnTo>
                    <a:pt x="2" y="224"/>
                  </a:lnTo>
                  <a:lnTo>
                    <a:pt x="2" y="215"/>
                  </a:lnTo>
                  <a:lnTo>
                    <a:pt x="2" y="207"/>
                  </a:lnTo>
                  <a:lnTo>
                    <a:pt x="2" y="199"/>
                  </a:lnTo>
                  <a:lnTo>
                    <a:pt x="2" y="192"/>
                  </a:lnTo>
                  <a:lnTo>
                    <a:pt x="3" y="175"/>
                  </a:lnTo>
                  <a:lnTo>
                    <a:pt x="3" y="161"/>
                  </a:lnTo>
                  <a:lnTo>
                    <a:pt x="5" y="146"/>
                  </a:lnTo>
                  <a:lnTo>
                    <a:pt x="9" y="131"/>
                  </a:lnTo>
                  <a:lnTo>
                    <a:pt x="13" y="120"/>
                  </a:lnTo>
                  <a:lnTo>
                    <a:pt x="17" y="106"/>
                  </a:lnTo>
                  <a:lnTo>
                    <a:pt x="21" y="93"/>
                  </a:lnTo>
                  <a:lnTo>
                    <a:pt x="24" y="83"/>
                  </a:lnTo>
                  <a:lnTo>
                    <a:pt x="30" y="74"/>
                  </a:lnTo>
                  <a:lnTo>
                    <a:pt x="36" y="64"/>
                  </a:lnTo>
                  <a:lnTo>
                    <a:pt x="42" y="57"/>
                  </a:lnTo>
                  <a:lnTo>
                    <a:pt x="49" y="49"/>
                  </a:lnTo>
                  <a:lnTo>
                    <a:pt x="59" y="43"/>
                  </a:lnTo>
                  <a:lnTo>
                    <a:pt x="66" y="42"/>
                  </a:lnTo>
                  <a:lnTo>
                    <a:pt x="66" y="4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39919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orme libre 68"/>
            <p:cNvSpPr>
              <a:spLocks/>
            </p:cNvSpPr>
            <p:nvPr/>
          </p:nvSpPr>
          <p:spPr bwMode="auto">
            <a:xfrm>
              <a:off x="6492875" y="1128713"/>
              <a:ext cx="142875" cy="265113"/>
            </a:xfrm>
            <a:custGeom>
              <a:avLst/>
              <a:gdLst>
                <a:gd name="T0" fmla="*/ 42 w 179"/>
                <a:gd name="T1" fmla="*/ 228 h 334"/>
                <a:gd name="T2" fmla="*/ 38 w 179"/>
                <a:gd name="T3" fmla="*/ 213 h 334"/>
                <a:gd name="T4" fmla="*/ 33 w 179"/>
                <a:gd name="T5" fmla="*/ 192 h 334"/>
                <a:gd name="T6" fmla="*/ 33 w 179"/>
                <a:gd name="T7" fmla="*/ 171 h 334"/>
                <a:gd name="T8" fmla="*/ 33 w 179"/>
                <a:gd name="T9" fmla="*/ 146 h 334"/>
                <a:gd name="T10" fmla="*/ 33 w 179"/>
                <a:gd name="T11" fmla="*/ 122 h 334"/>
                <a:gd name="T12" fmla="*/ 40 w 179"/>
                <a:gd name="T13" fmla="*/ 97 h 334"/>
                <a:gd name="T14" fmla="*/ 48 w 179"/>
                <a:gd name="T15" fmla="*/ 76 h 334"/>
                <a:gd name="T16" fmla="*/ 59 w 179"/>
                <a:gd name="T17" fmla="*/ 57 h 334"/>
                <a:gd name="T18" fmla="*/ 74 w 179"/>
                <a:gd name="T19" fmla="*/ 46 h 334"/>
                <a:gd name="T20" fmla="*/ 92 w 179"/>
                <a:gd name="T21" fmla="*/ 38 h 334"/>
                <a:gd name="T22" fmla="*/ 111 w 179"/>
                <a:gd name="T23" fmla="*/ 32 h 334"/>
                <a:gd name="T24" fmla="*/ 122 w 179"/>
                <a:gd name="T25" fmla="*/ 0 h 334"/>
                <a:gd name="T26" fmla="*/ 92 w 179"/>
                <a:gd name="T27" fmla="*/ 2 h 334"/>
                <a:gd name="T28" fmla="*/ 67 w 179"/>
                <a:gd name="T29" fmla="*/ 13 h 334"/>
                <a:gd name="T30" fmla="*/ 46 w 179"/>
                <a:gd name="T31" fmla="*/ 27 h 334"/>
                <a:gd name="T32" fmla="*/ 27 w 179"/>
                <a:gd name="T33" fmla="*/ 49 h 334"/>
                <a:gd name="T34" fmla="*/ 16 w 179"/>
                <a:gd name="T35" fmla="*/ 72 h 334"/>
                <a:gd name="T36" fmla="*/ 6 w 179"/>
                <a:gd name="T37" fmla="*/ 99 h 334"/>
                <a:gd name="T38" fmla="*/ 0 w 179"/>
                <a:gd name="T39" fmla="*/ 125 h 334"/>
                <a:gd name="T40" fmla="*/ 0 w 179"/>
                <a:gd name="T41" fmla="*/ 156 h 334"/>
                <a:gd name="T42" fmla="*/ 0 w 179"/>
                <a:gd name="T43" fmla="*/ 182 h 334"/>
                <a:gd name="T44" fmla="*/ 2 w 179"/>
                <a:gd name="T45" fmla="*/ 207 h 334"/>
                <a:gd name="T46" fmla="*/ 8 w 179"/>
                <a:gd name="T47" fmla="*/ 230 h 334"/>
                <a:gd name="T48" fmla="*/ 14 w 179"/>
                <a:gd name="T49" fmla="*/ 247 h 334"/>
                <a:gd name="T50" fmla="*/ 21 w 179"/>
                <a:gd name="T51" fmla="*/ 264 h 334"/>
                <a:gd name="T52" fmla="*/ 35 w 179"/>
                <a:gd name="T53" fmla="*/ 279 h 334"/>
                <a:gd name="T54" fmla="*/ 52 w 179"/>
                <a:gd name="T55" fmla="*/ 293 h 334"/>
                <a:gd name="T56" fmla="*/ 69 w 179"/>
                <a:gd name="T57" fmla="*/ 308 h 334"/>
                <a:gd name="T58" fmla="*/ 84 w 179"/>
                <a:gd name="T59" fmla="*/ 315 h 334"/>
                <a:gd name="T60" fmla="*/ 101 w 179"/>
                <a:gd name="T61" fmla="*/ 325 h 334"/>
                <a:gd name="T62" fmla="*/ 120 w 179"/>
                <a:gd name="T63" fmla="*/ 334 h 334"/>
                <a:gd name="T64" fmla="*/ 133 w 179"/>
                <a:gd name="T65" fmla="*/ 304 h 334"/>
                <a:gd name="T66" fmla="*/ 111 w 179"/>
                <a:gd name="T67" fmla="*/ 293 h 334"/>
                <a:gd name="T68" fmla="*/ 84 w 179"/>
                <a:gd name="T69" fmla="*/ 277 h 334"/>
                <a:gd name="T70" fmla="*/ 59 w 179"/>
                <a:gd name="T71" fmla="*/ 257 h 334"/>
                <a:gd name="T72" fmla="*/ 46 w 179"/>
                <a:gd name="T73" fmla="*/ 236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9" h="334">
                  <a:moveTo>
                    <a:pt x="46" y="236"/>
                  </a:moveTo>
                  <a:lnTo>
                    <a:pt x="42" y="228"/>
                  </a:lnTo>
                  <a:lnTo>
                    <a:pt x="40" y="220"/>
                  </a:lnTo>
                  <a:lnTo>
                    <a:pt x="38" y="213"/>
                  </a:lnTo>
                  <a:lnTo>
                    <a:pt x="36" y="203"/>
                  </a:lnTo>
                  <a:lnTo>
                    <a:pt x="33" y="192"/>
                  </a:lnTo>
                  <a:lnTo>
                    <a:pt x="33" y="182"/>
                  </a:lnTo>
                  <a:lnTo>
                    <a:pt x="33" y="171"/>
                  </a:lnTo>
                  <a:lnTo>
                    <a:pt x="33" y="160"/>
                  </a:lnTo>
                  <a:lnTo>
                    <a:pt x="33" y="146"/>
                  </a:lnTo>
                  <a:lnTo>
                    <a:pt x="33" y="135"/>
                  </a:lnTo>
                  <a:lnTo>
                    <a:pt x="33" y="122"/>
                  </a:lnTo>
                  <a:lnTo>
                    <a:pt x="36" y="110"/>
                  </a:lnTo>
                  <a:lnTo>
                    <a:pt x="40" y="97"/>
                  </a:lnTo>
                  <a:lnTo>
                    <a:pt x="44" y="85"/>
                  </a:lnTo>
                  <a:lnTo>
                    <a:pt x="48" y="76"/>
                  </a:lnTo>
                  <a:lnTo>
                    <a:pt x="55" y="66"/>
                  </a:lnTo>
                  <a:lnTo>
                    <a:pt x="59" y="57"/>
                  </a:lnTo>
                  <a:lnTo>
                    <a:pt x="67" y="51"/>
                  </a:lnTo>
                  <a:lnTo>
                    <a:pt x="74" y="46"/>
                  </a:lnTo>
                  <a:lnTo>
                    <a:pt x="84" y="42"/>
                  </a:lnTo>
                  <a:lnTo>
                    <a:pt x="92" y="38"/>
                  </a:lnTo>
                  <a:lnTo>
                    <a:pt x="101" y="34"/>
                  </a:lnTo>
                  <a:lnTo>
                    <a:pt x="111" y="32"/>
                  </a:lnTo>
                  <a:lnTo>
                    <a:pt x="124" y="32"/>
                  </a:lnTo>
                  <a:lnTo>
                    <a:pt x="122" y="0"/>
                  </a:lnTo>
                  <a:lnTo>
                    <a:pt x="107" y="0"/>
                  </a:lnTo>
                  <a:lnTo>
                    <a:pt x="92" y="2"/>
                  </a:lnTo>
                  <a:lnTo>
                    <a:pt x="78" y="7"/>
                  </a:lnTo>
                  <a:lnTo>
                    <a:pt x="67" y="13"/>
                  </a:lnTo>
                  <a:lnTo>
                    <a:pt x="54" y="19"/>
                  </a:lnTo>
                  <a:lnTo>
                    <a:pt x="46" y="27"/>
                  </a:lnTo>
                  <a:lnTo>
                    <a:pt x="35" y="36"/>
                  </a:lnTo>
                  <a:lnTo>
                    <a:pt x="27" y="49"/>
                  </a:lnTo>
                  <a:lnTo>
                    <a:pt x="19" y="59"/>
                  </a:lnTo>
                  <a:lnTo>
                    <a:pt x="16" y="72"/>
                  </a:lnTo>
                  <a:lnTo>
                    <a:pt x="8" y="85"/>
                  </a:lnTo>
                  <a:lnTo>
                    <a:pt x="6" y="99"/>
                  </a:lnTo>
                  <a:lnTo>
                    <a:pt x="2" y="112"/>
                  </a:lnTo>
                  <a:lnTo>
                    <a:pt x="0" y="125"/>
                  </a:lnTo>
                  <a:lnTo>
                    <a:pt x="0" y="141"/>
                  </a:lnTo>
                  <a:lnTo>
                    <a:pt x="0" y="156"/>
                  </a:lnTo>
                  <a:lnTo>
                    <a:pt x="0" y="169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2" y="207"/>
                  </a:lnTo>
                  <a:lnTo>
                    <a:pt x="4" y="218"/>
                  </a:lnTo>
                  <a:lnTo>
                    <a:pt x="8" y="230"/>
                  </a:lnTo>
                  <a:lnTo>
                    <a:pt x="8" y="239"/>
                  </a:lnTo>
                  <a:lnTo>
                    <a:pt x="14" y="247"/>
                  </a:lnTo>
                  <a:lnTo>
                    <a:pt x="16" y="255"/>
                  </a:lnTo>
                  <a:lnTo>
                    <a:pt x="21" y="264"/>
                  </a:lnTo>
                  <a:lnTo>
                    <a:pt x="27" y="272"/>
                  </a:lnTo>
                  <a:lnTo>
                    <a:pt x="35" y="279"/>
                  </a:lnTo>
                  <a:lnTo>
                    <a:pt x="42" y="285"/>
                  </a:lnTo>
                  <a:lnTo>
                    <a:pt x="52" y="293"/>
                  </a:lnTo>
                  <a:lnTo>
                    <a:pt x="59" y="300"/>
                  </a:lnTo>
                  <a:lnTo>
                    <a:pt x="69" y="308"/>
                  </a:lnTo>
                  <a:lnTo>
                    <a:pt x="76" y="312"/>
                  </a:lnTo>
                  <a:lnTo>
                    <a:pt x="84" y="315"/>
                  </a:lnTo>
                  <a:lnTo>
                    <a:pt x="92" y="321"/>
                  </a:lnTo>
                  <a:lnTo>
                    <a:pt x="101" y="325"/>
                  </a:lnTo>
                  <a:lnTo>
                    <a:pt x="112" y="331"/>
                  </a:lnTo>
                  <a:lnTo>
                    <a:pt x="120" y="334"/>
                  </a:lnTo>
                  <a:lnTo>
                    <a:pt x="179" y="306"/>
                  </a:lnTo>
                  <a:lnTo>
                    <a:pt x="133" y="304"/>
                  </a:lnTo>
                  <a:lnTo>
                    <a:pt x="122" y="298"/>
                  </a:lnTo>
                  <a:lnTo>
                    <a:pt x="111" y="293"/>
                  </a:lnTo>
                  <a:lnTo>
                    <a:pt x="97" y="285"/>
                  </a:lnTo>
                  <a:lnTo>
                    <a:pt x="84" y="277"/>
                  </a:lnTo>
                  <a:lnTo>
                    <a:pt x="71" y="266"/>
                  </a:lnTo>
                  <a:lnTo>
                    <a:pt x="59" y="257"/>
                  </a:lnTo>
                  <a:lnTo>
                    <a:pt x="50" y="247"/>
                  </a:lnTo>
                  <a:lnTo>
                    <a:pt x="46" y="236"/>
                  </a:lnTo>
                  <a:lnTo>
                    <a:pt x="46" y="23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orme libre 69"/>
            <p:cNvSpPr>
              <a:spLocks/>
            </p:cNvSpPr>
            <p:nvPr/>
          </p:nvSpPr>
          <p:spPr bwMode="auto">
            <a:xfrm>
              <a:off x="7386638" y="1123950"/>
              <a:ext cx="100013" cy="271463"/>
            </a:xfrm>
            <a:custGeom>
              <a:avLst/>
              <a:gdLst>
                <a:gd name="T0" fmla="*/ 74 w 125"/>
                <a:gd name="T1" fmla="*/ 23 h 342"/>
                <a:gd name="T2" fmla="*/ 59 w 125"/>
                <a:gd name="T3" fmla="*/ 10 h 342"/>
                <a:gd name="T4" fmla="*/ 40 w 125"/>
                <a:gd name="T5" fmla="*/ 0 h 342"/>
                <a:gd name="T6" fmla="*/ 22 w 125"/>
                <a:gd name="T7" fmla="*/ 0 h 342"/>
                <a:gd name="T8" fmla="*/ 17 w 125"/>
                <a:gd name="T9" fmla="*/ 33 h 342"/>
                <a:gd name="T10" fmla="*/ 38 w 125"/>
                <a:gd name="T11" fmla="*/ 36 h 342"/>
                <a:gd name="T12" fmla="*/ 59 w 125"/>
                <a:gd name="T13" fmla="*/ 53 h 342"/>
                <a:gd name="T14" fmla="*/ 68 w 125"/>
                <a:gd name="T15" fmla="*/ 71 h 342"/>
                <a:gd name="T16" fmla="*/ 78 w 125"/>
                <a:gd name="T17" fmla="*/ 95 h 342"/>
                <a:gd name="T18" fmla="*/ 83 w 125"/>
                <a:gd name="T19" fmla="*/ 118 h 342"/>
                <a:gd name="T20" fmla="*/ 91 w 125"/>
                <a:gd name="T21" fmla="*/ 145 h 342"/>
                <a:gd name="T22" fmla="*/ 91 w 125"/>
                <a:gd name="T23" fmla="*/ 167 h 342"/>
                <a:gd name="T24" fmla="*/ 91 w 125"/>
                <a:gd name="T25" fmla="*/ 192 h 342"/>
                <a:gd name="T26" fmla="*/ 91 w 125"/>
                <a:gd name="T27" fmla="*/ 213 h 342"/>
                <a:gd name="T28" fmla="*/ 87 w 125"/>
                <a:gd name="T29" fmla="*/ 228 h 342"/>
                <a:gd name="T30" fmla="*/ 78 w 125"/>
                <a:gd name="T31" fmla="*/ 245 h 342"/>
                <a:gd name="T32" fmla="*/ 64 w 125"/>
                <a:gd name="T33" fmla="*/ 264 h 342"/>
                <a:gd name="T34" fmla="*/ 49 w 125"/>
                <a:gd name="T35" fmla="*/ 278 h 342"/>
                <a:gd name="T36" fmla="*/ 36 w 125"/>
                <a:gd name="T37" fmla="*/ 289 h 342"/>
                <a:gd name="T38" fmla="*/ 21 w 125"/>
                <a:gd name="T39" fmla="*/ 299 h 342"/>
                <a:gd name="T40" fmla="*/ 9 w 125"/>
                <a:gd name="T41" fmla="*/ 306 h 342"/>
                <a:gd name="T42" fmla="*/ 0 w 125"/>
                <a:gd name="T43" fmla="*/ 314 h 342"/>
                <a:gd name="T44" fmla="*/ 15 w 125"/>
                <a:gd name="T45" fmla="*/ 339 h 342"/>
                <a:gd name="T46" fmla="*/ 32 w 125"/>
                <a:gd name="T47" fmla="*/ 329 h 342"/>
                <a:gd name="T48" fmla="*/ 47 w 125"/>
                <a:gd name="T49" fmla="*/ 320 h 342"/>
                <a:gd name="T50" fmla="*/ 66 w 125"/>
                <a:gd name="T51" fmla="*/ 306 h 342"/>
                <a:gd name="T52" fmla="*/ 83 w 125"/>
                <a:gd name="T53" fmla="*/ 289 h 342"/>
                <a:gd name="T54" fmla="*/ 98 w 125"/>
                <a:gd name="T55" fmla="*/ 272 h 342"/>
                <a:gd name="T56" fmla="*/ 112 w 125"/>
                <a:gd name="T57" fmla="*/ 251 h 342"/>
                <a:gd name="T58" fmla="*/ 119 w 125"/>
                <a:gd name="T59" fmla="*/ 228 h 342"/>
                <a:gd name="T60" fmla="*/ 123 w 125"/>
                <a:gd name="T61" fmla="*/ 205 h 342"/>
                <a:gd name="T62" fmla="*/ 123 w 125"/>
                <a:gd name="T63" fmla="*/ 179 h 342"/>
                <a:gd name="T64" fmla="*/ 121 w 125"/>
                <a:gd name="T65" fmla="*/ 150 h 342"/>
                <a:gd name="T66" fmla="*/ 117 w 125"/>
                <a:gd name="T67" fmla="*/ 120 h 342"/>
                <a:gd name="T68" fmla="*/ 110 w 125"/>
                <a:gd name="T69" fmla="*/ 93 h 342"/>
                <a:gd name="T70" fmla="*/ 102 w 125"/>
                <a:gd name="T71" fmla="*/ 67 h 342"/>
                <a:gd name="T72" fmla="*/ 89 w 125"/>
                <a:gd name="T73" fmla="*/ 42 h 342"/>
                <a:gd name="T74" fmla="*/ 83 w 125"/>
                <a:gd name="T75" fmla="*/ 33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5" h="342">
                  <a:moveTo>
                    <a:pt x="83" y="33"/>
                  </a:moveTo>
                  <a:lnTo>
                    <a:pt x="74" y="23"/>
                  </a:lnTo>
                  <a:lnTo>
                    <a:pt x="66" y="15"/>
                  </a:lnTo>
                  <a:lnTo>
                    <a:pt x="59" y="10"/>
                  </a:lnTo>
                  <a:lnTo>
                    <a:pt x="51" y="6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17" y="33"/>
                  </a:lnTo>
                  <a:lnTo>
                    <a:pt x="28" y="33"/>
                  </a:lnTo>
                  <a:lnTo>
                    <a:pt x="38" y="36"/>
                  </a:lnTo>
                  <a:lnTo>
                    <a:pt x="47" y="44"/>
                  </a:lnTo>
                  <a:lnTo>
                    <a:pt x="59" y="53"/>
                  </a:lnTo>
                  <a:lnTo>
                    <a:pt x="62" y="61"/>
                  </a:lnTo>
                  <a:lnTo>
                    <a:pt x="68" y="71"/>
                  </a:lnTo>
                  <a:lnTo>
                    <a:pt x="72" y="82"/>
                  </a:lnTo>
                  <a:lnTo>
                    <a:pt x="78" y="95"/>
                  </a:lnTo>
                  <a:lnTo>
                    <a:pt x="79" y="105"/>
                  </a:lnTo>
                  <a:lnTo>
                    <a:pt x="83" y="118"/>
                  </a:lnTo>
                  <a:lnTo>
                    <a:pt x="87" y="131"/>
                  </a:lnTo>
                  <a:lnTo>
                    <a:pt x="91" y="145"/>
                  </a:lnTo>
                  <a:lnTo>
                    <a:pt x="91" y="156"/>
                  </a:lnTo>
                  <a:lnTo>
                    <a:pt x="91" y="167"/>
                  </a:lnTo>
                  <a:lnTo>
                    <a:pt x="91" y="179"/>
                  </a:lnTo>
                  <a:lnTo>
                    <a:pt x="91" y="192"/>
                  </a:lnTo>
                  <a:lnTo>
                    <a:pt x="91" y="202"/>
                  </a:lnTo>
                  <a:lnTo>
                    <a:pt x="91" y="213"/>
                  </a:lnTo>
                  <a:lnTo>
                    <a:pt x="89" y="221"/>
                  </a:lnTo>
                  <a:lnTo>
                    <a:pt x="87" y="228"/>
                  </a:lnTo>
                  <a:lnTo>
                    <a:pt x="81" y="238"/>
                  </a:lnTo>
                  <a:lnTo>
                    <a:pt x="78" y="245"/>
                  </a:lnTo>
                  <a:lnTo>
                    <a:pt x="70" y="255"/>
                  </a:lnTo>
                  <a:lnTo>
                    <a:pt x="64" y="264"/>
                  </a:lnTo>
                  <a:lnTo>
                    <a:pt x="57" y="270"/>
                  </a:lnTo>
                  <a:lnTo>
                    <a:pt x="49" y="278"/>
                  </a:lnTo>
                  <a:lnTo>
                    <a:pt x="41" y="283"/>
                  </a:lnTo>
                  <a:lnTo>
                    <a:pt x="36" y="289"/>
                  </a:lnTo>
                  <a:lnTo>
                    <a:pt x="28" y="295"/>
                  </a:lnTo>
                  <a:lnTo>
                    <a:pt x="21" y="299"/>
                  </a:lnTo>
                  <a:lnTo>
                    <a:pt x="15" y="302"/>
                  </a:lnTo>
                  <a:lnTo>
                    <a:pt x="9" y="306"/>
                  </a:lnTo>
                  <a:lnTo>
                    <a:pt x="2" y="310"/>
                  </a:lnTo>
                  <a:lnTo>
                    <a:pt x="0" y="314"/>
                  </a:lnTo>
                  <a:lnTo>
                    <a:pt x="13" y="342"/>
                  </a:lnTo>
                  <a:lnTo>
                    <a:pt x="15" y="339"/>
                  </a:lnTo>
                  <a:lnTo>
                    <a:pt x="26" y="333"/>
                  </a:lnTo>
                  <a:lnTo>
                    <a:pt x="32" y="329"/>
                  </a:lnTo>
                  <a:lnTo>
                    <a:pt x="40" y="325"/>
                  </a:lnTo>
                  <a:lnTo>
                    <a:pt x="47" y="320"/>
                  </a:lnTo>
                  <a:lnTo>
                    <a:pt x="57" y="316"/>
                  </a:lnTo>
                  <a:lnTo>
                    <a:pt x="66" y="306"/>
                  </a:lnTo>
                  <a:lnTo>
                    <a:pt x="74" y="299"/>
                  </a:lnTo>
                  <a:lnTo>
                    <a:pt x="83" y="289"/>
                  </a:lnTo>
                  <a:lnTo>
                    <a:pt x="91" y="283"/>
                  </a:lnTo>
                  <a:lnTo>
                    <a:pt x="98" y="272"/>
                  </a:lnTo>
                  <a:lnTo>
                    <a:pt x="106" y="263"/>
                  </a:lnTo>
                  <a:lnTo>
                    <a:pt x="112" y="251"/>
                  </a:lnTo>
                  <a:lnTo>
                    <a:pt x="117" y="240"/>
                  </a:lnTo>
                  <a:lnTo>
                    <a:pt x="119" y="228"/>
                  </a:lnTo>
                  <a:lnTo>
                    <a:pt x="121" y="219"/>
                  </a:lnTo>
                  <a:lnTo>
                    <a:pt x="123" y="205"/>
                  </a:lnTo>
                  <a:lnTo>
                    <a:pt x="125" y="194"/>
                  </a:lnTo>
                  <a:lnTo>
                    <a:pt x="123" y="179"/>
                  </a:lnTo>
                  <a:lnTo>
                    <a:pt x="123" y="164"/>
                  </a:lnTo>
                  <a:lnTo>
                    <a:pt x="121" y="150"/>
                  </a:lnTo>
                  <a:lnTo>
                    <a:pt x="121" y="137"/>
                  </a:lnTo>
                  <a:lnTo>
                    <a:pt x="117" y="120"/>
                  </a:lnTo>
                  <a:lnTo>
                    <a:pt x="116" y="107"/>
                  </a:lnTo>
                  <a:lnTo>
                    <a:pt x="110" y="93"/>
                  </a:lnTo>
                  <a:lnTo>
                    <a:pt x="108" y="80"/>
                  </a:lnTo>
                  <a:lnTo>
                    <a:pt x="102" y="67"/>
                  </a:lnTo>
                  <a:lnTo>
                    <a:pt x="97" y="53"/>
                  </a:lnTo>
                  <a:lnTo>
                    <a:pt x="89" y="42"/>
                  </a:lnTo>
                  <a:lnTo>
                    <a:pt x="83" y="33"/>
                  </a:lnTo>
                  <a:lnTo>
                    <a:pt x="83" y="3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orme libre 70"/>
            <p:cNvSpPr>
              <a:spLocks/>
            </p:cNvSpPr>
            <p:nvPr/>
          </p:nvSpPr>
          <p:spPr bwMode="auto">
            <a:xfrm>
              <a:off x="6848475" y="1198563"/>
              <a:ext cx="242888" cy="111125"/>
            </a:xfrm>
            <a:custGeom>
              <a:avLst/>
              <a:gdLst>
                <a:gd name="T0" fmla="*/ 270 w 306"/>
                <a:gd name="T1" fmla="*/ 8 h 141"/>
                <a:gd name="T2" fmla="*/ 268 w 306"/>
                <a:gd name="T3" fmla="*/ 23 h 141"/>
                <a:gd name="T4" fmla="*/ 266 w 306"/>
                <a:gd name="T5" fmla="*/ 38 h 141"/>
                <a:gd name="T6" fmla="*/ 264 w 306"/>
                <a:gd name="T7" fmla="*/ 55 h 141"/>
                <a:gd name="T8" fmla="*/ 262 w 306"/>
                <a:gd name="T9" fmla="*/ 76 h 141"/>
                <a:gd name="T10" fmla="*/ 257 w 306"/>
                <a:gd name="T11" fmla="*/ 99 h 141"/>
                <a:gd name="T12" fmla="*/ 247 w 306"/>
                <a:gd name="T13" fmla="*/ 107 h 141"/>
                <a:gd name="T14" fmla="*/ 224 w 306"/>
                <a:gd name="T15" fmla="*/ 109 h 141"/>
                <a:gd name="T16" fmla="*/ 205 w 306"/>
                <a:gd name="T17" fmla="*/ 109 h 141"/>
                <a:gd name="T18" fmla="*/ 188 w 306"/>
                <a:gd name="T19" fmla="*/ 109 h 141"/>
                <a:gd name="T20" fmla="*/ 173 w 306"/>
                <a:gd name="T21" fmla="*/ 109 h 141"/>
                <a:gd name="T22" fmla="*/ 156 w 306"/>
                <a:gd name="T23" fmla="*/ 109 h 141"/>
                <a:gd name="T24" fmla="*/ 141 w 306"/>
                <a:gd name="T25" fmla="*/ 107 h 141"/>
                <a:gd name="T26" fmla="*/ 124 w 306"/>
                <a:gd name="T27" fmla="*/ 105 h 141"/>
                <a:gd name="T28" fmla="*/ 106 w 306"/>
                <a:gd name="T29" fmla="*/ 103 h 141"/>
                <a:gd name="T30" fmla="*/ 89 w 306"/>
                <a:gd name="T31" fmla="*/ 103 h 141"/>
                <a:gd name="T32" fmla="*/ 68 w 306"/>
                <a:gd name="T33" fmla="*/ 99 h 141"/>
                <a:gd name="T34" fmla="*/ 48 w 306"/>
                <a:gd name="T35" fmla="*/ 95 h 141"/>
                <a:gd name="T36" fmla="*/ 40 w 306"/>
                <a:gd name="T37" fmla="*/ 90 h 141"/>
                <a:gd name="T38" fmla="*/ 36 w 306"/>
                <a:gd name="T39" fmla="*/ 76 h 141"/>
                <a:gd name="T40" fmla="*/ 36 w 306"/>
                <a:gd name="T41" fmla="*/ 55 h 141"/>
                <a:gd name="T42" fmla="*/ 36 w 306"/>
                <a:gd name="T43" fmla="*/ 33 h 141"/>
                <a:gd name="T44" fmla="*/ 2 w 306"/>
                <a:gd name="T45" fmla="*/ 21 h 141"/>
                <a:gd name="T46" fmla="*/ 0 w 306"/>
                <a:gd name="T47" fmla="*/ 40 h 141"/>
                <a:gd name="T48" fmla="*/ 2 w 306"/>
                <a:gd name="T49" fmla="*/ 59 h 141"/>
                <a:gd name="T50" fmla="*/ 2 w 306"/>
                <a:gd name="T51" fmla="*/ 76 h 141"/>
                <a:gd name="T52" fmla="*/ 6 w 306"/>
                <a:gd name="T53" fmla="*/ 90 h 141"/>
                <a:gd name="T54" fmla="*/ 13 w 306"/>
                <a:gd name="T55" fmla="*/ 112 h 141"/>
                <a:gd name="T56" fmla="*/ 25 w 306"/>
                <a:gd name="T57" fmla="*/ 126 h 141"/>
                <a:gd name="T58" fmla="*/ 38 w 306"/>
                <a:gd name="T59" fmla="*/ 128 h 141"/>
                <a:gd name="T60" fmla="*/ 49 w 306"/>
                <a:gd name="T61" fmla="*/ 130 h 141"/>
                <a:gd name="T62" fmla="*/ 67 w 306"/>
                <a:gd name="T63" fmla="*/ 133 h 141"/>
                <a:gd name="T64" fmla="*/ 84 w 306"/>
                <a:gd name="T65" fmla="*/ 133 h 141"/>
                <a:gd name="T66" fmla="*/ 105 w 306"/>
                <a:gd name="T67" fmla="*/ 137 h 141"/>
                <a:gd name="T68" fmla="*/ 125 w 306"/>
                <a:gd name="T69" fmla="*/ 139 h 141"/>
                <a:gd name="T70" fmla="*/ 148 w 306"/>
                <a:gd name="T71" fmla="*/ 141 h 141"/>
                <a:gd name="T72" fmla="*/ 169 w 306"/>
                <a:gd name="T73" fmla="*/ 141 h 141"/>
                <a:gd name="T74" fmla="*/ 190 w 306"/>
                <a:gd name="T75" fmla="*/ 141 h 141"/>
                <a:gd name="T76" fmla="*/ 211 w 306"/>
                <a:gd name="T77" fmla="*/ 141 h 141"/>
                <a:gd name="T78" fmla="*/ 230 w 306"/>
                <a:gd name="T79" fmla="*/ 141 h 141"/>
                <a:gd name="T80" fmla="*/ 245 w 306"/>
                <a:gd name="T81" fmla="*/ 139 h 141"/>
                <a:gd name="T82" fmla="*/ 260 w 306"/>
                <a:gd name="T83" fmla="*/ 137 h 141"/>
                <a:gd name="T84" fmla="*/ 278 w 306"/>
                <a:gd name="T85" fmla="*/ 131 h 141"/>
                <a:gd name="T86" fmla="*/ 287 w 306"/>
                <a:gd name="T87" fmla="*/ 109 h 141"/>
                <a:gd name="T88" fmla="*/ 293 w 306"/>
                <a:gd name="T89" fmla="*/ 92 h 141"/>
                <a:gd name="T90" fmla="*/ 297 w 306"/>
                <a:gd name="T91" fmla="*/ 76 h 141"/>
                <a:gd name="T92" fmla="*/ 298 w 306"/>
                <a:gd name="T93" fmla="*/ 55 h 141"/>
                <a:gd name="T94" fmla="*/ 300 w 306"/>
                <a:gd name="T95" fmla="*/ 36 h 141"/>
                <a:gd name="T96" fmla="*/ 302 w 306"/>
                <a:gd name="T97" fmla="*/ 19 h 141"/>
                <a:gd name="T98" fmla="*/ 306 w 306"/>
                <a:gd name="T99" fmla="*/ 2 h 141"/>
                <a:gd name="T100" fmla="*/ 272 w 306"/>
                <a:gd name="T101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6" h="141">
                  <a:moveTo>
                    <a:pt x="272" y="0"/>
                  </a:moveTo>
                  <a:lnTo>
                    <a:pt x="270" y="8"/>
                  </a:lnTo>
                  <a:lnTo>
                    <a:pt x="268" y="16"/>
                  </a:lnTo>
                  <a:lnTo>
                    <a:pt x="268" y="23"/>
                  </a:lnTo>
                  <a:lnTo>
                    <a:pt x="268" y="33"/>
                  </a:lnTo>
                  <a:lnTo>
                    <a:pt x="266" y="38"/>
                  </a:lnTo>
                  <a:lnTo>
                    <a:pt x="266" y="48"/>
                  </a:lnTo>
                  <a:lnTo>
                    <a:pt x="264" y="55"/>
                  </a:lnTo>
                  <a:lnTo>
                    <a:pt x="264" y="65"/>
                  </a:lnTo>
                  <a:lnTo>
                    <a:pt x="262" y="76"/>
                  </a:lnTo>
                  <a:lnTo>
                    <a:pt x="260" y="90"/>
                  </a:lnTo>
                  <a:lnTo>
                    <a:pt x="257" y="99"/>
                  </a:lnTo>
                  <a:lnTo>
                    <a:pt x="257" y="107"/>
                  </a:lnTo>
                  <a:lnTo>
                    <a:pt x="247" y="107"/>
                  </a:lnTo>
                  <a:lnTo>
                    <a:pt x="238" y="109"/>
                  </a:lnTo>
                  <a:lnTo>
                    <a:pt x="224" y="109"/>
                  </a:lnTo>
                  <a:lnTo>
                    <a:pt x="213" y="109"/>
                  </a:lnTo>
                  <a:lnTo>
                    <a:pt x="205" y="109"/>
                  </a:lnTo>
                  <a:lnTo>
                    <a:pt x="198" y="109"/>
                  </a:lnTo>
                  <a:lnTo>
                    <a:pt x="188" y="109"/>
                  </a:lnTo>
                  <a:lnTo>
                    <a:pt x="181" y="109"/>
                  </a:lnTo>
                  <a:lnTo>
                    <a:pt x="173" y="109"/>
                  </a:lnTo>
                  <a:lnTo>
                    <a:pt x="165" y="109"/>
                  </a:lnTo>
                  <a:lnTo>
                    <a:pt x="156" y="109"/>
                  </a:lnTo>
                  <a:lnTo>
                    <a:pt x="150" y="109"/>
                  </a:lnTo>
                  <a:lnTo>
                    <a:pt x="141" y="107"/>
                  </a:lnTo>
                  <a:lnTo>
                    <a:pt x="131" y="105"/>
                  </a:lnTo>
                  <a:lnTo>
                    <a:pt x="124" y="105"/>
                  </a:lnTo>
                  <a:lnTo>
                    <a:pt x="114" y="105"/>
                  </a:lnTo>
                  <a:lnTo>
                    <a:pt x="106" y="103"/>
                  </a:lnTo>
                  <a:lnTo>
                    <a:pt x="97" y="103"/>
                  </a:lnTo>
                  <a:lnTo>
                    <a:pt x="89" y="103"/>
                  </a:lnTo>
                  <a:lnTo>
                    <a:pt x="82" y="103"/>
                  </a:lnTo>
                  <a:lnTo>
                    <a:pt x="68" y="99"/>
                  </a:lnTo>
                  <a:lnTo>
                    <a:pt x="57" y="99"/>
                  </a:lnTo>
                  <a:lnTo>
                    <a:pt x="48" y="95"/>
                  </a:lnTo>
                  <a:lnTo>
                    <a:pt x="44" y="95"/>
                  </a:lnTo>
                  <a:lnTo>
                    <a:pt x="40" y="90"/>
                  </a:lnTo>
                  <a:lnTo>
                    <a:pt x="38" y="84"/>
                  </a:lnTo>
                  <a:lnTo>
                    <a:pt x="36" y="76"/>
                  </a:lnTo>
                  <a:lnTo>
                    <a:pt x="36" y="67"/>
                  </a:lnTo>
                  <a:lnTo>
                    <a:pt x="36" y="55"/>
                  </a:lnTo>
                  <a:lnTo>
                    <a:pt x="36" y="44"/>
                  </a:lnTo>
                  <a:lnTo>
                    <a:pt x="36" y="33"/>
                  </a:lnTo>
                  <a:lnTo>
                    <a:pt x="36" y="21"/>
                  </a:lnTo>
                  <a:lnTo>
                    <a:pt x="2" y="21"/>
                  </a:lnTo>
                  <a:lnTo>
                    <a:pt x="0" y="31"/>
                  </a:lnTo>
                  <a:lnTo>
                    <a:pt x="0" y="40"/>
                  </a:lnTo>
                  <a:lnTo>
                    <a:pt x="0" y="50"/>
                  </a:lnTo>
                  <a:lnTo>
                    <a:pt x="2" y="59"/>
                  </a:lnTo>
                  <a:lnTo>
                    <a:pt x="2" y="67"/>
                  </a:lnTo>
                  <a:lnTo>
                    <a:pt x="2" y="76"/>
                  </a:lnTo>
                  <a:lnTo>
                    <a:pt x="4" y="84"/>
                  </a:lnTo>
                  <a:lnTo>
                    <a:pt x="6" y="90"/>
                  </a:lnTo>
                  <a:lnTo>
                    <a:pt x="8" y="103"/>
                  </a:lnTo>
                  <a:lnTo>
                    <a:pt x="13" y="112"/>
                  </a:lnTo>
                  <a:lnTo>
                    <a:pt x="17" y="120"/>
                  </a:lnTo>
                  <a:lnTo>
                    <a:pt x="25" y="126"/>
                  </a:lnTo>
                  <a:lnTo>
                    <a:pt x="29" y="126"/>
                  </a:lnTo>
                  <a:lnTo>
                    <a:pt x="38" y="128"/>
                  </a:lnTo>
                  <a:lnTo>
                    <a:pt x="44" y="128"/>
                  </a:lnTo>
                  <a:lnTo>
                    <a:pt x="49" y="130"/>
                  </a:lnTo>
                  <a:lnTo>
                    <a:pt x="57" y="131"/>
                  </a:lnTo>
                  <a:lnTo>
                    <a:pt x="67" y="133"/>
                  </a:lnTo>
                  <a:lnTo>
                    <a:pt x="74" y="133"/>
                  </a:lnTo>
                  <a:lnTo>
                    <a:pt x="84" y="133"/>
                  </a:lnTo>
                  <a:lnTo>
                    <a:pt x="93" y="135"/>
                  </a:lnTo>
                  <a:lnTo>
                    <a:pt x="105" y="137"/>
                  </a:lnTo>
                  <a:lnTo>
                    <a:pt x="114" y="137"/>
                  </a:lnTo>
                  <a:lnTo>
                    <a:pt x="125" y="139"/>
                  </a:lnTo>
                  <a:lnTo>
                    <a:pt x="137" y="141"/>
                  </a:lnTo>
                  <a:lnTo>
                    <a:pt x="148" y="141"/>
                  </a:lnTo>
                  <a:lnTo>
                    <a:pt x="158" y="141"/>
                  </a:lnTo>
                  <a:lnTo>
                    <a:pt x="169" y="141"/>
                  </a:lnTo>
                  <a:lnTo>
                    <a:pt x="179" y="141"/>
                  </a:lnTo>
                  <a:lnTo>
                    <a:pt x="190" y="141"/>
                  </a:lnTo>
                  <a:lnTo>
                    <a:pt x="200" y="141"/>
                  </a:lnTo>
                  <a:lnTo>
                    <a:pt x="211" y="141"/>
                  </a:lnTo>
                  <a:lnTo>
                    <a:pt x="219" y="141"/>
                  </a:lnTo>
                  <a:lnTo>
                    <a:pt x="230" y="141"/>
                  </a:lnTo>
                  <a:lnTo>
                    <a:pt x="238" y="141"/>
                  </a:lnTo>
                  <a:lnTo>
                    <a:pt x="245" y="139"/>
                  </a:lnTo>
                  <a:lnTo>
                    <a:pt x="253" y="137"/>
                  </a:lnTo>
                  <a:lnTo>
                    <a:pt x="260" y="137"/>
                  </a:lnTo>
                  <a:lnTo>
                    <a:pt x="270" y="133"/>
                  </a:lnTo>
                  <a:lnTo>
                    <a:pt x="278" y="131"/>
                  </a:lnTo>
                  <a:lnTo>
                    <a:pt x="281" y="120"/>
                  </a:lnTo>
                  <a:lnTo>
                    <a:pt x="287" y="109"/>
                  </a:lnTo>
                  <a:lnTo>
                    <a:pt x="289" y="101"/>
                  </a:lnTo>
                  <a:lnTo>
                    <a:pt x="293" y="92"/>
                  </a:lnTo>
                  <a:lnTo>
                    <a:pt x="295" y="84"/>
                  </a:lnTo>
                  <a:lnTo>
                    <a:pt x="297" y="76"/>
                  </a:lnTo>
                  <a:lnTo>
                    <a:pt x="297" y="65"/>
                  </a:lnTo>
                  <a:lnTo>
                    <a:pt x="298" y="55"/>
                  </a:lnTo>
                  <a:lnTo>
                    <a:pt x="300" y="46"/>
                  </a:lnTo>
                  <a:lnTo>
                    <a:pt x="300" y="36"/>
                  </a:lnTo>
                  <a:lnTo>
                    <a:pt x="300" y="27"/>
                  </a:lnTo>
                  <a:lnTo>
                    <a:pt x="302" y="19"/>
                  </a:lnTo>
                  <a:lnTo>
                    <a:pt x="304" y="10"/>
                  </a:lnTo>
                  <a:lnTo>
                    <a:pt x="306" y="2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orme libre 75"/>
            <p:cNvSpPr>
              <a:spLocks/>
            </p:cNvSpPr>
            <p:nvPr/>
          </p:nvSpPr>
          <p:spPr bwMode="auto">
            <a:xfrm>
              <a:off x="6453188" y="1563688"/>
              <a:ext cx="155575" cy="555625"/>
            </a:xfrm>
            <a:custGeom>
              <a:avLst/>
              <a:gdLst>
                <a:gd name="T0" fmla="*/ 6 w 196"/>
                <a:gd name="T1" fmla="*/ 59 h 702"/>
                <a:gd name="T2" fmla="*/ 2 w 196"/>
                <a:gd name="T3" fmla="*/ 88 h 702"/>
                <a:gd name="T4" fmla="*/ 2 w 196"/>
                <a:gd name="T5" fmla="*/ 118 h 702"/>
                <a:gd name="T6" fmla="*/ 2 w 196"/>
                <a:gd name="T7" fmla="*/ 152 h 702"/>
                <a:gd name="T8" fmla="*/ 2 w 196"/>
                <a:gd name="T9" fmla="*/ 190 h 702"/>
                <a:gd name="T10" fmla="*/ 0 w 196"/>
                <a:gd name="T11" fmla="*/ 228 h 702"/>
                <a:gd name="T12" fmla="*/ 0 w 196"/>
                <a:gd name="T13" fmla="*/ 268 h 702"/>
                <a:gd name="T14" fmla="*/ 0 w 196"/>
                <a:gd name="T15" fmla="*/ 310 h 702"/>
                <a:gd name="T16" fmla="*/ 0 w 196"/>
                <a:gd name="T17" fmla="*/ 354 h 702"/>
                <a:gd name="T18" fmla="*/ 0 w 196"/>
                <a:gd name="T19" fmla="*/ 394 h 702"/>
                <a:gd name="T20" fmla="*/ 2 w 196"/>
                <a:gd name="T21" fmla="*/ 434 h 702"/>
                <a:gd name="T22" fmla="*/ 2 w 196"/>
                <a:gd name="T23" fmla="*/ 472 h 702"/>
                <a:gd name="T24" fmla="*/ 2 w 196"/>
                <a:gd name="T25" fmla="*/ 510 h 702"/>
                <a:gd name="T26" fmla="*/ 2 w 196"/>
                <a:gd name="T27" fmla="*/ 544 h 702"/>
                <a:gd name="T28" fmla="*/ 4 w 196"/>
                <a:gd name="T29" fmla="*/ 578 h 702"/>
                <a:gd name="T30" fmla="*/ 6 w 196"/>
                <a:gd name="T31" fmla="*/ 605 h 702"/>
                <a:gd name="T32" fmla="*/ 8 w 196"/>
                <a:gd name="T33" fmla="*/ 631 h 702"/>
                <a:gd name="T34" fmla="*/ 8 w 196"/>
                <a:gd name="T35" fmla="*/ 668 h 702"/>
                <a:gd name="T36" fmla="*/ 9 w 196"/>
                <a:gd name="T37" fmla="*/ 681 h 702"/>
                <a:gd name="T38" fmla="*/ 19 w 196"/>
                <a:gd name="T39" fmla="*/ 683 h 702"/>
                <a:gd name="T40" fmla="*/ 51 w 196"/>
                <a:gd name="T41" fmla="*/ 690 h 702"/>
                <a:gd name="T42" fmla="*/ 91 w 196"/>
                <a:gd name="T43" fmla="*/ 700 h 702"/>
                <a:gd name="T44" fmla="*/ 133 w 196"/>
                <a:gd name="T45" fmla="*/ 702 h 702"/>
                <a:gd name="T46" fmla="*/ 161 w 196"/>
                <a:gd name="T47" fmla="*/ 698 h 702"/>
                <a:gd name="T48" fmla="*/ 173 w 196"/>
                <a:gd name="T49" fmla="*/ 681 h 702"/>
                <a:gd name="T50" fmla="*/ 177 w 196"/>
                <a:gd name="T51" fmla="*/ 649 h 702"/>
                <a:gd name="T52" fmla="*/ 182 w 196"/>
                <a:gd name="T53" fmla="*/ 622 h 702"/>
                <a:gd name="T54" fmla="*/ 184 w 196"/>
                <a:gd name="T55" fmla="*/ 588 h 702"/>
                <a:gd name="T56" fmla="*/ 186 w 196"/>
                <a:gd name="T57" fmla="*/ 552 h 702"/>
                <a:gd name="T58" fmla="*/ 188 w 196"/>
                <a:gd name="T59" fmla="*/ 510 h 702"/>
                <a:gd name="T60" fmla="*/ 192 w 196"/>
                <a:gd name="T61" fmla="*/ 468 h 702"/>
                <a:gd name="T62" fmla="*/ 192 w 196"/>
                <a:gd name="T63" fmla="*/ 422 h 702"/>
                <a:gd name="T64" fmla="*/ 196 w 196"/>
                <a:gd name="T65" fmla="*/ 379 h 702"/>
                <a:gd name="T66" fmla="*/ 196 w 196"/>
                <a:gd name="T67" fmla="*/ 329 h 702"/>
                <a:gd name="T68" fmla="*/ 196 w 196"/>
                <a:gd name="T69" fmla="*/ 284 h 702"/>
                <a:gd name="T70" fmla="*/ 196 w 196"/>
                <a:gd name="T71" fmla="*/ 238 h 702"/>
                <a:gd name="T72" fmla="*/ 196 w 196"/>
                <a:gd name="T73" fmla="*/ 194 h 702"/>
                <a:gd name="T74" fmla="*/ 196 w 196"/>
                <a:gd name="T75" fmla="*/ 152 h 702"/>
                <a:gd name="T76" fmla="*/ 196 w 196"/>
                <a:gd name="T77" fmla="*/ 116 h 702"/>
                <a:gd name="T78" fmla="*/ 194 w 196"/>
                <a:gd name="T79" fmla="*/ 82 h 702"/>
                <a:gd name="T80" fmla="*/ 190 w 196"/>
                <a:gd name="T81" fmla="*/ 54 h 702"/>
                <a:gd name="T82" fmla="*/ 188 w 196"/>
                <a:gd name="T83" fmla="*/ 25 h 702"/>
                <a:gd name="T84" fmla="*/ 182 w 196"/>
                <a:gd name="T85" fmla="*/ 6 h 702"/>
                <a:gd name="T86" fmla="*/ 152 w 196"/>
                <a:gd name="T87" fmla="*/ 0 h 702"/>
                <a:gd name="T88" fmla="*/ 110 w 196"/>
                <a:gd name="T89" fmla="*/ 4 h 702"/>
                <a:gd name="T90" fmla="*/ 66 w 196"/>
                <a:gd name="T91" fmla="*/ 14 h 702"/>
                <a:gd name="T92" fmla="*/ 30 w 196"/>
                <a:gd name="T93" fmla="*/ 25 h 702"/>
                <a:gd name="T94" fmla="*/ 9 w 196"/>
                <a:gd name="T95" fmla="*/ 31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6" h="702">
                  <a:moveTo>
                    <a:pt x="9" y="33"/>
                  </a:moveTo>
                  <a:lnTo>
                    <a:pt x="8" y="44"/>
                  </a:lnTo>
                  <a:lnTo>
                    <a:pt x="6" y="59"/>
                  </a:lnTo>
                  <a:lnTo>
                    <a:pt x="4" y="69"/>
                  </a:lnTo>
                  <a:lnTo>
                    <a:pt x="2" y="76"/>
                  </a:lnTo>
                  <a:lnTo>
                    <a:pt x="2" y="88"/>
                  </a:lnTo>
                  <a:lnTo>
                    <a:pt x="2" y="97"/>
                  </a:lnTo>
                  <a:lnTo>
                    <a:pt x="2" y="107"/>
                  </a:lnTo>
                  <a:lnTo>
                    <a:pt x="2" y="118"/>
                  </a:lnTo>
                  <a:lnTo>
                    <a:pt x="2" y="128"/>
                  </a:lnTo>
                  <a:lnTo>
                    <a:pt x="2" y="141"/>
                  </a:lnTo>
                  <a:lnTo>
                    <a:pt x="2" y="152"/>
                  </a:lnTo>
                  <a:lnTo>
                    <a:pt x="2" y="164"/>
                  </a:lnTo>
                  <a:lnTo>
                    <a:pt x="2" y="177"/>
                  </a:lnTo>
                  <a:lnTo>
                    <a:pt x="2" y="190"/>
                  </a:lnTo>
                  <a:lnTo>
                    <a:pt x="0" y="202"/>
                  </a:lnTo>
                  <a:lnTo>
                    <a:pt x="0" y="215"/>
                  </a:lnTo>
                  <a:lnTo>
                    <a:pt x="0" y="228"/>
                  </a:lnTo>
                  <a:lnTo>
                    <a:pt x="0" y="242"/>
                  </a:lnTo>
                  <a:lnTo>
                    <a:pt x="0" y="255"/>
                  </a:lnTo>
                  <a:lnTo>
                    <a:pt x="0" y="268"/>
                  </a:lnTo>
                  <a:lnTo>
                    <a:pt x="0" y="284"/>
                  </a:lnTo>
                  <a:lnTo>
                    <a:pt x="0" y="297"/>
                  </a:lnTo>
                  <a:lnTo>
                    <a:pt x="0" y="310"/>
                  </a:lnTo>
                  <a:lnTo>
                    <a:pt x="0" y="324"/>
                  </a:lnTo>
                  <a:lnTo>
                    <a:pt x="0" y="339"/>
                  </a:lnTo>
                  <a:lnTo>
                    <a:pt x="0" y="354"/>
                  </a:lnTo>
                  <a:lnTo>
                    <a:pt x="0" y="365"/>
                  </a:lnTo>
                  <a:lnTo>
                    <a:pt x="0" y="379"/>
                  </a:lnTo>
                  <a:lnTo>
                    <a:pt x="0" y="394"/>
                  </a:lnTo>
                  <a:lnTo>
                    <a:pt x="2" y="409"/>
                  </a:lnTo>
                  <a:lnTo>
                    <a:pt x="2" y="420"/>
                  </a:lnTo>
                  <a:lnTo>
                    <a:pt x="2" y="434"/>
                  </a:lnTo>
                  <a:lnTo>
                    <a:pt x="2" y="447"/>
                  </a:lnTo>
                  <a:lnTo>
                    <a:pt x="2" y="460"/>
                  </a:lnTo>
                  <a:lnTo>
                    <a:pt x="2" y="472"/>
                  </a:lnTo>
                  <a:lnTo>
                    <a:pt x="2" y="485"/>
                  </a:lnTo>
                  <a:lnTo>
                    <a:pt x="2" y="498"/>
                  </a:lnTo>
                  <a:lnTo>
                    <a:pt x="2" y="510"/>
                  </a:lnTo>
                  <a:lnTo>
                    <a:pt x="2" y="521"/>
                  </a:lnTo>
                  <a:lnTo>
                    <a:pt x="2" y="533"/>
                  </a:lnTo>
                  <a:lnTo>
                    <a:pt x="2" y="544"/>
                  </a:lnTo>
                  <a:lnTo>
                    <a:pt x="4" y="555"/>
                  </a:lnTo>
                  <a:lnTo>
                    <a:pt x="4" y="567"/>
                  </a:lnTo>
                  <a:lnTo>
                    <a:pt x="4" y="578"/>
                  </a:lnTo>
                  <a:lnTo>
                    <a:pt x="4" y="588"/>
                  </a:lnTo>
                  <a:lnTo>
                    <a:pt x="6" y="599"/>
                  </a:lnTo>
                  <a:lnTo>
                    <a:pt x="6" y="605"/>
                  </a:lnTo>
                  <a:lnTo>
                    <a:pt x="6" y="614"/>
                  </a:lnTo>
                  <a:lnTo>
                    <a:pt x="6" y="624"/>
                  </a:lnTo>
                  <a:lnTo>
                    <a:pt x="8" y="631"/>
                  </a:lnTo>
                  <a:lnTo>
                    <a:pt x="8" y="645"/>
                  </a:lnTo>
                  <a:lnTo>
                    <a:pt x="8" y="658"/>
                  </a:lnTo>
                  <a:lnTo>
                    <a:pt x="8" y="668"/>
                  </a:lnTo>
                  <a:lnTo>
                    <a:pt x="8" y="673"/>
                  </a:lnTo>
                  <a:lnTo>
                    <a:pt x="8" y="679"/>
                  </a:lnTo>
                  <a:lnTo>
                    <a:pt x="9" y="681"/>
                  </a:lnTo>
                  <a:lnTo>
                    <a:pt x="9" y="681"/>
                  </a:lnTo>
                  <a:lnTo>
                    <a:pt x="13" y="681"/>
                  </a:lnTo>
                  <a:lnTo>
                    <a:pt x="19" y="683"/>
                  </a:lnTo>
                  <a:lnTo>
                    <a:pt x="30" y="687"/>
                  </a:lnTo>
                  <a:lnTo>
                    <a:pt x="38" y="687"/>
                  </a:lnTo>
                  <a:lnTo>
                    <a:pt x="51" y="690"/>
                  </a:lnTo>
                  <a:lnTo>
                    <a:pt x="65" y="692"/>
                  </a:lnTo>
                  <a:lnTo>
                    <a:pt x="78" y="698"/>
                  </a:lnTo>
                  <a:lnTo>
                    <a:pt x="91" y="700"/>
                  </a:lnTo>
                  <a:lnTo>
                    <a:pt x="104" y="700"/>
                  </a:lnTo>
                  <a:lnTo>
                    <a:pt x="118" y="700"/>
                  </a:lnTo>
                  <a:lnTo>
                    <a:pt x="133" y="702"/>
                  </a:lnTo>
                  <a:lnTo>
                    <a:pt x="142" y="700"/>
                  </a:lnTo>
                  <a:lnTo>
                    <a:pt x="152" y="700"/>
                  </a:lnTo>
                  <a:lnTo>
                    <a:pt x="161" y="698"/>
                  </a:lnTo>
                  <a:lnTo>
                    <a:pt x="169" y="694"/>
                  </a:lnTo>
                  <a:lnTo>
                    <a:pt x="169" y="688"/>
                  </a:lnTo>
                  <a:lnTo>
                    <a:pt x="173" y="681"/>
                  </a:lnTo>
                  <a:lnTo>
                    <a:pt x="175" y="669"/>
                  </a:lnTo>
                  <a:lnTo>
                    <a:pt x="177" y="656"/>
                  </a:lnTo>
                  <a:lnTo>
                    <a:pt x="177" y="649"/>
                  </a:lnTo>
                  <a:lnTo>
                    <a:pt x="179" y="639"/>
                  </a:lnTo>
                  <a:lnTo>
                    <a:pt x="180" y="630"/>
                  </a:lnTo>
                  <a:lnTo>
                    <a:pt x="182" y="622"/>
                  </a:lnTo>
                  <a:lnTo>
                    <a:pt x="182" y="611"/>
                  </a:lnTo>
                  <a:lnTo>
                    <a:pt x="182" y="599"/>
                  </a:lnTo>
                  <a:lnTo>
                    <a:pt x="184" y="588"/>
                  </a:lnTo>
                  <a:lnTo>
                    <a:pt x="186" y="578"/>
                  </a:lnTo>
                  <a:lnTo>
                    <a:pt x="186" y="565"/>
                  </a:lnTo>
                  <a:lnTo>
                    <a:pt x="186" y="552"/>
                  </a:lnTo>
                  <a:lnTo>
                    <a:pt x="188" y="538"/>
                  </a:lnTo>
                  <a:lnTo>
                    <a:pt x="188" y="525"/>
                  </a:lnTo>
                  <a:lnTo>
                    <a:pt x="188" y="510"/>
                  </a:lnTo>
                  <a:lnTo>
                    <a:pt x="188" y="496"/>
                  </a:lnTo>
                  <a:lnTo>
                    <a:pt x="190" y="481"/>
                  </a:lnTo>
                  <a:lnTo>
                    <a:pt x="192" y="468"/>
                  </a:lnTo>
                  <a:lnTo>
                    <a:pt x="192" y="453"/>
                  </a:lnTo>
                  <a:lnTo>
                    <a:pt x="192" y="438"/>
                  </a:lnTo>
                  <a:lnTo>
                    <a:pt x="192" y="422"/>
                  </a:lnTo>
                  <a:lnTo>
                    <a:pt x="194" y="409"/>
                  </a:lnTo>
                  <a:lnTo>
                    <a:pt x="194" y="392"/>
                  </a:lnTo>
                  <a:lnTo>
                    <a:pt x="196" y="379"/>
                  </a:lnTo>
                  <a:lnTo>
                    <a:pt x="196" y="362"/>
                  </a:lnTo>
                  <a:lnTo>
                    <a:pt x="196" y="346"/>
                  </a:lnTo>
                  <a:lnTo>
                    <a:pt x="196" y="329"/>
                  </a:lnTo>
                  <a:lnTo>
                    <a:pt x="196" y="316"/>
                  </a:lnTo>
                  <a:lnTo>
                    <a:pt x="196" y="299"/>
                  </a:lnTo>
                  <a:lnTo>
                    <a:pt x="196" y="284"/>
                  </a:lnTo>
                  <a:lnTo>
                    <a:pt x="196" y="268"/>
                  </a:lnTo>
                  <a:lnTo>
                    <a:pt x="196" y="253"/>
                  </a:lnTo>
                  <a:lnTo>
                    <a:pt x="196" y="238"/>
                  </a:lnTo>
                  <a:lnTo>
                    <a:pt x="196" y="225"/>
                  </a:lnTo>
                  <a:lnTo>
                    <a:pt x="196" y="209"/>
                  </a:lnTo>
                  <a:lnTo>
                    <a:pt x="196" y="194"/>
                  </a:lnTo>
                  <a:lnTo>
                    <a:pt x="196" y="181"/>
                  </a:lnTo>
                  <a:lnTo>
                    <a:pt x="196" y="168"/>
                  </a:lnTo>
                  <a:lnTo>
                    <a:pt x="196" y="152"/>
                  </a:lnTo>
                  <a:lnTo>
                    <a:pt x="196" y="139"/>
                  </a:lnTo>
                  <a:lnTo>
                    <a:pt x="196" y="128"/>
                  </a:lnTo>
                  <a:lnTo>
                    <a:pt x="196" y="116"/>
                  </a:lnTo>
                  <a:lnTo>
                    <a:pt x="196" y="103"/>
                  </a:lnTo>
                  <a:lnTo>
                    <a:pt x="194" y="93"/>
                  </a:lnTo>
                  <a:lnTo>
                    <a:pt x="194" y="82"/>
                  </a:lnTo>
                  <a:lnTo>
                    <a:pt x="194" y="73"/>
                  </a:lnTo>
                  <a:lnTo>
                    <a:pt x="192" y="63"/>
                  </a:lnTo>
                  <a:lnTo>
                    <a:pt x="190" y="54"/>
                  </a:lnTo>
                  <a:lnTo>
                    <a:pt x="190" y="44"/>
                  </a:lnTo>
                  <a:lnTo>
                    <a:pt x="190" y="38"/>
                  </a:lnTo>
                  <a:lnTo>
                    <a:pt x="188" y="25"/>
                  </a:lnTo>
                  <a:lnTo>
                    <a:pt x="186" y="14"/>
                  </a:lnTo>
                  <a:lnTo>
                    <a:pt x="182" y="8"/>
                  </a:lnTo>
                  <a:lnTo>
                    <a:pt x="182" y="6"/>
                  </a:lnTo>
                  <a:lnTo>
                    <a:pt x="173" y="0"/>
                  </a:lnTo>
                  <a:lnTo>
                    <a:pt x="163" y="0"/>
                  </a:lnTo>
                  <a:lnTo>
                    <a:pt x="152" y="0"/>
                  </a:lnTo>
                  <a:lnTo>
                    <a:pt x="139" y="0"/>
                  </a:lnTo>
                  <a:lnTo>
                    <a:pt x="125" y="0"/>
                  </a:lnTo>
                  <a:lnTo>
                    <a:pt x="110" y="4"/>
                  </a:lnTo>
                  <a:lnTo>
                    <a:pt x="95" y="8"/>
                  </a:lnTo>
                  <a:lnTo>
                    <a:pt x="82" y="12"/>
                  </a:lnTo>
                  <a:lnTo>
                    <a:pt x="66" y="14"/>
                  </a:lnTo>
                  <a:lnTo>
                    <a:pt x="53" y="17"/>
                  </a:lnTo>
                  <a:lnTo>
                    <a:pt x="40" y="19"/>
                  </a:lnTo>
                  <a:lnTo>
                    <a:pt x="30" y="25"/>
                  </a:lnTo>
                  <a:lnTo>
                    <a:pt x="19" y="27"/>
                  </a:lnTo>
                  <a:lnTo>
                    <a:pt x="13" y="29"/>
                  </a:lnTo>
                  <a:lnTo>
                    <a:pt x="9" y="31"/>
                  </a:lnTo>
                  <a:lnTo>
                    <a:pt x="9" y="33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4634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orme libre 76"/>
            <p:cNvSpPr>
              <a:spLocks/>
            </p:cNvSpPr>
            <p:nvPr/>
          </p:nvSpPr>
          <p:spPr bwMode="auto">
            <a:xfrm>
              <a:off x="6965950" y="1557338"/>
              <a:ext cx="168275" cy="574675"/>
            </a:xfrm>
            <a:custGeom>
              <a:avLst/>
              <a:gdLst>
                <a:gd name="T0" fmla="*/ 27 w 213"/>
                <a:gd name="T1" fmla="*/ 15 h 724"/>
                <a:gd name="T2" fmla="*/ 27 w 213"/>
                <a:gd name="T3" fmla="*/ 34 h 724"/>
                <a:gd name="T4" fmla="*/ 27 w 213"/>
                <a:gd name="T5" fmla="*/ 59 h 724"/>
                <a:gd name="T6" fmla="*/ 25 w 213"/>
                <a:gd name="T7" fmla="*/ 91 h 724"/>
                <a:gd name="T8" fmla="*/ 25 w 213"/>
                <a:gd name="T9" fmla="*/ 127 h 724"/>
                <a:gd name="T10" fmla="*/ 21 w 213"/>
                <a:gd name="T11" fmla="*/ 165 h 724"/>
                <a:gd name="T12" fmla="*/ 21 w 213"/>
                <a:gd name="T13" fmla="*/ 209 h 724"/>
                <a:gd name="T14" fmla="*/ 19 w 213"/>
                <a:gd name="T15" fmla="*/ 253 h 724"/>
                <a:gd name="T16" fmla="*/ 17 w 213"/>
                <a:gd name="T17" fmla="*/ 298 h 724"/>
                <a:gd name="T18" fmla="*/ 15 w 213"/>
                <a:gd name="T19" fmla="*/ 346 h 724"/>
                <a:gd name="T20" fmla="*/ 14 w 213"/>
                <a:gd name="T21" fmla="*/ 391 h 724"/>
                <a:gd name="T22" fmla="*/ 10 w 213"/>
                <a:gd name="T23" fmla="*/ 437 h 724"/>
                <a:gd name="T24" fmla="*/ 8 w 213"/>
                <a:gd name="T25" fmla="*/ 483 h 724"/>
                <a:gd name="T26" fmla="*/ 6 w 213"/>
                <a:gd name="T27" fmla="*/ 523 h 724"/>
                <a:gd name="T28" fmla="*/ 4 w 213"/>
                <a:gd name="T29" fmla="*/ 562 h 724"/>
                <a:gd name="T30" fmla="*/ 2 w 213"/>
                <a:gd name="T31" fmla="*/ 599 h 724"/>
                <a:gd name="T32" fmla="*/ 2 w 213"/>
                <a:gd name="T33" fmla="*/ 627 h 724"/>
                <a:gd name="T34" fmla="*/ 0 w 213"/>
                <a:gd name="T35" fmla="*/ 650 h 724"/>
                <a:gd name="T36" fmla="*/ 0 w 213"/>
                <a:gd name="T37" fmla="*/ 680 h 724"/>
                <a:gd name="T38" fmla="*/ 0 w 213"/>
                <a:gd name="T39" fmla="*/ 688 h 724"/>
                <a:gd name="T40" fmla="*/ 21 w 213"/>
                <a:gd name="T41" fmla="*/ 697 h 724"/>
                <a:gd name="T42" fmla="*/ 59 w 213"/>
                <a:gd name="T43" fmla="*/ 711 h 724"/>
                <a:gd name="T44" fmla="*/ 103 w 213"/>
                <a:gd name="T45" fmla="*/ 722 h 724"/>
                <a:gd name="T46" fmla="*/ 145 w 213"/>
                <a:gd name="T47" fmla="*/ 720 h 724"/>
                <a:gd name="T48" fmla="*/ 173 w 213"/>
                <a:gd name="T49" fmla="*/ 701 h 724"/>
                <a:gd name="T50" fmla="*/ 179 w 213"/>
                <a:gd name="T51" fmla="*/ 669 h 724"/>
                <a:gd name="T52" fmla="*/ 183 w 213"/>
                <a:gd name="T53" fmla="*/ 637 h 724"/>
                <a:gd name="T54" fmla="*/ 187 w 213"/>
                <a:gd name="T55" fmla="*/ 606 h 724"/>
                <a:gd name="T56" fmla="*/ 192 w 213"/>
                <a:gd name="T57" fmla="*/ 572 h 724"/>
                <a:gd name="T58" fmla="*/ 194 w 213"/>
                <a:gd name="T59" fmla="*/ 532 h 724"/>
                <a:gd name="T60" fmla="*/ 196 w 213"/>
                <a:gd name="T61" fmla="*/ 492 h 724"/>
                <a:gd name="T62" fmla="*/ 200 w 213"/>
                <a:gd name="T63" fmla="*/ 448 h 724"/>
                <a:gd name="T64" fmla="*/ 204 w 213"/>
                <a:gd name="T65" fmla="*/ 405 h 724"/>
                <a:gd name="T66" fmla="*/ 207 w 213"/>
                <a:gd name="T67" fmla="*/ 359 h 724"/>
                <a:gd name="T68" fmla="*/ 207 w 213"/>
                <a:gd name="T69" fmla="*/ 315 h 724"/>
                <a:gd name="T70" fmla="*/ 209 w 213"/>
                <a:gd name="T71" fmla="*/ 270 h 724"/>
                <a:gd name="T72" fmla="*/ 211 w 213"/>
                <a:gd name="T73" fmla="*/ 228 h 724"/>
                <a:gd name="T74" fmla="*/ 211 w 213"/>
                <a:gd name="T75" fmla="*/ 184 h 724"/>
                <a:gd name="T76" fmla="*/ 211 w 213"/>
                <a:gd name="T77" fmla="*/ 146 h 724"/>
                <a:gd name="T78" fmla="*/ 211 w 213"/>
                <a:gd name="T79" fmla="*/ 112 h 724"/>
                <a:gd name="T80" fmla="*/ 209 w 213"/>
                <a:gd name="T81" fmla="*/ 83 h 724"/>
                <a:gd name="T82" fmla="*/ 207 w 213"/>
                <a:gd name="T83" fmla="*/ 57 h 724"/>
                <a:gd name="T84" fmla="*/ 204 w 213"/>
                <a:gd name="T85" fmla="*/ 28 h 724"/>
                <a:gd name="T86" fmla="*/ 190 w 213"/>
                <a:gd name="T87" fmla="*/ 15 h 724"/>
                <a:gd name="T88" fmla="*/ 158 w 213"/>
                <a:gd name="T89" fmla="*/ 7 h 724"/>
                <a:gd name="T90" fmla="*/ 114 w 213"/>
                <a:gd name="T91" fmla="*/ 2 h 724"/>
                <a:gd name="T92" fmla="*/ 71 w 213"/>
                <a:gd name="T93" fmla="*/ 0 h 724"/>
                <a:gd name="T94" fmla="*/ 38 w 213"/>
                <a:gd name="T95" fmla="*/ 0 h 724"/>
                <a:gd name="T96" fmla="*/ 27 w 213"/>
                <a:gd name="T9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3" h="724">
                  <a:moveTo>
                    <a:pt x="27" y="0"/>
                  </a:moveTo>
                  <a:lnTo>
                    <a:pt x="27" y="4"/>
                  </a:lnTo>
                  <a:lnTo>
                    <a:pt x="27" y="15"/>
                  </a:lnTo>
                  <a:lnTo>
                    <a:pt x="27" y="21"/>
                  </a:lnTo>
                  <a:lnTo>
                    <a:pt x="27" y="26"/>
                  </a:lnTo>
                  <a:lnTo>
                    <a:pt x="27" y="34"/>
                  </a:lnTo>
                  <a:lnTo>
                    <a:pt x="27" y="43"/>
                  </a:lnTo>
                  <a:lnTo>
                    <a:pt x="27" y="51"/>
                  </a:lnTo>
                  <a:lnTo>
                    <a:pt x="27" y="59"/>
                  </a:lnTo>
                  <a:lnTo>
                    <a:pt x="27" y="70"/>
                  </a:lnTo>
                  <a:lnTo>
                    <a:pt x="27" y="81"/>
                  </a:lnTo>
                  <a:lnTo>
                    <a:pt x="25" y="91"/>
                  </a:lnTo>
                  <a:lnTo>
                    <a:pt x="25" y="102"/>
                  </a:lnTo>
                  <a:lnTo>
                    <a:pt x="25" y="114"/>
                  </a:lnTo>
                  <a:lnTo>
                    <a:pt x="25" y="127"/>
                  </a:lnTo>
                  <a:lnTo>
                    <a:pt x="23" y="140"/>
                  </a:lnTo>
                  <a:lnTo>
                    <a:pt x="23" y="154"/>
                  </a:lnTo>
                  <a:lnTo>
                    <a:pt x="21" y="165"/>
                  </a:lnTo>
                  <a:lnTo>
                    <a:pt x="21" y="180"/>
                  </a:lnTo>
                  <a:lnTo>
                    <a:pt x="21" y="194"/>
                  </a:lnTo>
                  <a:lnTo>
                    <a:pt x="21" y="209"/>
                  </a:lnTo>
                  <a:lnTo>
                    <a:pt x="21" y="222"/>
                  </a:lnTo>
                  <a:lnTo>
                    <a:pt x="21" y="239"/>
                  </a:lnTo>
                  <a:lnTo>
                    <a:pt x="19" y="253"/>
                  </a:lnTo>
                  <a:lnTo>
                    <a:pt x="19" y="268"/>
                  </a:lnTo>
                  <a:lnTo>
                    <a:pt x="17" y="283"/>
                  </a:lnTo>
                  <a:lnTo>
                    <a:pt x="17" y="298"/>
                  </a:lnTo>
                  <a:lnTo>
                    <a:pt x="15" y="313"/>
                  </a:lnTo>
                  <a:lnTo>
                    <a:pt x="15" y="331"/>
                  </a:lnTo>
                  <a:lnTo>
                    <a:pt x="15" y="346"/>
                  </a:lnTo>
                  <a:lnTo>
                    <a:pt x="15" y="363"/>
                  </a:lnTo>
                  <a:lnTo>
                    <a:pt x="15" y="378"/>
                  </a:lnTo>
                  <a:lnTo>
                    <a:pt x="14" y="391"/>
                  </a:lnTo>
                  <a:lnTo>
                    <a:pt x="12" y="407"/>
                  </a:lnTo>
                  <a:lnTo>
                    <a:pt x="12" y="424"/>
                  </a:lnTo>
                  <a:lnTo>
                    <a:pt x="10" y="437"/>
                  </a:lnTo>
                  <a:lnTo>
                    <a:pt x="10" y="452"/>
                  </a:lnTo>
                  <a:lnTo>
                    <a:pt x="8" y="467"/>
                  </a:lnTo>
                  <a:lnTo>
                    <a:pt x="8" y="483"/>
                  </a:lnTo>
                  <a:lnTo>
                    <a:pt x="8" y="496"/>
                  </a:lnTo>
                  <a:lnTo>
                    <a:pt x="8" y="509"/>
                  </a:lnTo>
                  <a:lnTo>
                    <a:pt x="6" y="523"/>
                  </a:lnTo>
                  <a:lnTo>
                    <a:pt x="6" y="538"/>
                  </a:lnTo>
                  <a:lnTo>
                    <a:pt x="4" y="549"/>
                  </a:lnTo>
                  <a:lnTo>
                    <a:pt x="4" y="562"/>
                  </a:lnTo>
                  <a:lnTo>
                    <a:pt x="4" y="574"/>
                  </a:lnTo>
                  <a:lnTo>
                    <a:pt x="4" y="587"/>
                  </a:lnTo>
                  <a:lnTo>
                    <a:pt x="2" y="599"/>
                  </a:lnTo>
                  <a:lnTo>
                    <a:pt x="2" y="608"/>
                  </a:lnTo>
                  <a:lnTo>
                    <a:pt x="2" y="618"/>
                  </a:lnTo>
                  <a:lnTo>
                    <a:pt x="2" y="627"/>
                  </a:lnTo>
                  <a:lnTo>
                    <a:pt x="0" y="635"/>
                  </a:lnTo>
                  <a:lnTo>
                    <a:pt x="0" y="644"/>
                  </a:lnTo>
                  <a:lnTo>
                    <a:pt x="0" y="650"/>
                  </a:lnTo>
                  <a:lnTo>
                    <a:pt x="0" y="659"/>
                  </a:lnTo>
                  <a:lnTo>
                    <a:pt x="0" y="671"/>
                  </a:lnTo>
                  <a:lnTo>
                    <a:pt x="0" y="680"/>
                  </a:lnTo>
                  <a:lnTo>
                    <a:pt x="0" y="686"/>
                  </a:lnTo>
                  <a:lnTo>
                    <a:pt x="0" y="688"/>
                  </a:lnTo>
                  <a:lnTo>
                    <a:pt x="0" y="688"/>
                  </a:lnTo>
                  <a:lnTo>
                    <a:pt x="6" y="690"/>
                  </a:lnTo>
                  <a:lnTo>
                    <a:pt x="12" y="694"/>
                  </a:lnTo>
                  <a:lnTo>
                    <a:pt x="21" y="697"/>
                  </a:lnTo>
                  <a:lnTo>
                    <a:pt x="33" y="701"/>
                  </a:lnTo>
                  <a:lnTo>
                    <a:pt x="46" y="707"/>
                  </a:lnTo>
                  <a:lnTo>
                    <a:pt x="59" y="711"/>
                  </a:lnTo>
                  <a:lnTo>
                    <a:pt x="76" y="716"/>
                  </a:lnTo>
                  <a:lnTo>
                    <a:pt x="90" y="718"/>
                  </a:lnTo>
                  <a:lnTo>
                    <a:pt x="103" y="722"/>
                  </a:lnTo>
                  <a:lnTo>
                    <a:pt x="118" y="722"/>
                  </a:lnTo>
                  <a:lnTo>
                    <a:pt x="133" y="724"/>
                  </a:lnTo>
                  <a:lnTo>
                    <a:pt x="145" y="720"/>
                  </a:lnTo>
                  <a:lnTo>
                    <a:pt x="158" y="716"/>
                  </a:lnTo>
                  <a:lnTo>
                    <a:pt x="164" y="711"/>
                  </a:lnTo>
                  <a:lnTo>
                    <a:pt x="173" y="701"/>
                  </a:lnTo>
                  <a:lnTo>
                    <a:pt x="175" y="694"/>
                  </a:lnTo>
                  <a:lnTo>
                    <a:pt x="177" y="682"/>
                  </a:lnTo>
                  <a:lnTo>
                    <a:pt x="179" y="669"/>
                  </a:lnTo>
                  <a:lnTo>
                    <a:pt x="183" y="656"/>
                  </a:lnTo>
                  <a:lnTo>
                    <a:pt x="183" y="644"/>
                  </a:lnTo>
                  <a:lnTo>
                    <a:pt x="183" y="637"/>
                  </a:lnTo>
                  <a:lnTo>
                    <a:pt x="185" y="625"/>
                  </a:lnTo>
                  <a:lnTo>
                    <a:pt x="187" y="618"/>
                  </a:lnTo>
                  <a:lnTo>
                    <a:pt x="187" y="606"/>
                  </a:lnTo>
                  <a:lnTo>
                    <a:pt x="188" y="593"/>
                  </a:lnTo>
                  <a:lnTo>
                    <a:pt x="188" y="581"/>
                  </a:lnTo>
                  <a:lnTo>
                    <a:pt x="192" y="572"/>
                  </a:lnTo>
                  <a:lnTo>
                    <a:pt x="192" y="559"/>
                  </a:lnTo>
                  <a:lnTo>
                    <a:pt x="194" y="545"/>
                  </a:lnTo>
                  <a:lnTo>
                    <a:pt x="194" y="532"/>
                  </a:lnTo>
                  <a:lnTo>
                    <a:pt x="196" y="519"/>
                  </a:lnTo>
                  <a:lnTo>
                    <a:pt x="196" y="505"/>
                  </a:lnTo>
                  <a:lnTo>
                    <a:pt x="196" y="492"/>
                  </a:lnTo>
                  <a:lnTo>
                    <a:pt x="198" y="477"/>
                  </a:lnTo>
                  <a:lnTo>
                    <a:pt x="200" y="464"/>
                  </a:lnTo>
                  <a:lnTo>
                    <a:pt x="200" y="448"/>
                  </a:lnTo>
                  <a:lnTo>
                    <a:pt x="202" y="433"/>
                  </a:lnTo>
                  <a:lnTo>
                    <a:pt x="202" y="418"/>
                  </a:lnTo>
                  <a:lnTo>
                    <a:pt x="204" y="405"/>
                  </a:lnTo>
                  <a:lnTo>
                    <a:pt x="204" y="388"/>
                  </a:lnTo>
                  <a:lnTo>
                    <a:pt x="206" y="374"/>
                  </a:lnTo>
                  <a:lnTo>
                    <a:pt x="207" y="359"/>
                  </a:lnTo>
                  <a:lnTo>
                    <a:pt x="207" y="346"/>
                  </a:lnTo>
                  <a:lnTo>
                    <a:pt x="207" y="329"/>
                  </a:lnTo>
                  <a:lnTo>
                    <a:pt x="207" y="315"/>
                  </a:lnTo>
                  <a:lnTo>
                    <a:pt x="207" y="298"/>
                  </a:lnTo>
                  <a:lnTo>
                    <a:pt x="209" y="285"/>
                  </a:lnTo>
                  <a:lnTo>
                    <a:pt x="209" y="270"/>
                  </a:lnTo>
                  <a:lnTo>
                    <a:pt x="209" y="254"/>
                  </a:lnTo>
                  <a:lnTo>
                    <a:pt x="209" y="241"/>
                  </a:lnTo>
                  <a:lnTo>
                    <a:pt x="211" y="228"/>
                  </a:lnTo>
                  <a:lnTo>
                    <a:pt x="211" y="213"/>
                  </a:lnTo>
                  <a:lnTo>
                    <a:pt x="211" y="197"/>
                  </a:lnTo>
                  <a:lnTo>
                    <a:pt x="211" y="184"/>
                  </a:lnTo>
                  <a:lnTo>
                    <a:pt x="211" y="171"/>
                  </a:lnTo>
                  <a:lnTo>
                    <a:pt x="211" y="159"/>
                  </a:lnTo>
                  <a:lnTo>
                    <a:pt x="211" y="146"/>
                  </a:lnTo>
                  <a:lnTo>
                    <a:pt x="211" y="135"/>
                  </a:lnTo>
                  <a:lnTo>
                    <a:pt x="213" y="125"/>
                  </a:lnTo>
                  <a:lnTo>
                    <a:pt x="211" y="112"/>
                  </a:lnTo>
                  <a:lnTo>
                    <a:pt x="211" y="102"/>
                  </a:lnTo>
                  <a:lnTo>
                    <a:pt x="209" y="91"/>
                  </a:lnTo>
                  <a:lnTo>
                    <a:pt x="209" y="83"/>
                  </a:lnTo>
                  <a:lnTo>
                    <a:pt x="207" y="74"/>
                  </a:lnTo>
                  <a:lnTo>
                    <a:pt x="207" y="64"/>
                  </a:lnTo>
                  <a:lnTo>
                    <a:pt x="207" y="57"/>
                  </a:lnTo>
                  <a:lnTo>
                    <a:pt x="207" y="51"/>
                  </a:lnTo>
                  <a:lnTo>
                    <a:pt x="206" y="38"/>
                  </a:lnTo>
                  <a:lnTo>
                    <a:pt x="204" y="28"/>
                  </a:lnTo>
                  <a:lnTo>
                    <a:pt x="202" y="21"/>
                  </a:lnTo>
                  <a:lnTo>
                    <a:pt x="200" y="21"/>
                  </a:lnTo>
                  <a:lnTo>
                    <a:pt x="190" y="15"/>
                  </a:lnTo>
                  <a:lnTo>
                    <a:pt x="181" y="11"/>
                  </a:lnTo>
                  <a:lnTo>
                    <a:pt x="169" y="7"/>
                  </a:lnTo>
                  <a:lnTo>
                    <a:pt x="158" y="7"/>
                  </a:lnTo>
                  <a:lnTo>
                    <a:pt x="143" y="4"/>
                  </a:lnTo>
                  <a:lnTo>
                    <a:pt x="128" y="2"/>
                  </a:lnTo>
                  <a:lnTo>
                    <a:pt x="114" y="2"/>
                  </a:lnTo>
                  <a:lnTo>
                    <a:pt x="101" y="2"/>
                  </a:lnTo>
                  <a:lnTo>
                    <a:pt x="84" y="0"/>
                  </a:lnTo>
                  <a:lnTo>
                    <a:pt x="71" y="0"/>
                  </a:lnTo>
                  <a:lnTo>
                    <a:pt x="57" y="0"/>
                  </a:lnTo>
                  <a:lnTo>
                    <a:pt x="48" y="0"/>
                  </a:lnTo>
                  <a:lnTo>
                    <a:pt x="38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4634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orme libre 77"/>
            <p:cNvSpPr>
              <a:spLocks/>
            </p:cNvSpPr>
            <p:nvPr/>
          </p:nvSpPr>
          <p:spPr bwMode="auto">
            <a:xfrm>
              <a:off x="7493000" y="1598613"/>
              <a:ext cx="212725" cy="563563"/>
            </a:xfrm>
            <a:custGeom>
              <a:avLst/>
              <a:gdLst>
                <a:gd name="T0" fmla="*/ 98 w 268"/>
                <a:gd name="T1" fmla="*/ 19 h 711"/>
                <a:gd name="T2" fmla="*/ 79 w 268"/>
                <a:gd name="T3" fmla="*/ 57 h 711"/>
                <a:gd name="T4" fmla="*/ 62 w 268"/>
                <a:gd name="T5" fmla="*/ 95 h 711"/>
                <a:gd name="T6" fmla="*/ 47 w 268"/>
                <a:gd name="T7" fmla="*/ 133 h 711"/>
                <a:gd name="T8" fmla="*/ 36 w 268"/>
                <a:gd name="T9" fmla="*/ 171 h 711"/>
                <a:gd name="T10" fmla="*/ 24 w 268"/>
                <a:gd name="T11" fmla="*/ 205 h 711"/>
                <a:gd name="T12" fmla="*/ 17 w 268"/>
                <a:gd name="T13" fmla="*/ 240 h 711"/>
                <a:gd name="T14" fmla="*/ 11 w 268"/>
                <a:gd name="T15" fmla="*/ 276 h 711"/>
                <a:gd name="T16" fmla="*/ 5 w 268"/>
                <a:gd name="T17" fmla="*/ 308 h 711"/>
                <a:gd name="T18" fmla="*/ 1 w 268"/>
                <a:gd name="T19" fmla="*/ 338 h 711"/>
                <a:gd name="T20" fmla="*/ 0 w 268"/>
                <a:gd name="T21" fmla="*/ 369 h 711"/>
                <a:gd name="T22" fmla="*/ 0 w 268"/>
                <a:gd name="T23" fmla="*/ 397 h 711"/>
                <a:gd name="T24" fmla="*/ 0 w 268"/>
                <a:gd name="T25" fmla="*/ 426 h 711"/>
                <a:gd name="T26" fmla="*/ 1 w 268"/>
                <a:gd name="T27" fmla="*/ 452 h 711"/>
                <a:gd name="T28" fmla="*/ 3 w 268"/>
                <a:gd name="T29" fmla="*/ 479 h 711"/>
                <a:gd name="T30" fmla="*/ 7 w 268"/>
                <a:gd name="T31" fmla="*/ 504 h 711"/>
                <a:gd name="T32" fmla="*/ 11 w 268"/>
                <a:gd name="T33" fmla="*/ 527 h 711"/>
                <a:gd name="T34" fmla="*/ 15 w 268"/>
                <a:gd name="T35" fmla="*/ 548 h 711"/>
                <a:gd name="T36" fmla="*/ 19 w 268"/>
                <a:gd name="T37" fmla="*/ 567 h 711"/>
                <a:gd name="T38" fmla="*/ 24 w 268"/>
                <a:gd name="T39" fmla="*/ 587 h 711"/>
                <a:gd name="T40" fmla="*/ 32 w 268"/>
                <a:gd name="T41" fmla="*/ 605 h 711"/>
                <a:gd name="T42" fmla="*/ 38 w 268"/>
                <a:gd name="T43" fmla="*/ 622 h 711"/>
                <a:gd name="T44" fmla="*/ 47 w 268"/>
                <a:gd name="T45" fmla="*/ 644 h 711"/>
                <a:gd name="T46" fmla="*/ 59 w 268"/>
                <a:gd name="T47" fmla="*/ 669 h 711"/>
                <a:gd name="T48" fmla="*/ 68 w 268"/>
                <a:gd name="T49" fmla="*/ 688 h 711"/>
                <a:gd name="T50" fmla="*/ 81 w 268"/>
                <a:gd name="T51" fmla="*/ 705 h 711"/>
                <a:gd name="T52" fmla="*/ 209 w 268"/>
                <a:gd name="T53" fmla="*/ 690 h 711"/>
                <a:gd name="T54" fmla="*/ 207 w 268"/>
                <a:gd name="T55" fmla="*/ 681 h 711"/>
                <a:gd name="T56" fmla="*/ 201 w 268"/>
                <a:gd name="T57" fmla="*/ 658 h 711"/>
                <a:gd name="T58" fmla="*/ 199 w 268"/>
                <a:gd name="T59" fmla="*/ 641 h 711"/>
                <a:gd name="T60" fmla="*/ 195 w 268"/>
                <a:gd name="T61" fmla="*/ 622 h 711"/>
                <a:gd name="T62" fmla="*/ 193 w 268"/>
                <a:gd name="T63" fmla="*/ 599 h 711"/>
                <a:gd name="T64" fmla="*/ 190 w 268"/>
                <a:gd name="T65" fmla="*/ 580 h 711"/>
                <a:gd name="T66" fmla="*/ 186 w 268"/>
                <a:gd name="T67" fmla="*/ 553 h 711"/>
                <a:gd name="T68" fmla="*/ 184 w 268"/>
                <a:gd name="T69" fmla="*/ 529 h 711"/>
                <a:gd name="T70" fmla="*/ 180 w 268"/>
                <a:gd name="T71" fmla="*/ 502 h 711"/>
                <a:gd name="T72" fmla="*/ 180 w 268"/>
                <a:gd name="T73" fmla="*/ 477 h 711"/>
                <a:gd name="T74" fmla="*/ 178 w 268"/>
                <a:gd name="T75" fmla="*/ 451 h 711"/>
                <a:gd name="T76" fmla="*/ 178 w 268"/>
                <a:gd name="T77" fmla="*/ 426 h 711"/>
                <a:gd name="T78" fmla="*/ 178 w 268"/>
                <a:gd name="T79" fmla="*/ 401 h 711"/>
                <a:gd name="T80" fmla="*/ 182 w 268"/>
                <a:gd name="T81" fmla="*/ 378 h 711"/>
                <a:gd name="T82" fmla="*/ 184 w 268"/>
                <a:gd name="T83" fmla="*/ 354 h 711"/>
                <a:gd name="T84" fmla="*/ 188 w 268"/>
                <a:gd name="T85" fmla="*/ 329 h 711"/>
                <a:gd name="T86" fmla="*/ 193 w 268"/>
                <a:gd name="T87" fmla="*/ 302 h 711"/>
                <a:gd name="T88" fmla="*/ 199 w 268"/>
                <a:gd name="T89" fmla="*/ 276 h 711"/>
                <a:gd name="T90" fmla="*/ 207 w 268"/>
                <a:gd name="T91" fmla="*/ 245 h 711"/>
                <a:gd name="T92" fmla="*/ 212 w 268"/>
                <a:gd name="T93" fmla="*/ 219 h 711"/>
                <a:gd name="T94" fmla="*/ 220 w 268"/>
                <a:gd name="T95" fmla="*/ 190 h 711"/>
                <a:gd name="T96" fmla="*/ 230 w 268"/>
                <a:gd name="T97" fmla="*/ 165 h 711"/>
                <a:gd name="T98" fmla="*/ 235 w 268"/>
                <a:gd name="T99" fmla="*/ 139 h 711"/>
                <a:gd name="T100" fmla="*/ 243 w 268"/>
                <a:gd name="T101" fmla="*/ 116 h 711"/>
                <a:gd name="T102" fmla="*/ 249 w 268"/>
                <a:gd name="T103" fmla="*/ 95 h 711"/>
                <a:gd name="T104" fmla="*/ 256 w 268"/>
                <a:gd name="T105" fmla="*/ 76 h 711"/>
                <a:gd name="T106" fmla="*/ 260 w 268"/>
                <a:gd name="T107" fmla="*/ 61 h 711"/>
                <a:gd name="T108" fmla="*/ 264 w 268"/>
                <a:gd name="T109" fmla="*/ 51 h 711"/>
                <a:gd name="T110" fmla="*/ 268 w 268"/>
                <a:gd name="T111" fmla="*/ 42 h 711"/>
                <a:gd name="T112" fmla="*/ 110 w 268"/>
                <a:gd name="T113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8" h="711">
                  <a:moveTo>
                    <a:pt x="110" y="0"/>
                  </a:moveTo>
                  <a:lnTo>
                    <a:pt x="98" y="19"/>
                  </a:lnTo>
                  <a:lnTo>
                    <a:pt x="87" y="40"/>
                  </a:lnTo>
                  <a:lnTo>
                    <a:pt x="79" y="57"/>
                  </a:lnTo>
                  <a:lnTo>
                    <a:pt x="70" y="78"/>
                  </a:lnTo>
                  <a:lnTo>
                    <a:pt x="62" y="95"/>
                  </a:lnTo>
                  <a:lnTo>
                    <a:pt x="55" y="114"/>
                  </a:lnTo>
                  <a:lnTo>
                    <a:pt x="47" y="133"/>
                  </a:lnTo>
                  <a:lnTo>
                    <a:pt x="43" y="152"/>
                  </a:lnTo>
                  <a:lnTo>
                    <a:pt x="36" y="171"/>
                  </a:lnTo>
                  <a:lnTo>
                    <a:pt x="30" y="188"/>
                  </a:lnTo>
                  <a:lnTo>
                    <a:pt x="24" y="205"/>
                  </a:lnTo>
                  <a:lnTo>
                    <a:pt x="20" y="224"/>
                  </a:lnTo>
                  <a:lnTo>
                    <a:pt x="17" y="240"/>
                  </a:lnTo>
                  <a:lnTo>
                    <a:pt x="13" y="259"/>
                  </a:lnTo>
                  <a:lnTo>
                    <a:pt x="11" y="276"/>
                  </a:lnTo>
                  <a:lnTo>
                    <a:pt x="9" y="293"/>
                  </a:lnTo>
                  <a:lnTo>
                    <a:pt x="5" y="308"/>
                  </a:lnTo>
                  <a:lnTo>
                    <a:pt x="3" y="323"/>
                  </a:lnTo>
                  <a:lnTo>
                    <a:pt x="1" y="338"/>
                  </a:lnTo>
                  <a:lnTo>
                    <a:pt x="1" y="354"/>
                  </a:lnTo>
                  <a:lnTo>
                    <a:pt x="0" y="369"/>
                  </a:lnTo>
                  <a:lnTo>
                    <a:pt x="0" y="384"/>
                  </a:lnTo>
                  <a:lnTo>
                    <a:pt x="0" y="397"/>
                  </a:lnTo>
                  <a:lnTo>
                    <a:pt x="0" y="413"/>
                  </a:lnTo>
                  <a:lnTo>
                    <a:pt x="0" y="426"/>
                  </a:lnTo>
                  <a:lnTo>
                    <a:pt x="0" y="439"/>
                  </a:lnTo>
                  <a:lnTo>
                    <a:pt x="1" y="452"/>
                  </a:lnTo>
                  <a:lnTo>
                    <a:pt x="3" y="466"/>
                  </a:lnTo>
                  <a:lnTo>
                    <a:pt x="3" y="479"/>
                  </a:lnTo>
                  <a:lnTo>
                    <a:pt x="5" y="492"/>
                  </a:lnTo>
                  <a:lnTo>
                    <a:pt x="7" y="504"/>
                  </a:lnTo>
                  <a:lnTo>
                    <a:pt x="11" y="517"/>
                  </a:lnTo>
                  <a:lnTo>
                    <a:pt x="11" y="527"/>
                  </a:lnTo>
                  <a:lnTo>
                    <a:pt x="13" y="536"/>
                  </a:lnTo>
                  <a:lnTo>
                    <a:pt x="15" y="548"/>
                  </a:lnTo>
                  <a:lnTo>
                    <a:pt x="19" y="559"/>
                  </a:lnTo>
                  <a:lnTo>
                    <a:pt x="19" y="567"/>
                  </a:lnTo>
                  <a:lnTo>
                    <a:pt x="24" y="578"/>
                  </a:lnTo>
                  <a:lnTo>
                    <a:pt x="24" y="587"/>
                  </a:lnTo>
                  <a:lnTo>
                    <a:pt x="30" y="599"/>
                  </a:lnTo>
                  <a:lnTo>
                    <a:pt x="32" y="605"/>
                  </a:lnTo>
                  <a:lnTo>
                    <a:pt x="36" y="614"/>
                  </a:lnTo>
                  <a:lnTo>
                    <a:pt x="38" y="622"/>
                  </a:lnTo>
                  <a:lnTo>
                    <a:pt x="41" y="629"/>
                  </a:lnTo>
                  <a:lnTo>
                    <a:pt x="47" y="644"/>
                  </a:lnTo>
                  <a:lnTo>
                    <a:pt x="55" y="660"/>
                  </a:lnTo>
                  <a:lnTo>
                    <a:pt x="59" y="669"/>
                  </a:lnTo>
                  <a:lnTo>
                    <a:pt x="64" y="681"/>
                  </a:lnTo>
                  <a:lnTo>
                    <a:pt x="68" y="688"/>
                  </a:lnTo>
                  <a:lnTo>
                    <a:pt x="76" y="698"/>
                  </a:lnTo>
                  <a:lnTo>
                    <a:pt x="81" y="705"/>
                  </a:lnTo>
                  <a:lnTo>
                    <a:pt x="83" y="711"/>
                  </a:lnTo>
                  <a:lnTo>
                    <a:pt x="209" y="690"/>
                  </a:lnTo>
                  <a:lnTo>
                    <a:pt x="207" y="686"/>
                  </a:lnTo>
                  <a:lnTo>
                    <a:pt x="207" y="681"/>
                  </a:lnTo>
                  <a:lnTo>
                    <a:pt x="203" y="669"/>
                  </a:lnTo>
                  <a:lnTo>
                    <a:pt x="201" y="658"/>
                  </a:lnTo>
                  <a:lnTo>
                    <a:pt x="199" y="648"/>
                  </a:lnTo>
                  <a:lnTo>
                    <a:pt x="199" y="641"/>
                  </a:lnTo>
                  <a:lnTo>
                    <a:pt x="195" y="629"/>
                  </a:lnTo>
                  <a:lnTo>
                    <a:pt x="195" y="622"/>
                  </a:lnTo>
                  <a:lnTo>
                    <a:pt x="193" y="610"/>
                  </a:lnTo>
                  <a:lnTo>
                    <a:pt x="193" y="599"/>
                  </a:lnTo>
                  <a:lnTo>
                    <a:pt x="190" y="589"/>
                  </a:lnTo>
                  <a:lnTo>
                    <a:pt x="190" y="580"/>
                  </a:lnTo>
                  <a:lnTo>
                    <a:pt x="188" y="567"/>
                  </a:lnTo>
                  <a:lnTo>
                    <a:pt x="186" y="553"/>
                  </a:lnTo>
                  <a:lnTo>
                    <a:pt x="184" y="540"/>
                  </a:lnTo>
                  <a:lnTo>
                    <a:pt x="184" y="529"/>
                  </a:lnTo>
                  <a:lnTo>
                    <a:pt x="182" y="515"/>
                  </a:lnTo>
                  <a:lnTo>
                    <a:pt x="180" y="502"/>
                  </a:lnTo>
                  <a:lnTo>
                    <a:pt x="180" y="489"/>
                  </a:lnTo>
                  <a:lnTo>
                    <a:pt x="180" y="477"/>
                  </a:lnTo>
                  <a:lnTo>
                    <a:pt x="178" y="464"/>
                  </a:lnTo>
                  <a:lnTo>
                    <a:pt x="178" y="451"/>
                  </a:lnTo>
                  <a:lnTo>
                    <a:pt x="178" y="437"/>
                  </a:lnTo>
                  <a:lnTo>
                    <a:pt x="178" y="426"/>
                  </a:lnTo>
                  <a:lnTo>
                    <a:pt x="178" y="413"/>
                  </a:lnTo>
                  <a:lnTo>
                    <a:pt x="178" y="401"/>
                  </a:lnTo>
                  <a:lnTo>
                    <a:pt x="180" y="390"/>
                  </a:lnTo>
                  <a:lnTo>
                    <a:pt x="182" y="378"/>
                  </a:lnTo>
                  <a:lnTo>
                    <a:pt x="182" y="367"/>
                  </a:lnTo>
                  <a:lnTo>
                    <a:pt x="184" y="354"/>
                  </a:lnTo>
                  <a:lnTo>
                    <a:pt x="186" y="340"/>
                  </a:lnTo>
                  <a:lnTo>
                    <a:pt x="188" y="329"/>
                  </a:lnTo>
                  <a:lnTo>
                    <a:pt x="190" y="316"/>
                  </a:lnTo>
                  <a:lnTo>
                    <a:pt x="193" y="302"/>
                  </a:lnTo>
                  <a:lnTo>
                    <a:pt x="195" y="289"/>
                  </a:lnTo>
                  <a:lnTo>
                    <a:pt x="199" y="276"/>
                  </a:lnTo>
                  <a:lnTo>
                    <a:pt x="203" y="261"/>
                  </a:lnTo>
                  <a:lnTo>
                    <a:pt x="207" y="245"/>
                  </a:lnTo>
                  <a:lnTo>
                    <a:pt x="209" y="232"/>
                  </a:lnTo>
                  <a:lnTo>
                    <a:pt x="212" y="219"/>
                  </a:lnTo>
                  <a:lnTo>
                    <a:pt x="216" y="203"/>
                  </a:lnTo>
                  <a:lnTo>
                    <a:pt x="220" y="190"/>
                  </a:lnTo>
                  <a:lnTo>
                    <a:pt x="226" y="177"/>
                  </a:lnTo>
                  <a:lnTo>
                    <a:pt x="230" y="165"/>
                  </a:lnTo>
                  <a:lnTo>
                    <a:pt x="231" y="152"/>
                  </a:lnTo>
                  <a:lnTo>
                    <a:pt x="235" y="139"/>
                  </a:lnTo>
                  <a:lnTo>
                    <a:pt x="237" y="127"/>
                  </a:lnTo>
                  <a:lnTo>
                    <a:pt x="243" y="116"/>
                  </a:lnTo>
                  <a:lnTo>
                    <a:pt x="245" y="103"/>
                  </a:lnTo>
                  <a:lnTo>
                    <a:pt x="249" y="95"/>
                  </a:lnTo>
                  <a:lnTo>
                    <a:pt x="251" y="84"/>
                  </a:lnTo>
                  <a:lnTo>
                    <a:pt x="256" y="76"/>
                  </a:lnTo>
                  <a:lnTo>
                    <a:pt x="256" y="69"/>
                  </a:lnTo>
                  <a:lnTo>
                    <a:pt x="260" y="61"/>
                  </a:lnTo>
                  <a:lnTo>
                    <a:pt x="262" y="55"/>
                  </a:lnTo>
                  <a:lnTo>
                    <a:pt x="264" y="51"/>
                  </a:lnTo>
                  <a:lnTo>
                    <a:pt x="268" y="44"/>
                  </a:lnTo>
                  <a:lnTo>
                    <a:pt x="268" y="42"/>
                  </a:lnTo>
                  <a:lnTo>
                    <a:pt x="110" y="0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4634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orme libre 78"/>
            <p:cNvSpPr>
              <a:spLocks/>
            </p:cNvSpPr>
            <p:nvPr/>
          </p:nvSpPr>
          <p:spPr bwMode="auto">
            <a:xfrm>
              <a:off x="7561263" y="1571625"/>
              <a:ext cx="104775" cy="601663"/>
            </a:xfrm>
            <a:custGeom>
              <a:avLst/>
              <a:gdLst>
                <a:gd name="T0" fmla="*/ 91 w 131"/>
                <a:gd name="T1" fmla="*/ 19 h 756"/>
                <a:gd name="T2" fmla="*/ 76 w 131"/>
                <a:gd name="T3" fmla="*/ 57 h 756"/>
                <a:gd name="T4" fmla="*/ 59 w 131"/>
                <a:gd name="T5" fmla="*/ 95 h 756"/>
                <a:gd name="T6" fmla="*/ 48 w 131"/>
                <a:gd name="T7" fmla="*/ 133 h 756"/>
                <a:gd name="T8" fmla="*/ 38 w 131"/>
                <a:gd name="T9" fmla="*/ 171 h 756"/>
                <a:gd name="T10" fmla="*/ 27 w 131"/>
                <a:gd name="T11" fmla="*/ 205 h 756"/>
                <a:gd name="T12" fmla="*/ 21 w 131"/>
                <a:gd name="T13" fmla="*/ 241 h 756"/>
                <a:gd name="T14" fmla="*/ 13 w 131"/>
                <a:gd name="T15" fmla="*/ 277 h 756"/>
                <a:gd name="T16" fmla="*/ 8 w 131"/>
                <a:gd name="T17" fmla="*/ 310 h 756"/>
                <a:gd name="T18" fmla="*/ 2 w 131"/>
                <a:gd name="T19" fmla="*/ 342 h 756"/>
                <a:gd name="T20" fmla="*/ 2 w 131"/>
                <a:gd name="T21" fmla="*/ 374 h 756"/>
                <a:gd name="T22" fmla="*/ 0 w 131"/>
                <a:gd name="T23" fmla="*/ 405 h 756"/>
                <a:gd name="T24" fmla="*/ 0 w 131"/>
                <a:gd name="T25" fmla="*/ 435 h 756"/>
                <a:gd name="T26" fmla="*/ 0 w 131"/>
                <a:gd name="T27" fmla="*/ 464 h 756"/>
                <a:gd name="T28" fmla="*/ 0 w 131"/>
                <a:gd name="T29" fmla="*/ 492 h 756"/>
                <a:gd name="T30" fmla="*/ 2 w 131"/>
                <a:gd name="T31" fmla="*/ 519 h 756"/>
                <a:gd name="T32" fmla="*/ 4 w 131"/>
                <a:gd name="T33" fmla="*/ 543 h 756"/>
                <a:gd name="T34" fmla="*/ 8 w 131"/>
                <a:gd name="T35" fmla="*/ 568 h 756"/>
                <a:gd name="T36" fmla="*/ 10 w 131"/>
                <a:gd name="T37" fmla="*/ 589 h 756"/>
                <a:gd name="T38" fmla="*/ 13 w 131"/>
                <a:gd name="T39" fmla="*/ 612 h 756"/>
                <a:gd name="T40" fmla="*/ 15 w 131"/>
                <a:gd name="T41" fmla="*/ 631 h 756"/>
                <a:gd name="T42" fmla="*/ 21 w 131"/>
                <a:gd name="T43" fmla="*/ 650 h 756"/>
                <a:gd name="T44" fmla="*/ 25 w 131"/>
                <a:gd name="T45" fmla="*/ 667 h 756"/>
                <a:gd name="T46" fmla="*/ 29 w 131"/>
                <a:gd name="T47" fmla="*/ 682 h 756"/>
                <a:gd name="T48" fmla="*/ 34 w 131"/>
                <a:gd name="T49" fmla="*/ 703 h 756"/>
                <a:gd name="T50" fmla="*/ 42 w 131"/>
                <a:gd name="T51" fmla="*/ 726 h 756"/>
                <a:gd name="T52" fmla="*/ 48 w 131"/>
                <a:gd name="T53" fmla="*/ 743 h 756"/>
                <a:gd name="T54" fmla="*/ 51 w 131"/>
                <a:gd name="T55" fmla="*/ 751 h 756"/>
                <a:gd name="T56" fmla="*/ 103 w 131"/>
                <a:gd name="T57" fmla="*/ 754 h 756"/>
                <a:gd name="T58" fmla="*/ 82 w 131"/>
                <a:gd name="T59" fmla="*/ 737 h 756"/>
                <a:gd name="T60" fmla="*/ 74 w 131"/>
                <a:gd name="T61" fmla="*/ 716 h 756"/>
                <a:gd name="T62" fmla="*/ 69 w 131"/>
                <a:gd name="T63" fmla="*/ 695 h 756"/>
                <a:gd name="T64" fmla="*/ 63 w 131"/>
                <a:gd name="T65" fmla="*/ 675 h 756"/>
                <a:gd name="T66" fmla="*/ 59 w 131"/>
                <a:gd name="T67" fmla="*/ 659 h 756"/>
                <a:gd name="T68" fmla="*/ 53 w 131"/>
                <a:gd name="T69" fmla="*/ 644 h 756"/>
                <a:gd name="T70" fmla="*/ 50 w 131"/>
                <a:gd name="T71" fmla="*/ 625 h 756"/>
                <a:gd name="T72" fmla="*/ 46 w 131"/>
                <a:gd name="T73" fmla="*/ 606 h 756"/>
                <a:gd name="T74" fmla="*/ 44 w 131"/>
                <a:gd name="T75" fmla="*/ 587 h 756"/>
                <a:gd name="T76" fmla="*/ 40 w 131"/>
                <a:gd name="T77" fmla="*/ 564 h 756"/>
                <a:gd name="T78" fmla="*/ 38 w 131"/>
                <a:gd name="T79" fmla="*/ 542 h 756"/>
                <a:gd name="T80" fmla="*/ 36 w 131"/>
                <a:gd name="T81" fmla="*/ 519 h 756"/>
                <a:gd name="T82" fmla="*/ 32 w 131"/>
                <a:gd name="T83" fmla="*/ 492 h 756"/>
                <a:gd name="T84" fmla="*/ 32 w 131"/>
                <a:gd name="T85" fmla="*/ 464 h 756"/>
                <a:gd name="T86" fmla="*/ 32 w 131"/>
                <a:gd name="T87" fmla="*/ 435 h 756"/>
                <a:gd name="T88" fmla="*/ 32 w 131"/>
                <a:gd name="T89" fmla="*/ 407 h 756"/>
                <a:gd name="T90" fmla="*/ 34 w 131"/>
                <a:gd name="T91" fmla="*/ 378 h 756"/>
                <a:gd name="T92" fmla="*/ 36 w 131"/>
                <a:gd name="T93" fmla="*/ 348 h 756"/>
                <a:gd name="T94" fmla="*/ 40 w 131"/>
                <a:gd name="T95" fmla="*/ 315 h 756"/>
                <a:gd name="T96" fmla="*/ 46 w 131"/>
                <a:gd name="T97" fmla="*/ 283 h 756"/>
                <a:gd name="T98" fmla="*/ 51 w 131"/>
                <a:gd name="T99" fmla="*/ 247 h 756"/>
                <a:gd name="T100" fmla="*/ 59 w 131"/>
                <a:gd name="T101" fmla="*/ 215 h 756"/>
                <a:gd name="T102" fmla="*/ 69 w 131"/>
                <a:gd name="T103" fmla="*/ 178 h 756"/>
                <a:gd name="T104" fmla="*/ 78 w 131"/>
                <a:gd name="T105" fmla="*/ 142 h 756"/>
                <a:gd name="T106" fmla="*/ 89 w 131"/>
                <a:gd name="T107" fmla="*/ 104 h 756"/>
                <a:gd name="T108" fmla="*/ 105 w 131"/>
                <a:gd name="T109" fmla="*/ 68 h 756"/>
                <a:gd name="T110" fmla="*/ 122 w 131"/>
                <a:gd name="T111" fmla="*/ 30 h 756"/>
                <a:gd name="T112" fmla="*/ 103 w 131"/>
                <a:gd name="T113" fmla="*/ 0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1" h="756">
                  <a:moveTo>
                    <a:pt x="103" y="0"/>
                  </a:moveTo>
                  <a:lnTo>
                    <a:pt x="91" y="19"/>
                  </a:lnTo>
                  <a:lnTo>
                    <a:pt x="84" y="38"/>
                  </a:lnTo>
                  <a:lnTo>
                    <a:pt x="76" y="57"/>
                  </a:lnTo>
                  <a:lnTo>
                    <a:pt x="69" y="78"/>
                  </a:lnTo>
                  <a:lnTo>
                    <a:pt x="59" y="95"/>
                  </a:lnTo>
                  <a:lnTo>
                    <a:pt x="53" y="116"/>
                  </a:lnTo>
                  <a:lnTo>
                    <a:pt x="48" y="133"/>
                  </a:lnTo>
                  <a:lnTo>
                    <a:pt x="44" y="152"/>
                  </a:lnTo>
                  <a:lnTo>
                    <a:pt x="38" y="171"/>
                  </a:lnTo>
                  <a:lnTo>
                    <a:pt x="32" y="188"/>
                  </a:lnTo>
                  <a:lnTo>
                    <a:pt x="27" y="205"/>
                  </a:lnTo>
                  <a:lnTo>
                    <a:pt x="25" y="224"/>
                  </a:lnTo>
                  <a:lnTo>
                    <a:pt x="21" y="241"/>
                  </a:lnTo>
                  <a:lnTo>
                    <a:pt x="15" y="260"/>
                  </a:lnTo>
                  <a:lnTo>
                    <a:pt x="13" y="277"/>
                  </a:lnTo>
                  <a:lnTo>
                    <a:pt x="12" y="294"/>
                  </a:lnTo>
                  <a:lnTo>
                    <a:pt x="8" y="310"/>
                  </a:lnTo>
                  <a:lnTo>
                    <a:pt x="6" y="327"/>
                  </a:lnTo>
                  <a:lnTo>
                    <a:pt x="2" y="342"/>
                  </a:lnTo>
                  <a:lnTo>
                    <a:pt x="2" y="361"/>
                  </a:lnTo>
                  <a:lnTo>
                    <a:pt x="2" y="374"/>
                  </a:lnTo>
                  <a:lnTo>
                    <a:pt x="0" y="391"/>
                  </a:lnTo>
                  <a:lnTo>
                    <a:pt x="0" y="405"/>
                  </a:lnTo>
                  <a:lnTo>
                    <a:pt x="0" y="422"/>
                  </a:lnTo>
                  <a:lnTo>
                    <a:pt x="0" y="435"/>
                  </a:lnTo>
                  <a:lnTo>
                    <a:pt x="0" y="448"/>
                  </a:lnTo>
                  <a:lnTo>
                    <a:pt x="0" y="464"/>
                  </a:lnTo>
                  <a:lnTo>
                    <a:pt x="0" y="479"/>
                  </a:lnTo>
                  <a:lnTo>
                    <a:pt x="0" y="492"/>
                  </a:lnTo>
                  <a:lnTo>
                    <a:pt x="2" y="505"/>
                  </a:lnTo>
                  <a:lnTo>
                    <a:pt x="2" y="519"/>
                  </a:lnTo>
                  <a:lnTo>
                    <a:pt x="4" y="532"/>
                  </a:lnTo>
                  <a:lnTo>
                    <a:pt x="4" y="543"/>
                  </a:lnTo>
                  <a:lnTo>
                    <a:pt x="6" y="555"/>
                  </a:lnTo>
                  <a:lnTo>
                    <a:pt x="8" y="568"/>
                  </a:lnTo>
                  <a:lnTo>
                    <a:pt x="8" y="580"/>
                  </a:lnTo>
                  <a:lnTo>
                    <a:pt x="10" y="589"/>
                  </a:lnTo>
                  <a:lnTo>
                    <a:pt x="12" y="600"/>
                  </a:lnTo>
                  <a:lnTo>
                    <a:pt x="13" y="612"/>
                  </a:lnTo>
                  <a:lnTo>
                    <a:pt x="15" y="623"/>
                  </a:lnTo>
                  <a:lnTo>
                    <a:pt x="15" y="631"/>
                  </a:lnTo>
                  <a:lnTo>
                    <a:pt x="19" y="640"/>
                  </a:lnTo>
                  <a:lnTo>
                    <a:pt x="21" y="650"/>
                  </a:lnTo>
                  <a:lnTo>
                    <a:pt x="23" y="659"/>
                  </a:lnTo>
                  <a:lnTo>
                    <a:pt x="25" y="667"/>
                  </a:lnTo>
                  <a:lnTo>
                    <a:pt x="27" y="675"/>
                  </a:lnTo>
                  <a:lnTo>
                    <a:pt x="29" y="682"/>
                  </a:lnTo>
                  <a:lnTo>
                    <a:pt x="32" y="692"/>
                  </a:lnTo>
                  <a:lnTo>
                    <a:pt x="34" y="703"/>
                  </a:lnTo>
                  <a:lnTo>
                    <a:pt x="40" y="716"/>
                  </a:lnTo>
                  <a:lnTo>
                    <a:pt x="42" y="726"/>
                  </a:lnTo>
                  <a:lnTo>
                    <a:pt x="46" y="735"/>
                  </a:lnTo>
                  <a:lnTo>
                    <a:pt x="48" y="743"/>
                  </a:lnTo>
                  <a:lnTo>
                    <a:pt x="51" y="749"/>
                  </a:lnTo>
                  <a:lnTo>
                    <a:pt x="51" y="751"/>
                  </a:lnTo>
                  <a:lnTo>
                    <a:pt x="55" y="756"/>
                  </a:lnTo>
                  <a:lnTo>
                    <a:pt x="103" y="754"/>
                  </a:lnTo>
                  <a:lnTo>
                    <a:pt x="86" y="743"/>
                  </a:lnTo>
                  <a:lnTo>
                    <a:pt x="82" y="737"/>
                  </a:lnTo>
                  <a:lnTo>
                    <a:pt x="78" y="726"/>
                  </a:lnTo>
                  <a:lnTo>
                    <a:pt x="74" y="716"/>
                  </a:lnTo>
                  <a:lnTo>
                    <a:pt x="70" y="707"/>
                  </a:lnTo>
                  <a:lnTo>
                    <a:pt x="69" y="695"/>
                  </a:lnTo>
                  <a:lnTo>
                    <a:pt x="65" y="684"/>
                  </a:lnTo>
                  <a:lnTo>
                    <a:pt x="63" y="675"/>
                  </a:lnTo>
                  <a:lnTo>
                    <a:pt x="61" y="669"/>
                  </a:lnTo>
                  <a:lnTo>
                    <a:pt x="59" y="659"/>
                  </a:lnTo>
                  <a:lnTo>
                    <a:pt x="57" y="652"/>
                  </a:lnTo>
                  <a:lnTo>
                    <a:pt x="53" y="644"/>
                  </a:lnTo>
                  <a:lnTo>
                    <a:pt x="51" y="635"/>
                  </a:lnTo>
                  <a:lnTo>
                    <a:pt x="50" y="625"/>
                  </a:lnTo>
                  <a:lnTo>
                    <a:pt x="50" y="618"/>
                  </a:lnTo>
                  <a:lnTo>
                    <a:pt x="46" y="606"/>
                  </a:lnTo>
                  <a:lnTo>
                    <a:pt x="46" y="597"/>
                  </a:lnTo>
                  <a:lnTo>
                    <a:pt x="44" y="587"/>
                  </a:lnTo>
                  <a:lnTo>
                    <a:pt x="42" y="576"/>
                  </a:lnTo>
                  <a:lnTo>
                    <a:pt x="40" y="564"/>
                  </a:lnTo>
                  <a:lnTo>
                    <a:pt x="40" y="553"/>
                  </a:lnTo>
                  <a:lnTo>
                    <a:pt x="38" y="542"/>
                  </a:lnTo>
                  <a:lnTo>
                    <a:pt x="38" y="530"/>
                  </a:lnTo>
                  <a:lnTo>
                    <a:pt x="36" y="519"/>
                  </a:lnTo>
                  <a:lnTo>
                    <a:pt x="34" y="505"/>
                  </a:lnTo>
                  <a:lnTo>
                    <a:pt x="32" y="492"/>
                  </a:lnTo>
                  <a:lnTo>
                    <a:pt x="32" y="479"/>
                  </a:lnTo>
                  <a:lnTo>
                    <a:pt x="32" y="464"/>
                  </a:lnTo>
                  <a:lnTo>
                    <a:pt x="32" y="450"/>
                  </a:lnTo>
                  <a:lnTo>
                    <a:pt x="32" y="435"/>
                  </a:lnTo>
                  <a:lnTo>
                    <a:pt x="32" y="424"/>
                  </a:lnTo>
                  <a:lnTo>
                    <a:pt x="32" y="407"/>
                  </a:lnTo>
                  <a:lnTo>
                    <a:pt x="32" y="391"/>
                  </a:lnTo>
                  <a:lnTo>
                    <a:pt x="34" y="378"/>
                  </a:lnTo>
                  <a:lnTo>
                    <a:pt x="36" y="363"/>
                  </a:lnTo>
                  <a:lnTo>
                    <a:pt x="36" y="348"/>
                  </a:lnTo>
                  <a:lnTo>
                    <a:pt x="40" y="331"/>
                  </a:lnTo>
                  <a:lnTo>
                    <a:pt x="40" y="315"/>
                  </a:lnTo>
                  <a:lnTo>
                    <a:pt x="46" y="300"/>
                  </a:lnTo>
                  <a:lnTo>
                    <a:pt x="46" y="283"/>
                  </a:lnTo>
                  <a:lnTo>
                    <a:pt x="50" y="266"/>
                  </a:lnTo>
                  <a:lnTo>
                    <a:pt x="51" y="247"/>
                  </a:lnTo>
                  <a:lnTo>
                    <a:pt x="57" y="232"/>
                  </a:lnTo>
                  <a:lnTo>
                    <a:pt x="59" y="215"/>
                  </a:lnTo>
                  <a:lnTo>
                    <a:pt x="65" y="197"/>
                  </a:lnTo>
                  <a:lnTo>
                    <a:pt x="69" y="178"/>
                  </a:lnTo>
                  <a:lnTo>
                    <a:pt x="74" y="161"/>
                  </a:lnTo>
                  <a:lnTo>
                    <a:pt x="78" y="142"/>
                  </a:lnTo>
                  <a:lnTo>
                    <a:pt x="84" y="123"/>
                  </a:lnTo>
                  <a:lnTo>
                    <a:pt x="89" y="104"/>
                  </a:lnTo>
                  <a:lnTo>
                    <a:pt x="99" y="87"/>
                  </a:lnTo>
                  <a:lnTo>
                    <a:pt x="105" y="68"/>
                  </a:lnTo>
                  <a:lnTo>
                    <a:pt x="114" y="49"/>
                  </a:lnTo>
                  <a:lnTo>
                    <a:pt x="122" y="30"/>
                  </a:lnTo>
                  <a:lnTo>
                    <a:pt x="131" y="13"/>
                  </a:lnTo>
                  <a:lnTo>
                    <a:pt x="103" y="0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orme libre 79"/>
            <p:cNvSpPr>
              <a:spLocks/>
            </p:cNvSpPr>
            <p:nvPr/>
          </p:nvSpPr>
          <p:spPr bwMode="auto">
            <a:xfrm>
              <a:off x="7016750" y="1524000"/>
              <a:ext cx="63500" cy="636588"/>
            </a:xfrm>
            <a:custGeom>
              <a:avLst/>
              <a:gdLst>
                <a:gd name="T0" fmla="*/ 44 w 80"/>
                <a:gd name="T1" fmla="*/ 9 h 802"/>
                <a:gd name="T2" fmla="*/ 40 w 80"/>
                <a:gd name="T3" fmla="*/ 30 h 802"/>
                <a:gd name="T4" fmla="*/ 38 w 80"/>
                <a:gd name="T5" fmla="*/ 47 h 802"/>
                <a:gd name="T6" fmla="*/ 36 w 80"/>
                <a:gd name="T7" fmla="*/ 68 h 802"/>
                <a:gd name="T8" fmla="*/ 34 w 80"/>
                <a:gd name="T9" fmla="*/ 91 h 802"/>
                <a:gd name="T10" fmla="*/ 32 w 80"/>
                <a:gd name="T11" fmla="*/ 118 h 802"/>
                <a:gd name="T12" fmla="*/ 30 w 80"/>
                <a:gd name="T13" fmla="*/ 144 h 802"/>
                <a:gd name="T14" fmla="*/ 30 w 80"/>
                <a:gd name="T15" fmla="*/ 173 h 802"/>
                <a:gd name="T16" fmla="*/ 27 w 80"/>
                <a:gd name="T17" fmla="*/ 201 h 802"/>
                <a:gd name="T18" fmla="*/ 25 w 80"/>
                <a:gd name="T19" fmla="*/ 234 h 802"/>
                <a:gd name="T20" fmla="*/ 25 w 80"/>
                <a:gd name="T21" fmla="*/ 268 h 802"/>
                <a:gd name="T22" fmla="*/ 23 w 80"/>
                <a:gd name="T23" fmla="*/ 302 h 802"/>
                <a:gd name="T24" fmla="*/ 19 w 80"/>
                <a:gd name="T25" fmla="*/ 334 h 802"/>
                <a:gd name="T26" fmla="*/ 19 w 80"/>
                <a:gd name="T27" fmla="*/ 371 h 802"/>
                <a:gd name="T28" fmla="*/ 17 w 80"/>
                <a:gd name="T29" fmla="*/ 405 h 802"/>
                <a:gd name="T30" fmla="*/ 15 w 80"/>
                <a:gd name="T31" fmla="*/ 441 h 802"/>
                <a:gd name="T32" fmla="*/ 11 w 80"/>
                <a:gd name="T33" fmla="*/ 473 h 802"/>
                <a:gd name="T34" fmla="*/ 11 w 80"/>
                <a:gd name="T35" fmla="*/ 507 h 802"/>
                <a:gd name="T36" fmla="*/ 9 w 80"/>
                <a:gd name="T37" fmla="*/ 540 h 802"/>
                <a:gd name="T38" fmla="*/ 8 w 80"/>
                <a:gd name="T39" fmla="*/ 572 h 802"/>
                <a:gd name="T40" fmla="*/ 6 w 80"/>
                <a:gd name="T41" fmla="*/ 603 h 802"/>
                <a:gd name="T42" fmla="*/ 6 w 80"/>
                <a:gd name="T43" fmla="*/ 633 h 802"/>
                <a:gd name="T44" fmla="*/ 6 w 80"/>
                <a:gd name="T45" fmla="*/ 660 h 802"/>
                <a:gd name="T46" fmla="*/ 4 w 80"/>
                <a:gd name="T47" fmla="*/ 686 h 802"/>
                <a:gd name="T48" fmla="*/ 2 w 80"/>
                <a:gd name="T49" fmla="*/ 711 h 802"/>
                <a:gd name="T50" fmla="*/ 0 w 80"/>
                <a:gd name="T51" fmla="*/ 732 h 802"/>
                <a:gd name="T52" fmla="*/ 0 w 80"/>
                <a:gd name="T53" fmla="*/ 751 h 802"/>
                <a:gd name="T54" fmla="*/ 0 w 80"/>
                <a:gd name="T55" fmla="*/ 774 h 802"/>
                <a:gd name="T56" fmla="*/ 0 w 80"/>
                <a:gd name="T57" fmla="*/ 795 h 802"/>
                <a:gd name="T58" fmla="*/ 34 w 80"/>
                <a:gd name="T59" fmla="*/ 802 h 802"/>
                <a:gd name="T60" fmla="*/ 34 w 80"/>
                <a:gd name="T61" fmla="*/ 791 h 802"/>
                <a:gd name="T62" fmla="*/ 34 w 80"/>
                <a:gd name="T63" fmla="*/ 768 h 802"/>
                <a:gd name="T64" fmla="*/ 34 w 80"/>
                <a:gd name="T65" fmla="*/ 749 h 802"/>
                <a:gd name="T66" fmla="*/ 36 w 80"/>
                <a:gd name="T67" fmla="*/ 730 h 802"/>
                <a:gd name="T68" fmla="*/ 36 w 80"/>
                <a:gd name="T69" fmla="*/ 709 h 802"/>
                <a:gd name="T70" fmla="*/ 38 w 80"/>
                <a:gd name="T71" fmla="*/ 686 h 802"/>
                <a:gd name="T72" fmla="*/ 38 w 80"/>
                <a:gd name="T73" fmla="*/ 658 h 802"/>
                <a:gd name="T74" fmla="*/ 40 w 80"/>
                <a:gd name="T75" fmla="*/ 629 h 802"/>
                <a:gd name="T76" fmla="*/ 42 w 80"/>
                <a:gd name="T77" fmla="*/ 599 h 802"/>
                <a:gd name="T78" fmla="*/ 44 w 80"/>
                <a:gd name="T79" fmla="*/ 568 h 802"/>
                <a:gd name="T80" fmla="*/ 44 w 80"/>
                <a:gd name="T81" fmla="*/ 534 h 802"/>
                <a:gd name="T82" fmla="*/ 46 w 80"/>
                <a:gd name="T83" fmla="*/ 504 h 802"/>
                <a:gd name="T84" fmla="*/ 47 w 80"/>
                <a:gd name="T85" fmla="*/ 468 h 802"/>
                <a:gd name="T86" fmla="*/ 49 w 80"/>
                <a:gd name="T87" fmla="*/ 433 h 802"/>
                <a:gd name="T88" fmla="*/ 49 w 80"/>
                <a:gd name="T89" fmla="*/ 397 h 802"/>
                <a:gd name="T90" fmla="*/ 53 w 80"/>
                <a:gd name="T91" fmla="*/ 363 h 802"/>
                <a:gd name="T92" fmla="*/ 53 w 80"/>
                <a:gd name="T93" fmla="*/ 327 h 802"/>
                <a:gd name="T94" fmla="*/ 55 w 80"/>
                <a:gd name="T95" fmla="*/ 295 h 802"/>
                <a:gd name="T96" fmla="*/ 57 w 80"/>
                <a:gd name="T97" fmla="*/ 258 h 802"/>
                <a:gd name="T98" fmla="*/ 61 w 80"/>
                <a:gd name="T99" fmla="*/ 226 h 802"/>
                <a:gd name="T100" fmla="*/ 63 w 80"/>
                <a:gd name="T101" fmla="*/ 196 h 802"/>
                <a:gd name="T102" fmla="*/ 65 w 80"/>
                <a:gd name="T103" fmla="*/ 165 h 802"/>
                <a:gd name="T104" fmla="*/ 65 w 80"/>
                <a:gd name="T105" fmla="*/ 137 h 802"/>
                <a:gd name="T106" fmla="*/ 68 w 80"/>
                <a:gd name="T107" fmla="*/ 110 h 802"/>
                <a:gd name="T108" fmla="*/ 68 w 80"/>
                <a:gd name="T109" fmla="*/ 85 h 802"/>
                <a:gd name="T110" fmla="*/ 72 w 80"/>
                <a:gd name="T111" fmla="*/ 65 h 802"/>
                <a:gd name="T112" fmla="*/ 72 w 80"/>
                <a:gd name="T113" fmla="*/ 44 h 802"/>
                <a:gd name="T114" fmla="*/ 74 w 80"/>
                <a:gd name="T115" fmla="*/ 28 h 802"/>
                <a:gd name="T116" fmla="*/ 80 w 80"/>
                <a:gd name="T117" fmla="*/ 6 h 802"/>
                <a:gd name="T118" fmla="*/ 46 w 80"/>
                <a:gd name="T119" fmla="*/ 0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" h="802">
                  <a:moveTo>
                    <a:pt x="46" y="0"/>
                  </a:moveTo>
                  <a:lnTo>
                    <a:pt x="44" y="9"/>
                  </a:lnTo>
                  <a:lnTo>
                    <a:pt x="42" y="23"/>
                  </a:lnTo>
                  <a:lnTo>
                    <a:pt x="40" y="30"/>
                  </a:lnTo>
                  <a:lnTo>
                    <a:pt x="38" y="38"/>
                  </a:lnTo>
                  <a:lnTo>
                    <a:pt x="38" y="47"/>
                  </a:lnTo>
                  <a:lnTo>
                    <a:pt x="38" y="59"/>
                  </a:lnTo>
                  <a:lnTo>
                    <a:pt x="36" y="68"/>
                  </a:lnTo>
                  <a:lnTo>
                    <a:pt x="36" y="80"/>
                  </a:lnTo>
                  <a:lnTo>
                    <a:pt x="34" y="91"/>
                  </a:lnTo>
                  <a:lnTo>
                    <a:pt x="34" y="104"/>
                  </a:lnTo>
                  <a:lnTo>
                    <a:pt x="32" y="118"/>
                  </a:lnTo>
                  <a:lnTo>
                    <a:pt x="30" y="131"/>
                  </a:lnTo>
                  <a:lnTo>
                    <a:pt x="30" y="144"/>
                  </a:lnTo>
                  <a:lnTo>
                    <a:pt x="30" y="160"/>
                  </a:lnTo>
                  <a:lnTo>
                    <a:pt x="30" y="173"/>
                  </a:lnTo>
                  <a:lnTo>
                    <a:pt x="28" y="188"/>
                  </a:lnTo>
                  <a:lnTo>
                    <a:pt x="27" y="201"/>
                  </a:lnTo>
                  <a:lnTo>
                    <a:pt x="27" y="220"/>
                  </a:lnTo>
                  <a:lnTo>
                    <a:pt x="25" y="234"/>
                  </a:lnTo>
                  <a:lnTo>
                    <a:pt x="25" y="251"/>
                  </a:lnTo>
                  <a:lnTo>
                    <a:pt x="25" y="268"/>
                  </a:lnTo>
                  <a:lnTo>
                    <a:pt x="25" y="285"/>
                  </a:lnTo>
                  <a:lnTo>
                    <a:pt x="23" y="302"/>
                  </a:lnTo>
                  <a:lnTo>
                    <a:pt x="21" y="317"/>
                  </a:lnTo>
                  <a:lnTo>
                    <a:pt x="19" y="334"/>
                  </a:lnTo>
                  <a:lnTo>
                    <a:pt x="19" y="352"/>
                  </a:lnTo>
                  <a:lnTo>
                    <a:pt x="19" y="371"/>
                  </a:lnTo>
                  <a:lnTo>
                    <a:pt x="17" y="388"/>
                  </a:lnTo>
                  <a:lnTo>
                    <a:pt x="17" y="405"/>
                  </a:lnTo>
                  <a:lnTo>
                    <a:pt x="17" y="424"/>
                  </a:lnTo>
                  <a:lnTo>
                    <a:pt x="15" y="441"/>
                  </a:lnTo>
                  <a:lnTo>
                    <a:pt x="13" y="458"/>
                  </a:lnTo>
                  <a:lnTo>
                    <a:pt x="11" y="473"/>
                  </a:lnTo>
                  <a:lnTo>
                    <a:pt x="11" y="490"/>
                  </a:lnTo>
                  <a:lnTo>
                    <a:pt x="11" y="507"/>
                  </a:lnTo>
                  <a:lnTo>
                    <a:pt x="11" y="525"/>
                  </a:lnTo>
                  <a:lnTo>
                    <a:pt x="9" y="540"/>
                  </a:lnTo>
                  <a:lnTo>
                    <a:pt x="9" y="559"/>
                  </a:lnTo>
                  <a:lnTo>
                    <a:pt x="8" y="572"/>
                  </a:lnTo>
                  <a:lnTo>
                    <a:pt x="8" y="587"/>
                  </a:lnTo>
                  <a:lnTo>
                    <a:pt x="6" y="603"/>
                  </a:lnTo>
                  <a:lnTo>
                    <a:pt x="6" y="618"/>
                  </a:lnTo>
                  <a:lnTo>
                    <a:pt x="6" y="633"/>
                  </a:lnTo>
                  <a:lnTo>
                    <a:pt x="6" y="648"/>
                  </a:lnTo>
                  <a:lnTo>
                    <a:pt x="6" y="660"/>
                  </a:lnTo>
                  <a:lnTo>
                    <a:pt x="6" y="675"/>
                  </a:lnTo>
                  <a:lnTo>
                    <a:pt x="4" y="686"/>
                  </a:lnTo>
                  <a:lnTo>
                    <a:pt x="4" y="699"/>
                  </a:lnTo>
                  <a:lnTo>
                    <a:pt x="2" y="711"/>
                  </a:lnTo>
                  <a:lnTo>
                    <a:pt x="2" y="722"/>
                  </a:lnTo>
                  <a:lnTo>
                    <a:pt x="0" y="732"/>
                  </a:lnTo>
                  <a:lnTo>
                    <a:pt x="0" y="741"/>
                  </a:lnTo>
                  <a:lnTo>
                    <a:pt x="0" y="751"/>
                  </a:lnTo>
                  <a:lnTo>
                    <a:pt x="0" y="760"/>
                  </a:lnTo>
                  <a:lnTo>
                    <a:pt x="0" y="774"/>
                  </a:lnTo>
                  <a:lnTo>
                    <a:pt x="0" y="787"/>
                  </a:lnTo>
                  <a:lnTo>
                    <a:pt x="0" y="795"/>
                  </a:lnTo>
                  <a:lnTo>
                    <a:pt x="0" y="800"/>
                  </a:lnTo>
                  <a:lnTo>
                    <a:pt x="34" y="802"/>
                  </a:lnTo>
                  <a:lnTo>
                    <a:pt x="34" y="798"/>
                  </a:lnTo>
                  <a:lnTo>
                    <a:pt x="34" y="791"/>
                  </a:lnTo>
                  <a:lnTo>
                    <a:pt x="34" y="779"/>
                  </a:lnTo>
                  <a:lnTo>
                    <a:pt x="34" y="768"/>
                  </a:lnTo>
                  <a:lnTo>
                    <a:pt x="34" y="758"/>
                  </a:lnTo>
                  <a:lnTo>
                    <a:pt x="34" y="749"/>
                  </a:lnTo>
                  <a:lnTo>
                    <a:pt x="34" y="739"/>
                  </a:lnTo>
                  <a:lnTo>
                    <a:pt x="36" y="730"/>
                  </a:lnTo>
                  <a:lnTo>
                    <a:pt x="36" y="718"/>
                  </a:lnTo>
                  <a:lnTo>
                    <a:pt x="36" y="709"/>
                  </a:lnTo>
                  <a:lnTo>
                    <a:pt x="36" y="698"/>
                  </a:lnTo>
                  <a:lnTo>
                    <a:pt x="38" y="686"/>
                  </a:lnTo>
                  <a:lnTo>
                    <a:pt x="38" y="671"/>
                  </a:lnTo>
                  <a:lnTo>
                    <a:pt x="38" y="658"/>
                  </a:lnTo>
                  <a:lnTo>
                    <a:pt x="38" y="642"/>
                  </a:lnTo>
                  <a:lnTo>
                    <a:pt x="40" y="629"/>
                  </a:lnTo>
                  <a:lnTo>
                    <a:pt x="40" y="614"/>
                  </a:lnTo>
                  <a:lnTo>
                    <a:pt x="42" y="599"/>
                  </a:lnTo>
                  <a:lnTo>
                    <a:pt x="42" y="584"/>
                  </a:lnTo>
                  <a:lnTo>
                    <a:pt x="44" y="568"/>
                  </a:lnTo>
                  <a:lnTo>
                    <a:pt x="44" y="551"/>
                  </a:lnTo>
                  <a:lnTo>
                    <a:pt x="44" y="534"/>
                  </a:lnTo>
                  <a:lnTo>
                    <a:pt x="44" y="519"/>
                  </a:lnTo>
                  <a:lnTo>
                    <a:pt x="46" y="504"/>
                  </a:lnTo>
                  <a:lnTo>
                    <a:pt x="46" y="485"/>
                  </a:lnTo>
                  <a:lnTo>
                    <a:pt x="47" y="468"/>
                  </a:lnTo>
                  <a:lnTo>
                    <a:pt x="49" y="450"/>
                  </a:lnTo>
                  <a:lnTo>
                    <a:pt x="49" y="433"/>
                  </a:lnTo>
                  <a:lnTo>
                    <a:pt x="49" y="414"/>
                  </a:lnTo>
                  <a:lnTo>
                    <a:pt x="49" y="397"/>
                  </a:lnTo>
                  <a:lnTo>
                    <a:pt x="51" y="380"/>
                  </a:lnTo>
                  <a:lnTo>
                    <a:pt x="53" y="363"/>
                  </a:lnTo>
                  <a:lnTo>
                    <a:pt x="53" y="346"/>
                  </a:lnTo>
                  <a:lnTo>
                    <a:pt x="53" y="327"/>
                  </a:lnTo>
                  <a:lnTo>
                    <a:pt x="55" y="310"/>
                  </a:lnTo>
                  <a:lnTo>
                    <a:pt x="55" y="295"/>
                  </a:lnTo>
                  <a:lnTo>
                    <a:pt x="55" y="276"/>
                  </a:lnTo>
                  <a:lnTo>
                    <a:pt x="57" y="258"/>
                  </a:lnTo>
                  <a:lnTo>
                    <a:pt x="59" y="243"/>
                  </a:lnTo>
                  <a:lnTo>
                    <a:pt x="61" y="226"/>
                  </a:lnTo>
                  <a:lnTo>
                    <a:pt x="61" y="209"/>
                  </a:lnTo>
                  <a:lnTo>
                    <a:pt x="63" y="196"/>
                  </a:lnTo>
                  <a:lnTo>
                    <a:pt x="63" y="179"/>
                  </a:lnTo>
                  <a:lnTo>
                    <a:pt x="65" y="165"/>
                  </a:lnTo>
                  <a:lnTo>
                    <a:pt x="65" y="150"/>
                  </a:lnTo>
                  <a:lnTo>
                    <a:pt x="65" y="137"/>
                  </a:lnTo>
                  <a:lnTo>
                    <a:pt x="66" y="123"/>
                  </a:lnTo>
                  <a:lnTo>
                    <a:pt x="68" y="110"/>
                  </a:lnTo>
                  <a:lnTo>
                    <a:pt x="68" y="97"/>
                  </a:lnTo>
                  <a:lnTo>
                    <a:pt x="68" y="85"/>
                  </a:lnTo>
                  <a:lnTo>
                    <a:pt x="70" y="74"/>
                  </a:lnTo>
                  <a:lnTo>
                    <a:pt x="72" y="65"/>
                  </a:lnTo>
                  <a:lnTo>
                    <a:pt x="72" y="53"/>
                  </a:lnTo>
                  <a:lnTo>
                    <a:pt x="72" y="44"/>
                  </a:lnTo>
                  <a:lnTo>
                    <a:pt x="74" y="36"/>
                  </a:lnTo>
                  <a:lnTo>
                    <a:pt x="74" y="28"/>
                  </a:lnTo>
                  <a:lnTo>
                    <a:pt x="76" y="15"/>
                  </a:lnTo>
                  <a:lnTo>
                    <a:pt x="80" y="6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orme libre 80"/>
            <p:cNvSpPr>
              <a:spLocks/>
            </p:cNvSpPr>
            <p:nvPr/>
          </p:nvSpPr>
          <p:spPr bwMode="auto">
            <a:xfrm>
              <a:off x="6516688" y="1538288"/>
              <a:ext cx="31750" cy="609600"/>
            </a:xfrm>
            <a:custGeom>
              <a:avLst/>
              <a:gdLst>
                <a:gd name="T0" fmla="*/ 5 w 40"/>
                <a:gd name="T1" fmla="*/ 0 h 766"/>
                <a:gd name="T2" fmla="*/ 0 w 40"/>
                <a:gd name="T3" fmla="*/ 764 h 766"/>
                <a:gd name="T4" fmla="*/ 32 w 40"/>
                <a:gd name="T5" fmla="*/ 766 h 766"/>
                <a:gd name="T6" fmla="*/ 40 w 40"/>
                <a:gd name="T7" fmla="*/ 0 h 766"/>
                <a:gd name="T8" fmla="*/ 5 w 40"/>
                <a:gd name="T9" fmla="*/ 0 h 766"/>
                <a:gd name="T10" fmla="*/ 5 w 40"/>
                <a:gd name="T11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766">
                  <a:moveTo>
                    <a:pt x="5" y="0"/>
                  </a:moveTo>
                  <a:lnTo>
                    <a:pt x="0" y="764"/>
                  </a:lnTo>
                  <a:lnTo>
                    <a:pt x="32" y="766"/>
                  </a:lnTo>
                  <a:lnTo>
                    <a:pt x="40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orme libre 81"/>
            <p:cNvSpPr>
              <a:spLocks/>
            </p:cNvSpPr>
            <p:nvPr/>
          </p:nvSpPr>
          <p:spPr bwMode="auto">
            <a:xfrm>
              <a:off x="6616700" y="427038"/>
              <a:ext cx="862013" cy="666750"/>
            </a:xfrm>
            <a:custGeom>
              <a:avLst/>
              <a:gdLst>
                <a:gd name="T0" fmla="*/ 259 w 1086"/>
                <a:gd name="T1" fmla="*/ 6 h 840"/>
                <a:gd name="T2" fmla="*/ 314 w 1086"/>
                <a:gd name="T3" fmla="*/ 4 h 840"/>
                <a:gd name="T4" fmla="*/ 377 w 1086"/>
                <a:gd name="T5" fmla="*/ 2 h 840"/>
                <a:gd name="T6" fmla="*/ 443 w 1086"/>
                <a:gd name="T7" fmla="*/ 0 h 840"/>
                <a:gd name="T8" fmla="*/ 515 w 1086"/>
                <a:gd name="T9" fmla="*/ 0 h 840"/>
                <a:gd name="T10" fmla="*/ 586 w 1086"/>
                <a:gd name="T11" fmla="*/ 0 h 840"/>
                <a:gd name="T12" fmla="*/ 658 w 1086"/>
                <a:gd name="T13" fmla="*/ 4 h 840"/>
                <a:gd name="T14" fmla="*/ 724 w 1086"/>
                <a:gd name="T15" fmla="*/ 4 h 840"/>
                <a:gd name="T16" fmla="*/ 789 w 1086"/>
                <a:gd name="T17" fmla="*/ 8 h 840"/>
                <a:gd name="T18" fmla="*/ 848 w 1086"/>
                <a:gd name="T19" fmla="*/ 9 h 840"/>
                <a:gd name="T20" fmla="*/ 895 w 1086"/>
                <a:gd name="T21" fmla="*/ 15 h 840"/>
                <a:gd name="T22" fmla="*/ 954 w 1086"/>
                <a:gd name="T23" fmla="*/ 23 h 840"/>
                <a:gd name="T24" fmla="*/ 1017 w 1086"/>
                <a:gd name="T25" fmla="*/ 57 h 840"/>
                <a:gd name="T26" fmla="*/ 1055 w 1086"/>
                <a:gd name="T27" fmla="*/ 122 h 840"/>
                <a:gd name="T28" fmla="*/ 1072 w 1086"/>
                <a:gd name="T29" fmla="*/ 196 h 840"/>
                <a:gd name="T30" fmla="*/ 1078 w 1086"/>
                <a:gd name="T31" fmla="*/ 251 h 840"/>
                <a:gd name="T32" fmla="*/ 1082 w 1086"/>
                <a:gd name="T33" fmla="*/ 308 h 840"/>
                <a:gd name="T34" fmla="*/ 1084 w 1086"/>
                <a:gd name="T35" fmla="*/ 352 h 840"/>
                <a:gd name="T36" fmla="*/ 1086 w 1086"/>
                <a:gd name="T37" fmla="*/ 401 h 840"/>
                <a:gd name="T38" fmla="*/ 1086 w 1086"/>
                <a:gd name="T39" fmla="*/ 454 h 840"/>
                <a:gd name="T40" fmla="*/ 1084 w 1086"/>
                <a:gd name="T41" fmla="*/ 508 h 840"/>
                <a:gd name="T42" fmla="*/ 1080 w 1086"/>
                <a:gd name="T43" fmla="*/ 561 h 840"/>
                <a:gd name="T44" fmla="*/ 1076 w 1086"/>
                <a:gd name="T45" fmla="*/ 614 h 840"/>
                <a:gd name="T46" fmla="*/ 1070 w 1086"/>
                <a:gd name="T47" fmla="*/ 663 h 840"/>
                <a:gd name="T48" fmla="*/ 1063 w 1086"/>
                <a:gd name="T49" fmla="*/ 705 h 840"/>
                <a:gd name="T50" fmla="*/ 1044 w 1086"/>
                <a:gd name="T51" fmla="*/ 762 h 840"/>
                <a:gd name="T52" fmla="*/ 994 w 1086"/>
                <a:gd name="T53" fmla="*/ 804 h 840"/>
                <a:gd name="T54" fmla="*/ 949 w 1086"/>
                <a:gd name="T55" fmla="*/ 815 h 840"/>
                <a:gd name="T56" fmla="*/ 895 w 1086"/>
                <a:gd name="T57" fmla="*/ 827 h 840"/>
                <a:gd name="T58" fmla="*/ 833 w 1086"/>
                <a:gd name="T59" fmla="*/ 834 h 840"/>
                <a:gd name="T60" fmla="*/ 764 w 1086"/>
                <a:gd name="T61" fmla="*/ 838 h 840"/>
                <a:gd name="T62" fmla="*/ 690 w 1086"/>
                <a:gd name="T63" fmla="*/ 840 h 840"/>
                <a:gd name="T64" fmla="*/ 616 w 1086"/>
                <a:gd name="T65" fmla="*/ 840 h 840"/>
                <a:gd name="T66" fmla="*/ 538 w 1086"/>
                <a:gd name="T67" fmla="*/ 838 h 840"/>
                <a:gd name="T68" fmla="*/ 466 w 1086"/>
                <a:gd name="T69" fmla="*/ 836 h 840"/>
                <a:gd name="T70" fmla="*/ 396 w 1086"/>
                <a:gd name="T71" fmla="*/ 833 h 840"/>
                <a:gd name="T72" fmla="*/ 329 w 1086"/>
                <a:gd name="T73" fmla="*/ 831 h 840"/>
                <a:gd name="T74" fmla="*/ 274 w 1086"/>
                <a:gd name="T75" fmla="*/ 829 h 840"/>
                <a:gd name="T76" fmla="*/ 226 w 1086"/>
                <a:gd name="T77" fmla="*/ 827 h 840"/>
                <a:gd name="T78" fmla="*/ 185 w 1086"/>
                <a:gd name="T79" fmla="*/ 821 h 840"/>
                <a:gd name="T80" fmla="*/ 135 w 1086"/>
                <a:gd name="T81" fmla="*/ 812 h 840"/>
                <a:gd name="T82" fmla="*/ 82 w 1086"/>
                <a:gd name="T83" fmla="*/ 789 h 840"/>
                <a:gd name="T84" fmla="*/ 46 w 1086"/>
                <a:gd name="T85" fmla="*/ 758 h 840"/>
                <a:gd name="T86" fmla="*/ 23 w 1086"/>
                <a:gd name="T87" fmla="*/ 722 h 840"/>
                <a:gd name="T88" fmla="*/ 10 w 1086"/>
                <a:gd name="T89" fmla="*/ 680 h 840"/>
                <a:gd name="T90" fmla="*/ 4 w 1086"/>
                <a:gd name="T91" fmla="*/ 631 h 840"/>
                <a:gd name="T92" fmla="*/ 0 w 1086"/>
                <a:gd name="T93" fmla="*/ 574 h 840"/>
                <a:gd name="T94" fmla="*/ 0 w 1086"/>
                <a:gd name="T95" fmla="*/ 530 h 840"/>
                <a:gd name="T96" fmla="*/ 0 w 1086"/>
                <a:gd name="T97" fmla="*/ 481 h 840"/>
                <a:gd name="T98" fmla="*/ 0 w 1086"/>
                <a:gd name="T99" fmla="*/ 428 h 840"/>
                <a:gd name="T100" fmla="*/ 2 w 1086"/>
                <a:gd name="T101" fmla="*/ 374 h 840"/>
                <a:gd name="T102" fmla="*/ 2 w 1086"/>
                <a:gd name="T103" fmla="*/ 319 h 840"/>
                <a:gd name="T104" fmla="*/ 6 w 1086"/>
                <a:gd name="T105" fmla="*/ 268 h 840"/>
                <a:gd name="T106" fmla="*/ 10 w 1086"/>
                <a:gd name="T107" fmla="*/ 219 h 840"/>
                <a:gd name="T108" fmla="*/ 13 w 1086"/>
                <a:gd name="T109" fmla="*/ 173 h 840"/>
                <a:gd name="T110" fmla="*/ 19 w 1086"/>
                <a:gd name="T111" fmla="*/ 133 h 840"/>
                <a:gd name="T112" fmla="*/ 33 w 1086"/>
                <a:gd name="T113" fmla="*/ 86 h 840"/>
                <a:gd name="T114" fmla="*/ 59 w 1086"/>
                <a:gd name="T115" fmla="*/ 47 h 840"/>
                <a:gd name="T116" fmla="*/ 120 w 1086"/>
                <a:gd name="T117" fmla="*/ 21 h 840"/>
                <a:gd name="T118" fmla="*/ 181 w 1086"/>
                <a:gd name="T119" fmla="*/ 9 h 840"/>
                <a:gd name="T120" fmla="*/ 221 w 1086"/>
                <a:gd name="T121" fmla="*/ 9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6" h="840">
                  <a:moveTo>
                    <a:pt x="221" y="9"/>
                  </a:moveTo>
                  <a:lnTo>
                    <a:pt x="228" y="9"/>
                  </a:lnTo>
                  <a:lnTo>
                    <a:pt x="238" y="8"/>
                  </a:lnTo>
                  <a:lnTo>
                    <a:pt x="247" y="6"/>
                  </a:lnTo>
                  <a:lnTo>
                    <a:pt x="259" y="6"/>
                  </a:lnTo>
                  <a:lnTo>
                    <a:pt x="266" y="4"/>
                  </a:lnTo>
                  <a:lnTo>
                    <a:pt x="278" y="4"/>
                  </a:lnTo>
                  <a:lnTo>
                    <a:pt x="289" y="4"/>
                  </a:lnTo>
                  <a:lnTo>
                    <a:pt x="302" y="4"/>
                  </a:lnTo>
                  <a:lnTo>
                    <a:pt x="314" y="4"/>
                  </a:lnTo>
                  <a:lnTo>
                    <a:pt x="325" y="4"/>
                  </a:lnTo>
                  <a:lnTo>
                    <a:pt x="337" y="2"/>
                  </a:lnTo>
                  <a:lnTo>
                    <a:pt x="350" y="2"/>
                  </a:lnTo>
                  <a:lnTo>
                    <a:pt x="363" y="2"/>
                  </a:lnTo>
                  <a:lnTo>
                    <a:pt x="377" y="2"/>
                  </a:lnTo>
                  <a:lnTo>
                    <a:pt x="390" y="2"/>
                  </a:lnTo>
                  <a:lnTo>
                    <a:pt x="403" y="2"/>
                  </a:lnTo>
                  <a:lnTo>
                    <a:pt x="416" y="0"/>
                  </a:lnTo>
                  <a:lnTo>
                    <a:pt x="430" y="0"/>
                  </a:lnTo>
                  <a:lnTo>
                    <a:pt x="443" y="0"/>
                  </a:lnTo>
                  <a:lnTo>
                    <a:pt x="458" y="0"/>
                  </a:lnTo>
                  <a:lnTo>
                    <a:pt x="472" y="0"/>
                  </a:lnTo>
                  <a:lnTo>
                    <a:pt x="485" y="0"/>
                  </a:lnTo>
                  <a:lnTo>
                    <a:pt x="500" y="0"/>
                  </a:lnTo>
                  <a:lnTo>
                    <a:pt x="515" y="0"/>
                  </a:lnTo>
                  <a:lnTo>
                    <a:pt x="529" y="0"/>
                  </a:lnTo>
                  <a:lnTo>
                    <a:pt x="542" y="0"/>
                  </a:lnTo>
                  <a:lnTo>
                    <a:pt x="557" y="0"/>
                  </a:lnTo>
                  <a:lnTo>
                    <a:pt x="572" y="0"/>
                  </a:lnTo>
                  <a:lnTo>
                    <a:pt x="586" y="0"/>
                  </a:lnTo>
                  <a:lnTo>
                    <a:pt x="601" y="2"/>
                  </a:lnTo>
                  <a:lnTo>
                    <a:pt x="614" y="2"/>
                  </a:lnTo>
                  <a:lnTo>
                    <a:pt x="629" y="4"/>
                  </a:lnTo>
                  <a:lnTo>
                    <a:pt x="643" y="4"/>
                  </a:lnTo>
                  <a:lnTo>
                    <a:pt x="658" y="4"/>
                  </a:lnTo>
                  <a:lnTo>
                    <a:pt x="671" y="4"/>
                  </a:lnTo>
                  <a:lnTo>
                    <a:pt x="684" y="4"/>
                  </a:lnTo>
                  <a:lnTo>
                    <a:pt x="698" y="4"/>
                  </a:lnTo>
                  <a:lnTo>
                    <a:pt x="711" y="4"/>
                  </a:lnTo>
                  <a:lnTo>
                    <a:pt x="724" y="4"/>
                  </a:lnTo>
                  <a:lnTo>
                    <a:pt x="740" y="6"/>
                  </a:lnTo>
                  <a:lnTo>
                    <a:pt x="751" y="6"/>
                  </a:lnTo>
                  <a:lnTo>
                    <a:pt x="764" y="6"/>
                  </a:lnTo>
                  <a:lnTo>
                    <a:pt x="776" y="6"/>
                  </a:lnTo>
                  <a:lnTo>
                    <a:pt x="789" y="8"/>
                  </a:lnTo>
                  <a:lnTo>
                    <a:pt x="800" y="8"/>
                  </a:lnTo>
                  <a:lnTo>
                    <a:pt x="812" y="9"/>
                  </a:lnTo>
                  <a:lnTo>
                    <a:pt x="823" y="9"/>
                  </a:lnTo>
                  <a:lnTo>
                    <a:pt x="837" y="9"/>
                  </a:lnTo>
                  <a:lnTo>
                    <a:pt x="848" y="9"/>
                  </a:lnTo>
                  <a:lnTo>
                    <a:pt x="857" y="9"/>
                  </a:lnTo>
                  <a:lnTo>
                    <a:pt x="867" y="11"/>
                  </a:lnTo>
                  <a:lnTo>
                    <a:pt x="878" y="13"/>
                  </a:lnTo>
                  <a:lnTo>
                    <a:pt x="886" y="13"/>
                  </a:lnTo>
                  <a:lnTo>
                    <a:pt x="895" y="15"/>
                  </a:lnTo>
                  <a:lnTo>
                    <a:pt x="903" y="17"/>
                  </a:lnTo>
                  <a:lnTo>
                    <a:pt x="915" y="17"/>
                  </a:lnTo>
                  <a:lnTo>
                    <a:pt x="930" y="19"/>
                  </a:lnTo>
                  <a:lnTo>
                    <a:pt x="943" y="23"/>
                  </a:lnTo>
                  <a:lnTo>
                    <a:pt x="954" y="23"/>
                  </a:lnTo>
                  <a:lnTo>
                    <a:pt x="966" y="28"/>
                  </a:lnTo>
                  <a:lnTo>
                    <a:pt x="979" y="32"/>
                  </a:lnTo>
                  <a:lnTo>
                    <a:pt x="994" y="40"/>
                  </a:lnTo>
                  <a:lnTo>
                    <a:pt x="1006" y="47"/>
                  </a:lnTo>
                  <a:lnTo>
                    <a:pt x="1017" y="57"/>
                  </a:lnTo>
                  <a:lnTo>
                    <a:pt x="1027" y="66"/>
                  </a:lnTo>
                  <a:lnTo>
                    <a:pt x="1036" y="80"/>
                  </a:lnTo>
                  <a:lnTo>
                    <a:pt x="1044" y="93"/>
                  </a:lnTo>
                  <a:lnTo>
                    <a:pt x="1051" y="108"/>
                  </a:lnTo>
                  <a:lnTo>
                    <a:pt x="1055" y="122"/>
                  </a:lnTo>
                  <a:lnTo>
                    <a:pt x="1061" y="135"/>
                  </a:lnTo>
                  <a:lnTo>
                    <a:pt x="1065" y="150"/>
                  </a:lnTo>
                  <a:lnTo>
                    <a:pt x="1068" y="167"/>
                  </a:lnTo>
                  <a:lnTo>
                    <a:pt x="1070" y="179"/>
                  </a:lnTo>
                  <a:lnTo>
                    <a:pt x="1072" y="196"/>
                  </a:lnTo>
                  <a:lnTo>
                    <a:pt x="1074" y="209"/>
                  </a:lnTo>
                  <a:lnTo>
                    <a:pt x="1078" y="224"/>
                  </a:lnTo>
                  <a:lnTo>
                    <a:pt x="1078" y="230"/>
                  </a:lnTo>
                  <a:lnTo>
                    <a:pt x="1078" y="241"/>
                  </a:lnTo>
                  <a:lnTo>
                    <a:pt x="1078" y="251"/>
                  </a:lnTo>
                  <a:lnTo>
                    <a:pt x="1080" y="264"/>
                  </a:lnTo>
                  <a:lnTo>
                    <a:pt x="1080" y="276"/>
                  </a:lnTo>
                  <a:lnTo>
                    <a:pt x="1080" y="293"/>
                  </a:lnTo>
                  <a:lnTo>
                    <a:pt x="1080" y="300"/>
                  </a:lnTo>
                  <a:lnTo>
                    <a:pt x="1082" y="308"/>
                  </a:lnTo>
                  <a:lnTo>
                    <a:pt x="1082" y="317"/>
                  </a:lnTo>
                  <a:lnTo>
                    <a:pt x="1084" y="325"/>
                  </a:lnTo>
                  <a:lnTo>
                    <a:pt x="1084" y="335"/>
                  </a:lnTo>
                  <a:lnTo>
                    <a:pt x="1084" y="344"/>
                  </a:lnTo>
                  <a:lnTo>
                    <a:pt x="1084" y="352"/>
                  </a:lnTo>
                  <a:lnTo>
                    <a:pt x="1084" y="361"/>
                  </a:lnTo>
                  <a:lnTo>
                    <a:pt x="1084" y="369"/>
                  </a:lnTo>
                  <a:lnTo>
                    <a:pt x="1084" y="380"/>
                  </a:lnTo>
                  <a:lnTo>
                    <a:pt x="1084" y="390"/>
                  </a:lnTo>
                  <a:lnTo>
                    <a:pt x="1086" y="401"/>
                  </a:lnTo>
                  <a:lnTo>
                    <a:pt x="1086" y="411"/>
                  </a:lnTo>
                  <a:lnTo>
                    <a:pt x="1086" y="422"/>
                  </a:lnTo>
                  <a:lnTo>
                    <a:pt x="1086" y="431"/>
                  </a:lnTo>
                  <a:lnTo>
                    <a:pt x="1086" y="445"/>
                  </a:lnTo>
                  <a:lnTo>
                    <a:pt x="1086" y="454"/>
                  </a:lnTo>
                  <a:lnTo>
                    <a:pt x="1086" y="466"/>
                  </a:lnTo>
                  <a:lnTo>
                    <a:pt x="1086" y="475"/>
                  </a:lnTo>
                  <a:lnTo>
                    <a:pt x="1086" y="488"/>
                  </a:lnTo>
                  <a:lnTo>
                    <a:pt x="1084" y="496"/>
                  </a:lnTo>
                  <a:lnTo>
                    <a:pt x="1084" y="508"/>
                  </a:lnTo>
                  <a:lnTo>
                    <a:pt x="1082" y="519"/>
                  </a:lnTo>
                  <a:lnTo>
                    <a:pt x="1082" y="530"/>
                  </a:lnTo>
                  <a:lnTo>
                    <a:pt x="1080" y="538"/>
                  </a:lnTo>
                  <a:lnTo>
                    <a:pt x="1080" y="551"/>
                  </a:lnTo>
                  <a:lnTo>
                    <a:pt x="1080" y="561"/>
                  </a:lnTo>
                  <a:lnTo>
                    <a:pt x="1080" y="572"/>
                  </a:lnTo>
                  <a:lnTo>
                    <a:pt x="1080" y="582"/>
                  </a:lnTo>
                  <a:lnTo>
                    <a:pt x="1078" y="593"/>
                  </a:lnTo>
                  <a:lnTo>
                    <a:pt x="1076" y="603"/>
                  </a:lnTo>
                  <a:lnTo>
                    <a:pt x="1076" y="614"/>
                  </a:lnTo>
                  <a:lnTo>
                    <a:pt x="1074" y="622"/>
                  </a:lnTo>
                  <a:lnTo>
                    <a:pt x="1074" y="633"/>
                  </a:lnTo>
                  <a:lnTo>
                    <a:pt x="1072" y="642"/>
                  </a:lnTo>
                  <a:lnTo>
                    <a:pt x="1072" y="654"/>
                  </a:lnTo>
                  <a:lnTo>
                    <a:pt x="1070" y="663"/>
                  </a:lnTo>
                  <a:lnTo>
                    <a:pt x="1070" y="671"/>
                  </a:lnTo>
                  <a:lnTo>
                    <a:pt x="1067" y="680"/>
                  </a:lnTo>
                  <a:lnTo>
                    <a:pt x="1067" y="690"/>
                  </a:lnTo>
                  <a:lnTo>
                    <a:pt x="1065" y="696"/>
                  </a:lnTo>
                  <a:lnTo>
                    <a:pt x="1063" y="705"/>
                  </a:lnTo>
                  <a:lnTo>
                    <a:pt x="1061" y="715"/>
                  </a:lnTo>
                  <a:lnTo>
                    <a:pt x="1061" y="722"/>
                  </a:lnTo>
                  <a:lnTo>
                    <a:pt x="1053" y="736"/>
                  </a:lnTo>
                  <a:lnTo>
                    <a:pt x="1049" y="751"/>
                  </a:lnTo>
                  <a:lnTo>
                    <a:pt x="1044" y="762"/>
                  </a:lnTo>
                  <a:lnTo>
                    <a:pt x="1040" y="774"/>
                  </a:lnTo>
                  <a:lnTo>
                    <a:pt x="1030" y="781"/>
                  </a:lnTo>
                  <a:lnTo>
                    <a:pt x="1021" y="791"/>
                  </a:lnTo>
                  <a:lnTo>
                    <a:pt x="1008" y="796"/>
                  </a:lnTo>
                  <a:lnTo>
                    <a:pt x="994" y="804"/>
                  </a:lnTo>
                  <a:lnTo>
                    <a:pt x="985" y="806"/>
                  </a:lnTo>
                  <a:lnTo>
                    <a:pt x="977" y="810"/>
                  </a:lnTo>
                  <a:lnTo>
                    <a:pt x="968" y="812"/>
                  </a:lnTo>
                  <a:lnTo>
                    <a:pt x="960" y="815"/>
                  </a:lnTo>
                  <a:lnTo>
                    <a:pt x="949" y="815"/>
                  </a:lnTo>
                  <a:lnTo>
                    <a:pt x="941" y="819"/>
                  </a:lnTo>
                  <a:lnTo>
                    <a:pt x="930" y="821"/>
                  </a:lnTo>
                  <a:lnTo>
                    <a:pt x="920" y="825"/>
                  </a:lnTo>
                  <a:lnTo>
                    <a:pt x="907" y="825"/>
                  </a:lnTo>
                  <a:lnTo>
                    <a:pt x="895" y="827"/>
                  </a:lnTo>
                  <a:lnTo>
                    <a:pt x="884" y="827"/>
                  </a:lnTo>
                  <a:lnTo>
                    <a:pt x="873" y="831"/>
                  </a:lnTo>
                  <a:lnTo>
                    <a:pt x="859" y="831"/>
                  </a:lnTo>
                  <a:lnTo>
                    <a:pt x="846" y="833"/>
                  </a:lnTo>
                  <a:lnTo>
                    <a:pt x="833" y="834"/>
                  </a:lnTo>
                  <a:lnTo>
                    <a:pt x="819" y="834"/>
                  </a:lnTo>
                  <a:lnTo>
                    <a:pt x="804" y="834"/>
                  </a:lnTo>
                  <a:lnTo>
                    <a:pt x="791" y="836"/>
                  </a:lnTo>
                  <a:lnTo>
                    <a:pt x="778" y="836"/>
                  </a:lnTo>
                  <a:lnTo>
                    <a:pt x="764" y="838"/>
                  </a:lnTo>
                  <a:lnTo>
                    <a:pt x="749" y="838"/>
                  </a:lnTo>
                  <a:lnTo>
                    <a:pt x="736" y="840"/>
                  </a:lnTo>
                  <a:lnTo>
                    <a:pt x="721" y="840"/>
                  </a:lnTo>
                  <a:lnTo>
                    <a:pt x="707" y="840"/>
                  </a:lnTo>
                  <a:lnTo>
                    <a:pt x="690" y="840"/>
                  </a:lnTo>
                  <a:lnTo>
                    <a:pt x="677" y="840"/>
                  </a:lnTo>
                  <a:lnTo>
                    <a:pt x="660" y="840"/>
                  </a:lnTo>
                  <a:lnTo>
                    <a:pt x="646" y="840"/>
                  </a:lnTo>
                  <a:lnTo>
                    <a:pt x="629" y="840"/>
                  </a:lnTo>
                  <a:lnTo>
                    <a:pt x="616" y="840"/>
                  </a:lnTo>
                  <a:lnTo>
                    <a:pt x="599" y="840"/>
                  </a:lnTo>
                  <a:lnTo>
                    <a:pt x="586" y="840"/>
                  </a:lnTo>
                  <a:lnTo>
                    <a:pt x="569" y="838"/>
                  </a:lnTo>
                  <a:lnTo>
                    <a:pt x="553" y="838"/>
                  </a:lnTo>
                  <a:lnTo>
                    <a:pt x="538" y="838"/>
                  </a:lnTo>
                  <a:lnTo>
                    <a:pt x="525" y="838"/>
                  </a:lnTo>
                  <a:lnTo>
                    <a:pt x="510" y="836"/>
                  </a:lnTo>
                  <a:lnTo>
                    <a:pt x="494" y="836"/>
                  </a:lnTo>
                  <a:lnTo>
                    <a:pt x="479" y="836"/>
                  </a:lnTo>
                  <a:lnTo>
                    <a:pt x="466" y="836"/>
                  </a:lnTo>
                  <a:lnTo>
                    <a:pt x="451" y="834"/>
                  </a:lnTo>
                  <a:lnTo>
                    <a:pt x="435" y="834"/>
                  </a:lnTo>
                  <a:lnTo>
                    <a:pt x="422" y="834"/>
                  </a:lnTo>
                  <a:lnTo>
                    <a:pt x="409" y="834"/>
                  </a:lnTo>
                  <a:lnTo>
                    <a:pt x="396" y="833"/>
                  </a:lnTo>
                  <a:lnTo>
                    <a:pt x="382" y="833"/>
                  </a:lnTo>
                  <a:lnTo>
                    <a:pt x="369" y="833"/>
                  </a:lnTo>
                  <a:lnTo>
                    <a:pt x="356" y="833"/>
                  </a:lnTo>
                  <a:lnTo>
                    <a:pt x="342" y="831"/>
                  </a:lnTo>
                  <a:lnTo>
                    <a:pt x="329" y="831"/>
                  </a:lnTo>
                  <a:lnTo>
                    <a:pt x="318" y="829"/>
                  </a:lnTo>
                  <a:lnTo>
                    <a:pt x="308" y="829"/>
                  </a:lnTo>
                  <a:lnTo>
                    <a:pt x="295" y="829"/>
                  </a:lnTo>
                  <a:lnTo>
                    <a:pt x="285" y="829"/>
                  </a:lnTo>
                  <a:lnTo>
                    <a:pt x="274" y="829"/>
                  </a:lnTo>
                  <a:lnTo>
                    <a:pt x="266" y="829"/>
                  </a:lnTo>
                  <a:lnTo>
                    <a:pt x="253" y="827"/>
                  </a:lnTo>
                  <a:lnTo>
                    <a:pt x="244" y="827"/>
                  </a:lnTo>
                  <a:lnTo>
                    <a:pt x="234" y="827"/>
                  </a:lnTo>
                  <a:lnTo>
                    <a:pt x="226" y="827"/>
                  </a:lnTo>
                  <a:lnTo>
                    <a:pt x="217" y="825"/>
                  </a:lnTo>
                  <a:lnTo>
                    <a:pt x="209" y="825"/>
                  </a:lnTo>
                  <a:lnTo>
                    <a:pt x="200" y="823"/>
                  </a:lnTo>
                  <a:lnTo>
                    <a:pt x="192" y="823"/>
                  </a:lnTo>
                  <a:lnTo>
                    <a:pt x="185" y="821"/>
                  </a:lnTo>
                  <a:lnTo>
                    <a:pt x="175" y="821"/>
                  </a:lnTo>
                  <a:lnTo>
                    <a:pt x="167" y="817"/>
                  </a:lnTo>
                  <a:lnTo>
                    <a:pt x="162" y="817"/>
                  </a:lnTo>
                  <a:lnTo>
                    <a:pt x="147" y="815"/>
                  </a:lnTo>
                  <a:lnTo>
                    <a:pt x="135" y="812"/>
                  </a:lnTo>
                  <a:lnTo>
                    <a:pt x="122" y="808"/>
                  </a:lnTo>
                  <a:lnTo>
                    <a:pt x="110" y="804"/>
                  </a:lnTo>
                  <a:lnTo>
                    <a:pt x="99" y="798"/>
                  </a:lnTo>
                  <a:lnTo>
                    <a:pt x="90" y="795"/>
                  </a:lnTo>
                  <a:lnTo>
                    <a:pt x="82" y="789"/>
                  </a:lnTo>
                  <a:lnTo>
                    <a:pt x="72" y="783"/>
                  </a:lnTo>
                  <a:lnTo>
                    <a:pt x="65" y="777"/>
                  </a:lnTo>
                  <a:lnTo>
                    <a:pt x="59" y="774"/>
                  </a:lnTo>
                  <a:lnTo>
                    <a:pt x="52" y="766"/>
                  </a:lnTo>
                  <a:lnTo>
                    <a:pt x="46" y="758"/>
                  </a:lnTo>
                  <a:lnTo>
                    <a:pt x="40" y="753"/>
                  </a:lnTo>
                  <a:lnTo>
                    <a:pt x="34" y="747"/>
                  </a:lnTo>
                  <a:lnTo>
                    <a:pt x="31" y="738"/>
                  </a:lnTo>
                  <a:lnTo>
                    <a:pt x="27" y="730"/>
                  </a:lnTo>
                  <a:lnTo>
                    <a:pt x="23" y="722"/>
                  </a:lnTo>
                  <a:lnTo>
                    <a:pt x="21" y="715"/>
                  </a:lnTo>
                  <a:lnTo>
                    <a:pt x="15" y="707"/>
                  </a:lnTo>
                  <a:lnTo>
                    <a:pt x="15" y="698"/>
                  </a:lnTo>
                  <a:lnTo>
                    <a:pt x="12" y="690"/>
                  </a:lnTo>
                  <a:lnTo>
                    <a:pt x="10" y="680"/>
                  </a:lnTo>
                  <a:lnTo>
                    <a:pt x="10" y="671"/>
                  </a:lnTo>
                  <a:lnTo>
                    <a:pt x="8" y="661"/>
                  </a:lnTo>
                  <a:lnTo>
                    <a:pt x="6" y="652"/>
                  </a:lnTo>
                  <a:lnTo>
                    <a:pt x="6" y="644"/>
                  </a:lnTo>
                  <a:lnTo>
                    <a:pt x="4" y="631"/>
                  </a:lnTo>
                  <a:lnTo>
                    <a:pt x="2" y="620"/>
                  </a:lnTo>
                  <a:lnTo>
                    <a:pt x="2" y="604"/>
                  </a:lnTo>
                  <a:lnTo>
                    <a:pt x="2" y="591"/>
                  </a:lnTo>
                  <a:lnTo>
                    <a:pt x="0" y="582"/>
                  </a:lnTo>
                  <a:lnTo>
                    <a:pt x="0" y="574"/>
                  </a:lnTo>
                  <a:lnTo>
                    <a:pt x="0" y="565"/>
                  </a:lnTo>
                  <a:lnTo>
                    <a:pt x="0" y="557"/>
                  </a:lnTo>
                  <a:lnTo>
                    <a:pt x="0" y="547"/>
                  </a:lnTo>
                  <a:lnTo>
                    <a:pt x="0" y="538"/>
                  </a:lnTo>
                  <a:lnTo>
                    <a:pt x="0" y="530"/>
                  </a:lnTo>
                  <a:lnTo>
                    <a:pt x="0" y="521"/>
                  </a:lnTo>
                  <a:lnTo>
                    <a:pt x="0" y="509"/>
                  </a:lnTo>
                  <a:lnTo>
                    <a:pt x="0" y="500"/>
                  </a:lnTo>
                  <a:lnTo>
                    <a:pt x="0" y="488"/>
                  </a:lnTo>
                  <a:lnTo>
                    <a:pt x="0" y="481"/>
                  </a:lnTo>
                  <a:lnTo>
                    <a:pt x="0" y="469"/>
                  </a:lnTo>
                  <a:lnTo>
                    <a:pt x="0" y="460"/>
                  </a:lnTo>
                  <a:lnTo>
                    <a:pt x="0" y="449"/>
                  </a:lnTo>
                  <a:lnTo>
                    <a:pt x="0" y="439"/>
                  </a:lnTo>
                  <a:lnTo>
                    <a:pt x="0" y="428"/>
                  </a:lnTo>
                  <a:lnTo>
                    <a:pt x="0" y="418"/>
                  </a:lnTo>
                  <a:lnTo>
                    <a:pt x="0" y="407"/>
                  </a:lnTo>
                  <a:lnTo>
                    <a:pt x="0" y="395"/>
                  </a:lnTo>
                  <a:lnTo>
                    <a:pt x="0" y="384"/>
                  </a:lnTo>
                  <a:lnTo>
                    <a:pt x="2" y="374"/>
                  </a:lnTo>
                  <a:lnTo>
                    <a:pt x="2" y="363"/>
                  </a:lnTo>
                  <a:lnTo>
                    <a:pt x="2" y="354"/>
                  </a:lnTo>
                  <a:lnTo>
                    <a:pt x="2" y="342"/>
                  </a:lnTo>
                  <a:lnTo>
                    <a:pt x="2" y="331"/>
                  </a:lnTo>
                  <a:lnTo>
                    <a:pt x="2" y="319"/>
                  </a:lnTo>
                  <a:lnTo>
                    <a:pt x="2" y="310"/>
                  </a:lnTo>
                  <a:lnTo>
                    <a:pt x="2" y="298"/>
                  </a:lnTo>
                  <a:lnTo>
                    <a:pt x="4" y="287"/>
                  </a:lnTo>
                  <a:lnTo>
                    <a:pt x="4" y="276"/>
                  </a:lnTo>
                  <a:lnTo>
                    <a:pt x="6" y="268"/>
                  </a:lnTo>
                  <a:lnTo>
                    <a:pt x="6" y="255"/>
                  </a:lnTo>
                  <a:lnTo>
                    <a:pt x="6" y="245"/>
                  </a:lnTo>
                  <a:lnTo>
                    <a:pt x="8" y="236"/>
                  </a:lnTo>
                  <a:lnTo>
                    <a:pt x="10" y="226"/>
                  </a:lnTo>
                  <a:lnTo>
                    <a:pt x="10" y="219"/>
                  </a:lnTo>
                  <a:lnTo>
                    <a:pt x="10" y="209"/>
                  </a:lnTo>
                  <a:lnTo>
                    <a:pt x="12" y="200"/>
                  </a:lnTo>
                  <a:lnTo>
                    <a:pt x="13" y="192"/>
                  </a:lnTo>
                  <a:lnTo>
                    <a:pt x="13" y="181"/>
                  </a:lnTo>
                  <a:lnTo>
                    <a:pt x="13" y="173"/>
                  </a:lnTo>
                  <a:lnTo>
                    <a:pt x="15" y="163"/>
                  </a:lnTo>
                  <a:lnTo>
                    <a:pt x="15" y="156"/>
                  </a:lnTo>
                  <a:lnTo>
                    <a:pt x="15" y="148"/>
                  </a:lnTo>
                  <a:lnTo>
                    <a:pt x="17" y="141"/>
                  </a:lnTo>
                  <a:lnTo>
                    <a:pt x="19" y="133"/>
                  </a:lnTo>
                  <a:lnTo>
                    <a:pt x="21" y="127"/>
                  </a:lnTo>
                  <a:lnTo>
                    <a:pt x="21" y="114"/>
                  </a:lnTo>
                  <a:lnTo>
                    <a:pt x="25" y="103"/>
                  </a:lnTo>
                  <a:lnTo>
                    <a:pt x="27" y="93"/>
                  </a:lnTo>
                  <a:lnTo>
                    <a:pt x="33" y="86"/>
                  </a:lnTo>
                  <a:lnTo>
                    <a:pt x="34" y="78"/>
                  </a:lnTo>
                  <a:lnTo>
                    <a:pt x="38" y="70"/>
                  </a:lnTo>
                  <a:lnTo>
                    <a:pt x="42" y="63"/>
                  </a:lnTo>
                  <a:lnTo>
                    <a:pt x="48" y="59"/>
                  </a:lnTo>
                  <a:lnTo>
                    <a:pt x="59" y="47"/>
                  </a:lnTo>
                  <a:lnTo>
                    <a:pt x="74" y="40"/>
                  </a:lnTo>
                  <a:lnTo>
                    <a:pt x="88" y="30"/>
                  </a:lnTo>
                  <a:lnTo>
                    <a:pt x="103" y="25"/>
                  </a:lnTo>
                  <a:lnTo>
                    <a:pt x="110" y="23"/>
                  </a:lnTo>
                  <a:lnTo>
                    <a:pt x="120" y="21"/>
                  </a:lnTo>
                  <a:lnTo>
                    <a:pt x="128" y="17"/>
                  </a:lnTo>
                  <a:lnTo>
                    <a:pt x="137" y="17"/>
                  </a:lnTo>
                  <a:lnTo>
                    <a:pt x="152" y="13"/>
                  </a:lnTo>
                  <a:lnTo>
                    <a:pt x="167" y="11"/>
                  </a:lnTo>
                  <a:lnTo>
                    <a:pt x="181" y="9"/>
                  </a:lnTo>
                  <a:lnTo>
                    <a:pt x="194" y="9"/>
                  </a:lnTo>
                  <a:lnTo>
                    <a:pt x="204" y="9"/>
                  </a:lnTo>
                  <a:lnTo>
                    <a:pt x="213" y="9"/>
                  </a:lnTo>
                  <a:lnTo>
                    <a:pt x="217" y="9"/>
                  </a:lnTo>
                  <a:lnTo>
                    <a:pt x="221" y="9"/>
                  </a:lnTo>
                  <a:lnTo>
                    <a:pt x="221" y="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orme libre 82"/>
            <p:cNvSpPr>
              <a:spLocks/>
            </p:cNvSpPr>
            <p:nvPr/>
          </p:nvSpPr>
          <p:spPr bwMode="auto">
            <a:xfrm>
              <a:off x="6686550" y="574675"/>
              <a:ext cx="709613" cy="444500"/>
            </a:xfrm>
            <a:custGeom>
              <a:avLst/>
              <a:gdLst>
                <a:gd name="T0" fmla="*/ 853 w 893"/>
                <a:gd name="T1" fmla="*/ 71 h 559"/>
                <a:gd name="T2" fmla="*/ 853 w 893"/>
                <a:gd name="T3" fmla="*/ 122 h 559"/>
                <a:gd name="T4" fmla="*/ 857 w 893"/>
                <a:gd name="T5" fmla="*/ 177 h 559"/>
                <a:gd name="T6" fmla="*/ 859 w 893"/>
                <a:gd name="T7" fmla="*/ 230 h 559"/>
                <a:gd name="T8" fmla="*/ 859 w 893"/>
                <a:gd name="T9" fmla="*/ 283 h 559"/>
                <a:gd name="T10" fmla="*/ 859 w 893"/>
                <a:gd name="T11" fmla="*/ 333 h 559"/>
                <a:gd name="T12" fmla="*/ 859 w 893"/>
                <a:gd name="T13" fmla="*/ 420 h 559"/>
                <a:gd name="T14" fmla="*/ 847 w 893"/>
                <a:gd name="T15" fmla="*/ 487 h 559"/>
                <a:gd name="T16" fmla="*/ 790 w 893"/>
                <a:gd name="T17" fmla="*/ 500 h 559"/>
                <a:gd name="T18" fmla="*/ 722 w 893"/>
                <a:gd name="T19" fmla="*/ 510 h 559"/>
                <a:gd name="T20" fmla="*/ 659 w 893"/>
                <a:gd name="T21" fmla="*/ 515 h 559"/>
                <a:gd name="T22" fmla="*/ 602 w 893"/>
                <a:gd name="T23" fmla="*/ 517 h 559"/>
                <a:gd name="T24" fmla="*/ 539 w 893"/>
                <a:gd name="T25" fmla="*/ 521 h 559"/>
                <a:gd name="T26" fmla="*/ 471 w 893"/>
                <a:gd name="T27" fmla="*/ 523 h 559"/>
                <a:gd name="T28" fmla="*/ 397 w 893"/>
                <a:gd name="T29" fmla="*/ 527 h 559"/>
                <a:gd name="T30" fmla="*/ 334 w 893"/>
                <a:gd name="T31" fmla="*/ 523 h 559"/>
                <a:gd name="T32" fmla="*/ 279 w 893"/>
                <a:gd name="T33" fmla="*/ 521 h 559"/>
                <a:gd name="T34" fmla="*/ 230 w 893"/>
                <a:gd name="T35" fmla="*/ 515 h 559"/>
                <a:gd name="T36" fmla="*/ 163 w 893"/>
                <a:gd name="T37" fmla="*/ 508 h 559"/>
                <a:gd name="T38" fmla="*/ 106 w 893"/>
                <a:gd name="T39" fmla="*/ 496 h 559"/>
                <a:gd name="T40" fmla="*/ 60 w 893"/>
                <a:gd name="T41" fmla="*/ 483 h 559"/>
                <a:gd name="T42" fmla="*/ 40 w 893"/>
                <a:gd name="T43" fmla="*/ 439 h 559"/>
                <a:gd name="T44" fmla="*/ 34 w 893"/>
                <a:gd name="T45" fmla="*/ 356 h 559"/>
                <a:gd name="T46" fmla="*/ 34 w 893"/>
                <a:gd name="T47" fmla="*/ 302 h 559"/>
                <a:gd name="T48" fmla="*/ 34 w 893"/>
                <a:gd name="T49" fmla="*/ 249 h 559"/>
                <a:gd name="T50" fmla="*/ 36 w 893"/>
                <a:gd name="T51" fmla="*/ 190 h 559"/>
                <a:gd name="T52" fmla="*/ 40 w 893"/>
                <a:gd name="T53" fmla="*/ 135 h 559"/>
                <a:gd name="T54" fmla="*/ 43 w 893"/>
                <a:gd name="T55" fmla="*/ 82 h 559"/>
                <a:gd name="T56" fmla="*/ 47 w 893"/>
                <a:gd name="T57" fmla="*/ 36 h 559"/>
                <a:gd name="T58" fmla="*/ 15 w 893"/>
                <a:gd name="T59" fmla="*/ 21 h 559"/>
                <a:gd name="T60" fmla="*/ 9 w 893"/>
                <a:gd name="T61" fmla="*/ 103 h 559"/>
                <a:gd name="T62" fmla="*/ 2 w 893"/>
                <a:gd name="T63" fmla="*/ 177 h 559"/>
                <a:gd name="T64" fmla="*/ 2 w 893"/>
                <a:gd name="T65" fmla="*/ 244 h 559"/>
                <a:gd name="T66" fmla="*/ 0 w 893"/>
                <a:gd name="T67" fmla="*/ 302 h 559"/>
                <a:gd name="T68" fmla="*/ 2 w 893"/>
                <a:gd name="T69" fmla="*/ 356 h 559"/>
                <a:gd name="T70" fmla="*/ 5 w 893"/>
                <a:gd name="T71" fmla="*/ 430 h 559"/>
                <a:gd name="T72" fmla="*/ 22 w 893"/>
                <a:gd name="T73" fmla="*/ 485 h 559"/>
                <a:gd name="T74" fmla="*/ 64 w 893"/>
                <a:gd name="T75" fmla="*/ 517 h 559"/>
                <a:gd name="T76" fmla="*/ 116 w 893"/>
                <a:gd name="T77" fmla="*/ 533 h 559"/>
                <a:gd name="T78" fmla="*/ 182 w 893"/>
                <a:gd name="T79" fmla="*/ 544 h 559"/>
                <a:gd name="T80" fmla="*/ 260 w 893"/>
                <a:gd name="T81" fmla="*/ 553 h 559"/>
                <a:gd name="T82" fmla="*/ 311 w 893"/>
                <a:gd name="T83" fmla="*/ 555 h 559"/>
                <a:gd name="T84" fmla="*/ 366 w 893"/>
                <a:gd name="T85" fmla="*/ 557 h 559"/>
                <a:gd name="T86" fmla="*/ 437 w 893"/>
                <a:gd name="T87" fmla="*/ 557 h 559"/>
                <a:gd name="T88" fmla="*/ 513 w 893"/>
                <a:gd name="T89" fmla="*/ 553 h 559"/>
                <a:gd name="T90" fmla="*/ 583 w 893"/>
                <a:gd name="T91" fmla="*/ 553 h 559"/>
                <a:gd name="T92" fmla="*/ 642 w 893"/>
                <a:gd name="T93" fmla="*/ 548 h 559"/>
                <a:gd name="T94" fmla="*/ 697 w 893"/>
                <a:gd name="T95" fmla="*/ 544 h 559"/>
                <a:gd name="T96" fmla="*/ 752 w 893"/>
                <a:gd name="T97" fmla="*/ 540 h 559"/>
                <a:gd name="T98" fmla="*/ 823 w 893"/>
                <a:gd name="T99" fmla="*/ 529 h 559"/>
                <a:gd name="T100" fmla="*/ 868 w 893"/>
                <a:gd name="T101" fmla="*/ 510 h 559"/>
                <a:gd name="T102" fmla="*/ 885 w 893"/>
                <a:gd name="T103" fmla="*/ 458 h 559"/>
                <a:gd name="T104" fmla="*/ 891 w 893"/>
                <a:gd name="T105" fmla="*/ 390 h 559"/>
                <a:gd name="T106" fmla="*/ 891 w 893"/>
                <a:gd name="T107" fmla="*/ 335 h 559"/>
                <a:gd name="T108" fmla="*/ 891 w 893"/>
                <a:gd name="T109" fmla="*/ 278 h 559"/>
                <a:gd name="T110" fmla="*/ 891 w 893"/>
                <a:gd name="T111" fmla="*/ 221 h 559"/>
                <a:gd name="T112" fmla="*/ 889 w 893"/>
                <a:gd name="T113" fmla="*/ 164 h 559"/>
                <a:gd name="T114" fmla="*/ 885 w 893"/>
                <a:gd name="T115" fmla="*/ 112 h 559"/>
                <a:gd name="T116" fmla="*/ 884 w 893"/>
                <a:gd name="T117" fmla="*/ 5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93" h="559">
                  <a:moveTo>
                    <a:pt x="884" y="25"/>
                  </a:moveTo>
                  <a:lnTo>
                    <a:pt x="851" y="25"/>
                  </a:lnTo>
                  <a:lnTo>
                    <a:pt x="851" y="38"/>
                  </a:lnTo>
                  <a:lnTo>
                    <a:pt x="851" y="55"/>
                  </a:lnTo>
                  <a:lnTo>
                    <a:pt x="851" y="63"/>
                  </a:lnTo>
                  <a:lnTo>
                    <a:pt x="853" y="71"/>
                  </a:lnTo>
                  <a:lnTo>
                    <a:pt x="853" y="80"/>
                  </a:lnTo>
                  <a:lnTo>
                    <a:pt x="853" y="88"/>
                  </a:lnTo>
                  <a:lnTo>
                    <a:pt x="853" y="95"/>
                  </a:lnTo>
                  <a:lnTo>
                    <a:pt x="853" y="105"/>
                  </a:lnTo>
                  <a:lnTo>
                    <a:pt x="853" y="114"/>
                  </a:lnTo>
                  <a:lnTo>
                    <a:pt x="853" y="122"/>
                  </a:lnTo>
                  <a:lnTo>
                    <a:pt x="853" y="131"/>
                  </a:lnTo>
                  <a:lnTo>
                    <a:pt x="855" y="139"/>
                  </a:lnTo>
                  <a:lnTo>
                    <a:pt x="855" y="149"/>
                  </a:lnTo>
                  <a:lnTo>
                    <a:pt x="857" y="158"/>
                  </a:lnTo>
                  <a:lnTo>
                    <a:pt x="857" y="168"/>
                  </a:lnTo>
                  <a:lnTo>
                    <a:pt x="857" y="177"/>
                  </a:lnTo>
                  <a:lnTo>
                    <a:pt x="857" y="185"/>
                  </a:lnTo>
                  <a:lnTo>
                    <a:pt x="857" y="194"/>
                  </a:lnTo>
                  <a:lnTo>
                    <a:pt x="857" y="202"/>
                  </a:lnTo>
                  <a:lnTo>
                    <a:pt x="857" y="211"/>
                  </a:lnTo>
                  <a:lnTo>
                    <a:pt x="857" y="221"/>
                  </a:lnTo>
                  <a:lnTo>
                    <a:pt x="859" y="230"/>
                  </a:lnTo>
                  <a:lnTo>
                    <a:pt x="859" y="240"/>
                  </a:lnTo>
                  <a:lnTo>
                    <a:pt x="859" y="247"/>
                  </a:lnTo>
                  <a:lnTo>
                    <a:pt x="859" y="257"/>
                  </a:lnTo>
                  <a:lnTo>
                    <a:pt x="859" y="264"/>
                  </a:lnTo>
                  <a:lnTo>
                    <a:pt x="859" y="274"/>
                  </a:lnTo>
                  <a:lnTo>
                    <a:pt x="859" y="283"/>
                  </a:lnTo>
                  <a:lnTo>
                    <a:pt x="859" y="291"/>
                  </a:lnTo>
                  <a:lnTo>
                    <a:pt x="861" y="302"/>
                  </a:lnTo>
                  <a:lnTo>
                    <a:pt x="859" y="308"/>
                  </a:lnTo>
                  <a:lnTo>
                    <a:pt x="859" y="318"/>
                  </a:lnTo>
                  <a:lnTo>
                    <a:pt x="859" y="325"/>
                  </a:lnTo>
                  <a:lnTo>
                    <a:pt x="859" y="333"/>
                  </a:lnTo>
                  <a:lnTo>
                    <a:pt x="859" y="348"/>
                  </a:lnTo>
                  <a:lnTo>
                    <a:pt x="859" y="365"/>
                  </a:lnTo>
                  <a:lnTo>
                    <a:pt x="859" y="379"/>
                  </a:lnTo>
                  <a:lnTo>
                    <a:pt x="859" y="394"/>
                  </a:lnTo>
                  <a:lnTo>
                    <a:pt x="859" y="407"/>
                  </a:lnTo>
                  <a:lnTo>
                    <a:pt x="859" y="420"/>
                  </a:lnTo>
                  <a:lnTo>
                    <a:pt x="857" y="430"/>
                  </a:lnTo>
                  <a:lnTo>
                    <a:pt x="855" y="441"/>
                  </a:lnTo>
                  <a:lnTo>
                    <a:pt x="853" y="453"/>
                  </a:lnTo>
                  <a:lnTo>
                    <a:pt x="853" y="462"/>
                  </a:lnTo>
                  <a:lnTo>
                    <a:pt x="849" y="475"/>
                  </a:lnTo>
                  <a:lnTo>
                    <a:pt x="847" y="487"/>
                  </a:lnTo>
                  <a:lnTo>
                    <a:pt x="842" y="489"/>
                  </a:lnTo>
                  <a:lnTo>
                    <a:pt x="834" y="491"/>
                  </a:lnTo>
                  <a:lnTo>
                    <a:pt x="823" y="494"/>
                  </a:lnTo>
                  <a:lnTo>
                    <a:pt x="809" y="498"/>
                  </a:lnTo>
                  <a:lnTo>
                    <a:pt x="800" y="498"/>
                  </a:lnTo>
                  <a:lnTo>
                    <a:pt x="790" y="500"/>
                  </a:lnTo>
                  <a:lnTo>
                    <a:pt x="781" y="502"/>
                  </a:lnTo>
                  <a:lnTo>
                    <a:pt x="771" y="504"/>
                  </a:lnTo>
                  <a:lnTo>
                    <a:pt x="760" y="504"/>
                  </a:lnTo>
                  <a:lnTo>
                    <a:pt x="747" y="506"/>
                  </a:lnTo>
                  <a:lnTo>
                    <a:pt x="735" y="508"/>
                  </a:lnTo>
                  <a:lnTo>
                    <a:pt x="722" y="510"/>
                  </a:lnTo>
                  <a:lnTo>
                    <a:pt x="705" y="510"/>
                  </a:lnTo>
                  <a:lnTo>
                    <a:pt x="692" y="512"/>
                  </a:lnTo>
                  <a:lnTo>
                    <a:pt x="682" y="512"/>
                  </a:lnTo>
                  <a:lnTo>
                    <a:pt x="674" y="513"/>
                  </a:lnTo>
                  <a:lnTo>
                    <a:pt x="665" y="513"/>
                  </a:lnTo>
                  <a:lnTo>
                    <a:pt x="659" y="515"/>
                  </a:lnTo>
                  <a:lnTo>
                    <a:pt x="648" y="515"/>
                  </a:lnTo>
                  <a:lnTo>
                    <a:pt x="640" y="515"/>
                  </a:lnTo>
                  <a:lnTo>
                    <a:pt x="631" y="515"/>
                  </a:lnTo>
                  <a:lnTo>
                    <a:pt x="621" y="515"/>
                  </a:lnTo>
                  <a:lnTo>
                    <a:pt x="612" y="515"/>
                  </a:lnTo>
                  <a:lnTo>
                    <a:pt x="602" y="517"/>
                  </a:lnTo>
                  <a:lnTo>
                    <a:pt x="593" y="517"/>
                  </a:lnTo>
                  <a:lnTo>
                    <a:pt x="585" y="519"/>
                  </a:lnTo>
                  <a:lnTo>
                    <a:pt x="572" y="519"/>
                  </a:lnTo>
                  <a:lnTo>
                    <a:pt x="562" y="519"/>
                  </a:lnTo>
                  <a:lnTo>
                    <a:pt x="551" y="519"/>
                  </a:lnTo>
                  <a:lnTo>
                    <a:pt x="539" y="521"/>
                  </a:lnTo>
                  <a:lnTo>
                    <a:pt x="528" y="521"/>
                  </a:lnTo>
                  <a:lnTo>
                    <a:pt x="519" y="521"/>
                  </a:lnTo>
                  <a:lnTo>
                    <a:pt x="507" y="521"/>
                  </a:lnTo>
                  <a:lnTo>
                    <a:pt x="498" y="523"/>
                  </a:lnTo>
                  <a:lnTo>
                    <a:pt x="484" y="523"/>
                  </a:lnTo>
                  <a:lnTo>
                    <a:pt x="471" y="523"/>
                  </a:lnTo>
                  <a:lnTo>
                    <a:pt x="460" y="523"/>
                  </a:lnTo>
                  <a:lnTo>
                    <a:pt x="446" y="523"/>
                  </a:lnTo>
                  <a:lnTo>
                    <a:pt x="435" y="523"/>
                  </a:lnTo>
                  <a:lnTo>
                    <a:pt x="422" y="525"/>
                  </a:lnTo>
                  <a:lnTo>
                    <a:pt x="408" y="525"/>
                  </a:lnTo>
                  <a:lnTo>
                    <a:pt x="397" y="527"/>
                  </a:lnTo>
                  <a:lnTo>
                    <a:pt x="386" y="525"/>
                  </a:lnTo>
                  <a:lnTo>
                    <a:pt x="376" y="525"/>
                  </a:lnTo>
                  <a:lnTo>
                    <a:pt x="365" y="525"/>
                  </a:lnTo>
                  <a:lnTo>
                    <a:pt x="353" y="525"/>
                  </a:lnTo>
                  <a:lnTo>
                    <a:pt x="344" y="523"/>
                  </a:lnTo>
                  <a:lnTo>
                    <a:pt x="334" y="523"/>
                  </a:lnTo>
                  <a:lnTo>
                    <a:pt x="325" y="523"/>
                  </a:lnTo>
                  <a:lnTo>
                    <a:pt x="315" y="523"/>
                  </a:lnTo>
                  <a:lnTo>
                    <a:pt x="306" y="523"/>
                  </a:lnTo>
                  <a:lnTo>
                    <a:pt x="296" y="523"/>
                  </a:lnTo>
                  <a:lnTo>
                    <a:pt x="289" y="521"/>
                  </a:lnTo>
                  <a:lnTo>
                    <a:pt x="279" y="521"/>
                  </a:lnTo>
                  <a:lnTo>
                    <a:pt x="271" y="519"/>
                  </a:lnTo>
                  <a:lnTo>
                    <a:pt x="262" y="519"/>
                  </a:lnTo>
                  <a:lnTo>
                    <a:pt x="254" y="519"/>
                  </a:lnTo>
                  <a:lnTo>
                    <a:pt x="247" y="519"/>
                  </a:lnTo>
                  <a:lnTo>
                    <a:pt x="239" y="517"/>
                  </a:lnTo>
                  <a:lnTo>
                    <a:pt x="230" y="515"/>
                  </a:lnTo>
                  <a:lnTo>
                    <a:pt x="222" y="515"/>
                  </a:lnTo>
                  <a:lnTo>
                    <a:pt x="216" y="515"/>
                  </a:lnTo>
                  <a:lnTo>
                    <a:pt x="203" y="513"/>
                  </a:lnTo>
                  <a:lnTo>
                    <a:pt x="190" y="512"/>
                  </a:lnTo>
                  <a:lnTo>
                    <a:pt x="176" y="510"/>
                  </a:lnTo>
                  <a:lnTo>
                    <a:pt x="163" y="508"/>
                  </a:lnTo>
                  <a:lnTo>
                    <a:pt x="152" y="506"/>
                  </a:lnTo>
                  <a:lnTo>
                    <a:pt x="142" y="504"/>
                  </a:lnTo>
                  <a:lnTo>
                    <a:pt x="131" y="502"/>
                  </a:lnTo>
                  <a:lnTo>
                    <a:pt x="121" y="500"/>
                  </a:lnTo>
                  <a:lnTo>
                    <a:pt x="114" y="496"/>
                  </a:lnTo>
                  <a:lnTo>
                    <a:pt x="106" y="496"/>
                  </a:lnTo>
                  <a:lnTo>
                    <a:pt x="91" y="491"/>
                  </a:lnTo>
                  <a:lnTo>
                    <a:pt x="79" y="489"/>
                  </a:lnTo>
                  <a:lnTo>
                    <a:pt x="70" y="485"/>
                  </a:lnTo>
                  <a:lnTo>
                    <a:pt x="66" y="485"/>
                  </a:lnTo>
                  <a:lnTo>
                    <a:pt x="60" y="483"/>
                  </a:lnTo>
                  <a:lnTo>
                    <a:pt x="60" y="483"/>
                  </a:lnTo>
                  <a:lnTo>
                    <a:pt x="57" y="477"/>
                  </a:lnTo>
                  <a:lnTo>
                    <a:pt x="53" y="472"/>
                  </a:lnTo>
                  <a:lnTo>
                    <a:pt x="47" y="466"/>
                  </a:lnTo>
                  <a:lnTo>
                    <a:pt x="47" y="460"/>
                  </a:lnTo>
                  <a:lnTo>
                    <a:pt x="41" y="449"/>
                  </a:lnTo>
                  <a:lnTo>
                    <a:pt x="40" y="439"/>
                  </a:lnTo>
                  <a:lnTo>
                    <a:pt x="40" y="428"/>
                  </a:lnTo>
                  <a:lnTo>
                    <a:pt x="40" y="417"/>
                  </a:lnTo>
                  <a:lnTo>
                    <a:pt x="36" y="401"/>
                  </a:lnTo>
                  <a:lnTo>
                    <a:pt x="34" y="386"/>
                  </a:lnTo>
                  <a:lnTo>
                    <a:pt x="34" y="371"/>
                  </a:lnTo>
                  <a:lnTo>
                    <a:pt x="34" y="356"/>
                  </a:lnTo>
                  <a:lnTo>
                    <a:pt x="34" y="346"/>
                  </a:lnTo>
                  <a:lnTo>
                    <a:pt x="34" y="339"/>
                  </a:lnTo>
                  <a:lnTo>
                    <a:pt x="34" y="329"/>
                  </a:lnTo>
                  <a:lnTo>
                    <a:pt x="34" y="322"/>
                  </a:lnTo>
                  <a:lnTo>
                    <a:pt x="34" y="312"/>
                  </a:lnTo>
                  <a:lnTo>
                    <a:pt x="34" y="302"/>
                  </a:lnTo>
                  <a:lnTo>
                    <a:pt x="34" y="295"/>
                  </a:lnTo>
                  <a:lnTo>
                    <a:pt x="34" y="287"/>
                  </a:lnTo>
                  <a:lnTo>
                    <a:pt x="34" y="278"/>
                  </a:lnTo>
                  <a:lnTo>
                    <a:pt x="34" y="266"/>
                  </a:lnTo>
                  <a:lnTo>
                    <a:pt x="34" y="259"/>
                  </a:lnTo>
                  <a:lnTo>
                    <a:pt x="34" y="249"/>
                  </a:lnTo>
                  <a:lnTo>
                    <a:pt x="34" y="240"/>
                  </a:lnTo>
                  <a:lnTo>
                    <a:pt x="34" y="228"/>
                  </a:lnTo>
                  <a:lnTo>
                    <a:pt x="34" y="221"/>
                  </a:lnTo>
                  <a:lnTo>
                    <a:pt x="36" y="211"/>
                  </a:lnTo>
                  <a:lnTo>
                    <a:pt x="36" y="202"/>
                  </a:lnTo>
                  <a:lnTo>
                    <a:pt x="36" y="190"/>
                  </a:lnTo>
                  <a:lnTo>
                    <a:pt x="36" y="181"/>
                  </a:lnTo>
                  <a:lnTo>
                    <a:pt x="38" y="171"/>
                  </a:lnTo>
                  <a:lnTo>
                    <a:pt x="38" y="162"/>
                  </a:lnTo>
                  <a:lnTo>
                    <a:pt x="40" y="152"/>
                  </a:lnTo>
                  <a:lnTo>
                    <a:pt x="40" y="145"/>
                  </a:lnTo>
                  <a:lnTo>
                    <a:pt x="40" y="135"/>
                  </a:lnTo>
                  <a:lnTo>
                    <a:pt x="40" y="126"/>
                  </a:lnTo>
                  <a:lnTo>
                    <a:pt x="40" y="116"/>
                  </a:lnTo>
                  <a:lnTo>
                    <a:pt x="40" y="107"/>
                  </a:lnTo>
                  <a:lnTo>
                    <a:pt x="41" y="99"/>
                  </a:lnTo>
                  <a:lnTo>
                    <a:pt x="41" y="90"/>
                  </a:lnTo>
                  <a:lnTo>
                    <a:pt x="43" y="82"/>
                  </a:lnTo>
                  <a:lnTo>
                    <a:pt x="43" y="74"/>
                  </a:lnTo>
                  <a:lnTo>
                    <a:pt x="45" y="67"/>
                  </a:lnTo>
                  <a:lnTo>
                    <a:pt x="45" y="57"/>
                  </a:lnTo>
                  <a:lnTo>
                    <a:pt x="45" y="50"/>
                  </a:lnTo>
                  <a:lnTo>
                    <a:pt x="47" y="42"/>
                  </a:lnTo>
                  <a:lnTo>
                    <a:pt x="47" y="36"/>
                  </a:lnTo>
                  <a:lnTo>
                    <a:pt x="47" y="21"/>
                  </a:lnTo>
                  <a:lnTo>
                    <a:pt x="51" y="10"/>
                  </a:lnTo>
                  <a:lnTo>
                    <a:pt x="53" y="2"/>
                  </a:lnTo>
                  <a:lnTo>
                    <a:pt x="19" y="0"/>
                  </a:lnTo>
                  <a:lnTo>
                    <a:pt x="17" y="8"/>
                  </a:lnTo>
                  <a:lnTo>
                    <a:pt x="15" y="21"/>
                  </a:lnTo>
                  <a:lnTo>
                    <a:pt x="15" y="36"/>
                  </a:lnTo>
                  <a:lnTo>
                    <a:pt x="13" y="50"/>
                  </a:lnTo>
                  <a:lnTo>
                    <a:pt x="13" y="63"/>
                  </a:lnTo>
                  <a:lnTo>
                    <a:pt x="11" y="76"/>
                  </a:lnTo>
                  <a:lnTo>
                    <a:pt x="9" y="90"/>
                  </a:lnTo>
                  <a:lnTo>
                    <a:pt x="9" y="103"/>
                  </a:lnTo>
                  <a:lnTo>
                    <a:pt x="9" y="116"/>
                  </a:lnTo>
                  <a:lnTo>
                    <a:pt x="7" y="128"/>
                  </a:lnTo>
                  <a:lnTo>
                    <a:pt x="5" y="139"/>
                  </a:lnTo>
                  <a:lnTo>
                    <a:pt x="3" y="150"/>
                  </a:lnTo>
                  <a:lnTo>
                    <a:pt x="3" y="164"/>
                  </a:lnTo>
                  <a:lnTo>
                    <a:pt x="2" y="177"/>
                  </a:lnTo>
                  <a:lnTo>
                    <a:pt x="2" y="188"/>
                  </a:lnTo>
                  <a:lnTo>
                    <a:pt x="2" y="200"/>
                  </a:lnTo>
                  <a:lnTo>
                    <a:pt x="2" y="213"/>
                  </a:lnTo>
                  <a:lnTo>
                    <a:pt x="2" y="223"/>
                  </a:lnTo>
                  <a:lnTo>
                    <a:pt x="2" y="234"/>
                  </a:lnTo>
                  <a:lnTo>
                    <a:pt x="2" y="244"/>
                  </a:lnTo>
                  <a:lnTo>
                    <a:pt x="2" y="255"/>
                  </a:lnTo>
                  <a:lnTo>
                    <a:pt x="0" y="264"/>
                  </a:lnTo>
                  <a:lnTo>
                    <a:pt x="0" y="274"/>
                  </a:lnTo>
                  <a:lnTo>
                    <a:pt x="0" y="283"/>
                  </a:lnTo>
                  <a:lnTo>
                    <a:pt x="0" y="295"/>
                  </a:lnTo>
                  <a:lnTo>
                    <a:pt x="0" y="302"/>
                  </a:lnTo>
                  <a:lnTo>
                    <a:pt x="0" y="312"/>
                  </a:lnTo>
                  <a:lnTo>
                    <a:pt x="0" y="322"/>
                  </a:lnTo>
                  <a:lnTo>
                    <a:pt x="0" y="329"/>
                  </a:lnTo>
                  <a:lnTo>
                    <a:pt x="0" y="339"/>
                  </a:lnTo>
                  <a:lnTo>
                    <a:pt x="2" y="346"/>
                  </a:lnTo>
                  <a:lnTo>
                    <a:pt x="2" y="356"/>
                  </a:lnTo>
                  <a:lnTo>
                    <a:pt x="2" y="365"/>
                  </a:lnTo>
                  <a:lnTo>
                    <a:pt x="2" y="377"/>
                  </a:lnTo>
                  <a:lnTo>
                    <a:pt x="2" y="392"/>
                  </a:lnTo>
                  <a:lnTo>
                    <a:pt x="3" y="405"/>
                  </a:lnTo>
                  <a:lnTo>
                    <a:pt x="5" y="420"/>
                  </a:lnTo>
                  <a:lnTo>
                    <a:pt x="5" y="430"/>
                  </a:lnTo>
                  <a:lnTo>
                    <a:pt x="9" y="441"/>
                  </a:lnTo>
                  <a:lnTo>
                    <a:pt x="9" y="453"/>
                  </a:lnTo>
                  <a:lnTo>
                    <a:pt x="15" y="462"/>
                  </a:lnTo>
                  <a:lnTo>
                    <a:pt x="15" y="470"/>
                  </a:lnTo>
                  <a:lnTo>
                    <a:pt x="19" y="479"/>
                  </a:lnTo>
                  <a:lnTo>
                    <a:pt x="22" y="485"/>
                  </a:lnTo>
                  <a:lnTo>
                    <a:pt x="26" y="493"/>
                  </a:lnTo>
                  <a:lnTo>
                    <a:pt x="34" y="502"/>
                  </a:lnTo>
                  <a:lnTo>
                    <a:pt x="45" y="510"/>
                  </a:lnTo>
                  <a:lnTo>
                    <a:pt x="47" y="512"/>
                  </a:lnTo>
                  <a:lnTo>
                    <a:pt x="55" y="515"/>
                  </a:lnTo>
                  <a:lnTo>
                    <a:pt x="64" y="517"/>
                  </a:lnTo>
                  <a:lnTo>
                    <a:pt x="76" y="523"/>
                  </a:lnTo>
                  <a:lnTo>
                    <a:pt x="81" y="523"/>
                  </a:lnTo>
                  <a:lnTo>
                    <a:pt x="89" y="527"/>
                  </a:lnTo>
                  <a:lnTo>
                    <a:pt x="97" y="529"/>
                  </a:lnTo>
                  <a:lnTo>
                    <a:pt x="106" y="531"/>
                  </a:lnTo>
                  <a:lnTo>
                    <a:pt x="116" y="533"/>
                  </a:lnTo>
                  <a:lnTo>
                    <a:pt x="123" y="534"/>
                  </a:lnTo>
                  <a:lnTo>
                    <a:pt x="135" y="536"/>
                  </a:lnTo>
                  <a:lnTo>
                    <a:pt x="146" y="540"/>
                  </a:lnTo>
                  <a:lnTo>
                    <a:pt x="157" y="542"/>
                  </a:lnTo>
                  <a:lnTo>
                    <a:pt x="169" y="542"/>
                  </a:lnTo>
                  <a:lnTo>
                    <a:pt x="182" y="544"/>
                  </a:lnTo>
                  <a:lnTo>
                    <a:pt x="195" y="548"/>
                  </a:lnTo>
                  <a:lnTo>
                    <a:pt x="209" y="548"/>
                  </a:lnTo>
                  <a:lnTo>
                    <a:pt x="222" y="550"/>
                  </a:lnTo>
                  <a:lnTo>
                    <a:pt x="237" y="550"/>
                  </a:lnTo>
                  <a:lnTo>
                    <a:pt x="252" y="553"/>
                  </a:lnTo>
                  <a:lnTo>
                    <a:pt x="260" y="553"/>
                  </a:lnTo>
                  <a:lnTo>
                    <a:pt x="268" y="553"/>
                  </a:lnTo>
                  <a:lnTo>
                    <a:pt x="277" y="553"/>
                  </a:lnTo>
                  <a:lnTo>
                    <a:pt x="285" y="553"/>
                  </a:lnTo>
                  <a:lnTo>
                    <a:pt x="294" y="553"/>
                  </a:lnTo>
                  <a:lnTo>
                    <a:pt x="302" y="555"/>
                  </a:lnTo>
                  <a:lnTo>
                    <a:pt x="311" y="555"/>
                  </a:lnTo>
                  <a:lnTo>
                    <a:pt x="321" y="557"/>
                  </a:lnTo>
                  <a:lnTo>
                    <a:pt x="328" y="557"/>
                  </a:lnTo>
                  <a:lnTo>
                    <a:pt x="338" y="557"/>
                  </a:lnTo>
                  <a:lnTo>
                    <a:pt x="347" y="557"/>
                  </a:lnTo>
                  <a:lnTo>
                    <a:pt x="357" y="557"/>
                  </a:lnTo>
                  <a:lnTo>
                    <a:pt x="366" y="557"/>
                  </a:lnTo>
                  <a:lnTo>
                    <a:pt x="376" y="557"/>
                  </a:lnTo>
                  <a:lnTo>
                    <a:pt x="386" y="557"/>
                  </a:lnTo>
                  <a:lnTo>
                    <a:pt x="397" y="559"/>
                  </a:lnTo>
                  <a:lnTo>
                    <a:pt x="410" y="557"/>
                  </a:lnTo>
                  <a:lnTo>
                    <a:pt x="424" y="557"/>
                  </a:lnTo>
                  <a:lnTo>
                    <a:pt x="437" y="557"/>
                  </a:lnTo>
                  <a:lnTo>
                    <a:pt x="450" y="557"/>
                  </a:lnTo>
                  <a:lnTo>
                    <a:pt x="463" y="555"/>
                  </a:lnTo>
                  <a:lnTo>
                    <a:pt x="477" y="555"/>
                  </a:lnTo>
                  <a:lnTo>
                    <a:pt x="490" y="555"/>
                  </a:lnTo>
                  <a:lnTo>
                    <a:pt x="503" y="555"/>
                  </a:lnTo>
                  <a:lnTo>
                    <a:pt x="513" y="553"/>
                  </a:lnTo>
                  <a:lnTo>
                    <a:pt x="526" y="553"/>
                  </a:lnTo>
                  <a:lnTo>
                    <a:pt x="536" y="553"/>
                  </a:lnTo>
                  <a:lnTo>
                    <a:pt x="549" y="553"/>
                  </a:lnTo>
                  <a:lnTo>
                    <a:pt x="558" y="553"/>
                  </a:lnTo>
                  <a:lnTo>
                    <a:pt x="572" y="553"/>
                  </a:lnTo>
                  <a:lnTo>
                    <a:pt x="583" y="553"/>
                  </a:lnTo>
                  <a:lnTo>
                    <a:pt x="595" y="553"/>
                  </a:lnTo>
                  <a:lnTo>
                    <a:pt x="602" y="552"/>
                  </a:lnTo>
                  <a:lnTo>
                    <a:pt x="614" y="552"/>
                  </a:lnTo>
                  <a:lnTo>
                    <a:pt x="623" y="550"/>
                  </a:lnTo>
                  <a:lnTo>
                    <a:pt x="635" y="550"/>
                  </a:lnTo>
                  <a:lnTo>
                    <a:pt x="642" y="548"/>
                  </a:lnTo>
                  <a:lnTo>
                    <a:pt x="654" y="548"/>
                  </a:lnTo>
                  <a:lnTo>
                    <a:pt x="663" y="548"/>
                  </a:lnTo>
                  <a:lnTo>
                    <a:pt x="673" y="548"/>
                  </a:lnTo>
                  <a:lnTo>
                    <a:pt x="680" y="546"/>
                  </a:lnTo>
                  <a:lnTo>
                    <a:pt x="690" y="546"/>
                  </a:lnTo>
                  <a:lnTo>
                    <a:pt x="697" y="544"/>
                  </a:lnTo>
                  <a:lnTo>
                    <a:pt x="707" y="544"/>
                  </a:lnTo>
                  <a:lnTo>
                    <a:pt x="714" y="542"/>
                  </a:lnTo>
                  <a:lnTo>
                    <a:pt x="722" y="542"/>
                  </a:lnTo>
                  <a:lnTo>
                    <a:pt x="731" y="542"/>
                  </a:lnTo>
                  <a:lnTo>
                    <a:pt x="741" y="542"/>
                  </a:lnTo>
                  <a:lnTo>
                    <a:pt x="752" y="540"/>
                  </a:lnTo>
                  <a:lnTo>
                    <a:pt x="766" y="538"/>
                  </a:lnTo>
                  <a:lnTo>
                    <a:pt x="779" y="534"/>
                  </a:lnTo>
                  <a:lnTo>
                    <a:pt x="792" y="534"/>
                  </a:lnTo>
                  <a:lnTo>
                    <a:pt x="804" y="531"/>
                  </a:lnTo>
                  <a:lnTo>
                    <a:pt x="815" y="529"/>
                  </a:lnTo>
                  <a:lnTo>
                    <a:pt x="823" y="529"/>
                  </a:lnTo>
                  <a:lnTo>
                    <a:pt x="834" y="527"/>
                  </a:lnTo>
                  <a:lnTo>
                    <a:pt x="842" y="523"/>
                  </a:lnTo>
                  <a:lnTo>
                    <a:pt x="847" y="521"/>
                  </a:lnTo>
                  <a:lnTo>
                    <a:pt x="853" y="517"/>
                  </a:lnTo>
                  <a:lnTo>
                    <a:pt x="861" y="515"/>
                  </a:lnTo>
                  <a:lnTo>
                    <a:pt x="868" y="510"/>
                  </a:lnTo>
                  <a:lnTo>
                    <a:pt x="876" y="506"/>
                  </a:lnTo>
                  <a:lnTo>
                    <a:pt x="878" y="498"/>
                  </a:lnTo>
                  <a:lnTo>
                    <a:pt x="880" y="491"/>
                  </a:lnTo>
                  <a:lnTo>
                    <a:pt x="882" y="481"/>
                  </a:lnTo>
                  <a:lnTo>
                    <a:pt x="885" y="472"/>
                  </a:lnTo>
                  <a:lnTo>
                    <a:pt x="885" y="458"/>
                  </a:lnTo>
                  <a:lnTo>
                    <a:pt x="887" y="445"/>
                  </a:lnTo>
                  <a:lnTo>
                    <a:pt x="887" y="430"/>
                  </a:lnTo>
                  <a:lnTo>
                    <a:pt x="891" y="417"/>
                  </a:lnTo>
                  <a:lnTo>
                    <a:pt x="891" y="407"/>
                  </a:lnTo>
                  <a:lnTo>
                    <a:pt x="891" y="398"/>
                  </a:lnTo>
                  <a:lnTo>
                    <a:pt x="891" y="390"/>
                  </a:lnTo>
                  <a:lnTo>
                    <a:pt x="891" y="380"/>
                  </a:lnTo>
                  <a:lnTo>
                    <a:pt x="891" y="371"/>
                  </a:lnTo>
                  <a:lnTo>
                    <a:pt x="891" y="363"/>
                  </a:lnTo>
                  <a:lnTo>
                    <a:pt x="891" y="354"/>
                  </a:lnTo>
                  <a:lnTo>
                    <a:pt x="891" y="346"/>
                  </a:lnTo>
                  <a:lnTo>
                    <a:pt x="891" y="335"/>
                  </a:lnTo>
                  <a:lnTo>
                    <a:pt x="891" y="327"/>
                  </a:lnTo>
                  <a:lnTo>
                    <a:pt x="891" y="316"/>
                  </a:lnTo>
                  <a:lnTo>
                    <a:pt x="891" y="308"/>
                  </a:lnTo>
                  <a:lnTo>
                    <a:pt x="891" y="297"/>
                  </a:lnTo>
                  <a:lnTo>
                    <a:pt x="891" y="289"/>
                  </a:lnTo>
                  <a:lnTo>
                    <a:pt x="891" y="278"/>
                  </a:lnTo>
                  <a:lnTo>
                    <a:pt x="893" y="270"/>
                  </a:lnTo>
                  <a:lnTo>
                    <a:pt x="891" y="259"/>
                  </a:lnTo>
                  <a:lnTo>
                    <a:pt x="891" y="249"/>
                  </a:lnTo>
                  <a:lnTo>
                    <a:pt x="891" y="240"/>
                  </a:lnTo>
                  <a:lnTo>
                    <a:pt x="891" y="230"/>
                  </a:lnTo>
                  <a:lnTo>
                    <a:pt x="891" y="221"/>
                  </a:lnTo>
                  <a:lnTo>
                    <a:pt x="891" y="209"/>
                  </a:lnTo>
                  <a:lnTo>
                    <a:pt x="891" y="200"/>
                  </a:lnTo>
                  <a:lnTo>
                    <a:pt x="891" y="190"/>
                  </a:lnTo>
                  <a:lnTo>
                    <a:pt x="889" y="181"/>
                  </a:lnTo>
                  <a:lnTo>
                    <a:pt x="889" y="171"/>
                  </a:lnTo>
                  <a:lnTo>
                    <a:pt x="889" y="164"/>
                  </a:lnTo>
                  <a:lnTo>
                    <a:pt x="889" y="154"/>
                  </a:lnTo>
                  <a:lnTo>
                    <a:pt x="887" y="145"/>
                  </a:lnTo>
                  <a:lnTo>
                    <a:pt x="887" y="137"/>
                  </a:lnTo>
                  <a:lnTo>
                    <a:pt x="887" y="128"/>
                  </a:lnTo>
                  <a:lnTo>
                    <a:pt x="887" y="120"/>
                  </a:lnTo>
                  <a:lnTo>
                    <a:pt x="885" y="112"/>
                  </a:lnTo>
                  <a:lnTo>
                    <a:pt x="885" y="103"/>
                  </a:lnTo>
                  <a:lnTo>
                    <a:pt x="885" y="95"/>
                  </a:lnTo>
                  <a:lnTo>
                    <a:pt x="885" y="88"/>
                  </a:lnTo>
                  <a:lnTo>
                    <a:pt x="885" y="74"/>
                  </a:lnTo>
                  <a:lnTo>
                    <a:pt x="885" y="63"/>
                  </a:lnTo>
                  <a:lnTo>
                    <a:pt x="884" y="50"/>
                  </a:lnTo>
                  <a:lnTo>
                    <a:pt x="884" y="40"/>
                  </a:lnTo>
                  <a:lnTo>
                    <a:pt x="884" y="31"/>
                  </a:lnTo>
                  <a:lnTo>
                    <a:pt x="884" y="25"/>
                  </a:lnTo>
                  <a:lnTo>
                    <a:pt x="884" y="2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orme libre 83"/>
            <p:cNvSpPr>
              <a:spLocks/>
            </p:cNvSpPr>
            <p:nvPr/>
          </p:nvSpPr>
          <p:spPr bwMode="auto">
            <a:xfrm>
              <a:off x="6696075" y="500063"/>
              <a:ext cx="698500" cy="123825"/>
            </a:xfrm>
            <a:custGeom>
              <a:avLst/>
              <a:gdLst>
                <a:gd name="T0" fmla="*/ 777 w 878"/>
                <a:gd name="T1" fmla="*/ 21 h 156"/>
                <a:gd name="T2" fmla="*/ 728 w 878"/>
                <a:gd name="T3" fmla="*/ 15 h 156"/>
                <a:gd name="T4" fmla="*/ 688 w 878"/>
                <a:gd name="T5" fmla="*/ 14 h 156"/>
                <a:gd name="T6" fmla="*/ 652 w 878"/>
                <a:gd name="T7" fmla="*/ 12 h 156"/>
                <a:gd name="T8" fmla="*/ 614 w 878"/>
                <a:gd name="T9" fmla="*/ 8 h 156"/>
                <a:gd name="T10" fmla="*/ 574 w 878"/>
                <a:gd name="T11" fmla="*/ 8 h 156"/>
                <a:gd name="T12" fmla="*/ 532 w 878"/>
                <a:gd name="T13" fmla="*/ 4 h 156"/>
                <a:gd name="T14" fmla="*/ 488 w 878"/>
                <a:gd name="T15" fmla="*/ 2 h 156"/>
                <a:gd name="T16" fmla="*/ 445 w 878"/>
                <a:gd name="T17" fmla="*/ 0 h 156"/>
                <a:gd name="T18" fmla="*/ 401 w 878"/>
                <a:gd name="T19" fmla="*/ 0 h 156"/>
                <a:gd name="T20" fmla="*/ 359 w 878"/>
                <a:gd name="T21" fmla="*/ 0 h 156"/>
                <a:gd name="T22" fmla="*/ 317 w 878"/>
                <a:gd name="T23" fmla="*/ 0 h 156"/>
                <a:gd name="T24" fmla="*/ 279 w 878"/>
                <a:gd name="T25" fmla="*/ 0 h 156"/>
                <a:gd name="T26" fmla="*/ 245 w 878"/>
                <a:gd name="T27" fmla="*/ 0 h 156"/>
                <a:gd name="T28" fmla="*/ 211 w 878"/>
                <a:gd name="T29" fmla="*/ 0 h 156"/>
                <a:gd name="T30" fmla="*/ 181 w 878"/>
                <a:gd name="T31" fmla="*/ 0 h 156"/>
                <a:gd name="T32" fmla="*/ 135 w 878"/>
                <a:gd name="T33" fmla="*/ 6 h 156"/>
                <a:gd name="T34" fmla="*/ 95 w 878"/>
                <a:gd name="T35" fmla="*/ 14 h 156"/>
                <a:gd name="T36" fmla="*/ 65 w 878"/>
                <a:gd name="T37" fmla="*/ 25 h 156"/>
                <a:gd name="T38" fmla="*/ 27 w 878"/>
                <a:gd name="T39" fmla="*/ 52 h 156"/>
                <a:gd name="T40" fmla="*/ 4 w 878"/>
                <a:gd name="T41" fmla="*/ 99 h 156"/>
                <a:gd name="T42" fmla="*/ 38 w 878"/>
                <a:gd name="T43" fmla="*/ 103 h 156"/>
                <a:gd name="T44" fmla="*/ 59 w 878"/>
                <a:gd name="T45" fmla="*/ 71 h 156"/>
                <a:gd name="T46" fmla="*/ 99 w 878"/>
                <a:gd name="T47" fmla="*/ 48 h 156"/>
                <a:gd name="T48" fmla="*/ 133 w 878"/>
                <a:gd name="T49" fmla="*/ 42 h 156"/>
                <a:gd name="T50" fmla="*/ 179 w 878"/>
                <a:gd name="T51" fmla="*/ 36 h 156"/>
                <a:gd name="T52" fmla="*/ 220 w 878"/>
                <a:gd name="T53" fmla="*/ 34 h 156"/>
                <a:gd name="T54" fmla="*/ 255 w 878"/>
                <a:gd name="T55" fmla="*/ 33 h 156"/>
                <a:gd name="T56" fmla="*/ 291 w 878"/>
                <a:gd name="T57" fmla="*/ 33 h 156"/>
                <a:gd name="T58" fmla="*/ 331 w 878"/>
                <a:gd name="T59" fmla="*/ 33 h 156"/>
                <a:gd name="T60" fmla="*/ 373 w 878"/>
                <a:gd name="T61" fmla="*/ 33 h 156"/>
                <a:gd name="T62" fmla="*/ 414 w 878"/>
                <a:gd name="T63" fmla="*/ 33 h 156"/>
                <a:gd name="T64" fmla="*/ 458 w 878"/>
                <a:gd name="T65" fmla="*/ 34 h 156"/>
                <a:gd name="T66" fmla="*/ 500 w 878"/>
                <a:gd name="T67" fmla="*/ 36 h 156"/>
                <a:gd name="T68" fmla="*/ 544 w 878"/>
                <a:gd name="T69" fmla="*/ 38 h 156"/>
                <a:gd name="T70" fmla="*/ 583 w 878"/>
                <a:gd name="T71" fmla="*/ 40 h 156"/>
                <a:gd name="T72" fmla="*/ 623 w 878"/>
                <a:gd name="T73" fmla="*/ 44 h 156"/>
                <a:gd name="T74" fmla="*/ 661 w 878"/>
                <a:gd name="T75" fmla="*/ 44 h 156"/>
                <a:gd name="T76" fmla="*/ 696 w 878"/>
                <a:gd name="T77" fmla="*/ 48 h 156"/>
                <a:gd name="T78" fmla="*/ 737 w 878"/>
                <a:gd name="T79" fmla="*/ 52 h 156"/>
                <a:gd name="T80" fmla="*/ 777 w 878"/>
                <a:gd name="T81" fmla="*/ 57 h 156"/>
                <a:gd name="T82" fmla="*/ 810 w 878"/>
                <a:gd name="T83" fmla="*/ 71 h 156"/>
                <a:gd name="T84" fmla="*/ 836 w 878"/>
                <a:gd name="T85" fmla="*/ 128 h 156"/>
                <a:gd name="T86" fmla="*/ 876 w 878"/>
                <a:gd name="T87" fmla="*/ 145 h 156"/>
                <a:gd name="T88" fmla="*/ 869 w 878"/>
                <a:gd name="T89" fmla="*/ 116 h 156"/>
                <a:gd name="T90" fmla="*/ 853 w 878"/>
                <a:gd name="T91" fmla="*/ 76 h 156"/>
                <a:gd name="T92" fmla="*/ 825 w 878"/>
                <a:gd name="T93" fmla="*/ 42 h 156"/>
                <a:gd name="T94" fmla="*/ 800 w 878"/>
                <a:gd name="T95" fmla="*/ 2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78" h="156">
                  <a:moveTo>
                    <a:pt x="800" y="27"/>
                  </a:moveTo>
                  <a:lnTo>
                    <a:pt x="793" y="25"/>
                  </a:lnTo>
                  <a:lnTo>
                    <a:pt x="785" y="23"/>
                  </a:lnTo>
                  <a:lnTo>
                    <a:pt x="777" y="21"/>
                  </a:lnTo>
                  <a:lnTo>
                    <a:pt x="768" y="21"/>
                  </a:lnTo>
                  <a:lnTo>
                    <a:pt x="755" y="19"/>
                  </a:lnTo>
                  <a:lnTo>
                    <a:pt x="743" y="17"/>
                  </a:lnTo>
                  <a:lnTo>
                    <a:pt x="728" y="15"/>
                  </a:lnTo>
                  <a:lnTo>
                    <a:pt x="715" y="15"/>
                  </a:lnTo>
                  <a:lnTo>
                    <a:pt x="705" y="14"/>
                  </a:lnTo>
                  <a:lnTo>
                    <a:pt x="698" y="14"/>
                  </a:lnTo>
                  <a:lnTo>
                    <a:pt x="688" y="14"/>
                  </a:lnTo>
                  <a:lnTo>
                    <a:pt x="680" y="14"/>
                  </a:lnTo>
                  <a:lnTo>
                    <a:pt x="671" y="12"/>
                  </a:lnTo>
                  <a:lnTo>
                    <a:pt x="661" y="12"/>
                  </a:lnTo>
                  <a:lnTo>
                    <a:pt x="652" y="12"/>
                  </a:lnTo>
                  <a:lnTo>
                    <a:pt x="644" y="12"/>
                  </a:lnTo>
                  <a:lnTo>
                    <a:pt x="635" y="10"/>
                  </a:lnTo>
                  <a:lnTo>
                    <a:pt x="623" y="10"/>
                  </a:lnTo>
                  <a:lnTo>
                    <a:pt x="614" y="8"/>
                  </a:lnTo>
                  <a:lnTo>
                    <a:pt x="604" y="8"/>
                  </a:lnTo>
                  <a:lnTo>
                    <a:pt x="595" y="8"/>
                  </a:lnTo>
                  <a:lnTo>
                    <a:pt x="583" y="8"/>
                  </a:lnTo>
                  <a:lnTo>
                    <a:pt x="574" y="8"/>
                  </a:lnTo>
                  <a:lnTo>
                    <a:pt x="566" y="8"/>
                  </a:lnTo>
                  <a:lnTo>
                    <a:pt x="553" y="6"/>
                  </a:lnTo>
                  <a:lnTo>
                    <a:pt x="544" y="6"/>
                  </a:lnTo>
                  <a:lnTo>
                    <a:pt x="532" y="4"/>
                  </a:lnTo>
                  <a:lnTo>
                    <a:pt x="521" y="4"/>
                  </a:lnTo>
                  <a:lnTo>
                    <a:pt x="509" y="2"/>
                  </a:lnTo>
                  <a:lnTo>
                    <a:pt x="500" y="2"/>
                  </a:lnTo>
                  <a:lnTo>
                    <a:pt x="488" y="2"/>
                  </a:lnTo>
                  <a:lnTo>
                    <a:pt x="477" y="2"/>
                  </a:lnTo>
                  <a:lnTo>
                    <a:pt x="466" y="0"/>
                  </a:lnTo>
                  <a:lnTo>
                    <a:pt x="456" y="0"/>
                  </a:lnTo>
                  <a:lnTo>
                    <a:pt x="445" y="0"/>
                  </a:lnTo>
                  <a:lnTo>
                    <a:pt x="433" y="0"/>
                  </a:lnTo>
                  <a:lnTo>
                    <a:pt x="422" y="0"/>
                  </a:lnTo>
                  <a:lnTo>
                    <a:pt x="412" y="0"/>
                  </a:lnTo>
                  <a:lnTo>
                    <a:pt x="401" y="0"/>
                  </a:lnTo>
                  <a:lnTo>
                    <a:pt x="392" y="0"/>
                  </a:lnTo>
                  <a:lnTo>
                    <a:pt x="380" y="0"/>
                  </a:lnTo>
                  <a:lnTo>
                    <a:pt x="371" y="0"/>
                  </a:lnTo>
                  <a:lnTo>
                    <a:pt x="359" y="0"/>
                  </a:lnTo>
                  <a:lnTo>
                    <a:pt x="348" y="0"/>
                  </a:lnTo>
                  <a:lnTo>
                    <a:pt x="338" y="0"/>
                  </a:lnTo>
                  <a:lnTo>
                    <a:pt x="327" y="0"/>
                  </a:lnTo>
                  <a:lnTo>
                    <a:pt x="317" y="0"/>
                  </a:lnTo>
                  <a:lnTo>
                    <a:pt x="308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79" y="0"/>
                  </a:lnTo>
                  <a:lnTo>
                    <a:pt x="272" y="0"/>
                  </a:lnTo>
                  <a:lnTo>
                    <a:pt x="262" y="0"/>
                  </a:lnTo>
                  <a:lnTo>
                    <a:pt x="253" y="0"/>
                  </a:lnTo>
                  <a:lnTo>
                    <a:pt x="245" y="0"/>
                  </a:lnTo>
                  <a:lnTo>
                    <a:pt x="238" y="0"/>
                  </a:lnTo>
                  <a:lnTo>
                    <a:pt x="228" y="0"/>
                  </a:lnTo>
                  <a:lnTo>
                    <a:pt x="220" y="0"/>
                  </a:lnTo>
                  <a:lnTo>
                    <a:pt x="211" y="0"/>
                  </a:lnTo>
                  <a:lnTo>
                    <a:pt x="203" y="0"/>
                  </a:lnTo>
                  <a:lnTo>
                    <a:pt x="196" y="0"/>
                  </a:lnTo>
                  <a:lnTo>
                    <a:pt x="188" y="0"/>
                  </a:lnTo>
                  <a:lnTo>
                    <a:pt x="181" y="0"/>
                  </a:lnTo>
                  <a:lnTo>
                    <a:pt x="175" y="2"/>
                  </a:lnTo>
                  <a:lnTo>
                    <a:pt x="160" y="2"/>
                  </a:lnTo>
                  <a:lnTo>
                    <a:pt x="146" y="4"/>
                  </a:lnTo>
                  <a:lnTo>
                    <a:pt x="135" y="6"/>
                  </a:lnTo>
                  <a:lnTo>
                    <a:pt x="125" y="8"/>
                  </a:lnTo>
                  <a:lnTo>
                    <a:pt x="114" y="8"/>
                  </a:lnTo>
                  <a:lnTo>
                    <a:pt x="103" y="12"/>
                  </a:lnTo>
                  <a:lnTo>
                    <a:pt x="95" y="14"/>
                  </a:lnTo>
                  <a:lnTo>
                    <a:pt x="87" y="15"/>
                  </a:lnTo>
                  <a:lnTo>
                    <a:pt x="78" y="19"/>
                  </a:lnTo>
                  <a:lnTo>
                    <a:pt x="70" y="21"/>
                  </a:lnTo>
                  <a:lnTo>
                    <a:pt x="65" y="25"/>
                  </a:lnTo>
                  <a:lnTo>
                    <a:pt x="59" y="29"/>
                  </a:lnTo>
                  <a:lnTo>
                    <a:pt x="46" y="34"/>
                  </a:lnTo>
                  <a:lnTo>
                    <a:pt x="36" y="44"/>
                  </a:lnTo>
                  <a:lnTo>
                    <a:pt x="27" y="52"/>
                  </a:lnTo>
                  <a:lnTo>
                    <a:pt x="21" y="63"/>
                  </a:lnTo>
                  <a:lnTo>
                    <a:pt x="13" y="72"/>
                  </a:lnTo>
                  <a:lnTo>
                    <a:pt x="8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30" y="128"/>
                  </a:lnTo>
                  <a:lnTo>
                    <a:pt x="34" y="114"/>
                  </a:lnTo>
                  <a:lnTo>
                    <a:pt x="38" y="103"/>
                  </a:lnTo>
                  <a:lnTo>
                    <a:pt x="42" y="93"/>
                  </a:lnTo>
                  <a:lnTo>
                    <a:pt x="46" y="86"/>
                  </a:lnTo>
                  <a:lnTo>
                    <a:pt x="51" y="76"/>
                  </a:lnTo>
                  <a:lnTo>
                    <a:pt x="59" y="71"/>
                  </a:lnTo>
                  <a:lnTo>
                    <a:pt x="65" y="63"/>
                  </a:lnTo>
                  <a:lnTo>
                    <a:pt x="76" y="57"/>
                  </a:lnTo>
                  <a:lnTo>
                    <a:pt x="85" y="52"/>
                  </a:lnTo>
                  <a:lnTo>
                    <a:pt x="99" y="48"/>
                  </a:lnTo>
                  <a:lnTo>
                    <a:pt x="106" y="44"/>
                  </a:lnTo>
                  <a:lnTo>
                    <a:pt x="114" y="44"/>
                  </a:lnTo>
                  <a:lnTo>
                    <a:pt x="123" y="42"/>
                  </a:lnTo>
                  <a:lnTo>
                    <a:pt x="133" y="42"/>
                  </a:lnTo>
                  <a:lnTo>
                    <a:pt x="143" y="38"/>
                  </a:lnTo>
                  <a:lnTo>
                    <a:pt x="154" y="38"/>
                  </a:lnTo>
                  <a:lnTo>
                    <a:pt x="165" y="36"/>
                  </a:lnTo>
                  <a:lnTo>
                    <a:pt x="179" y="36"/>
                  </a:lnTo>
                  <a:lnTo>
                    <a:pt x="192" y="34"/>
                  </a:lnTo>
                  <a:lnTo>
                    <a:pt x="207" y="34"/>
                  </a:lnTo>
                  <a:lnTo>
                    <a:pt x="213" y="34"/>
                  </a:lnTo>
                  <a:lnTo>
                    <a:pt x="220" y="34"/>
                  </a:lnTo>
                  <a:lnTo>
                    <a:pt x="230" y="34"/>
                  </a:lnTo>
                  <a:lnTo>
                    <a:pt x="239" y="34"/>
                  </a:lnTo>
                  <a:lnTo>
                    <a:pt x="245" y="33"/>
                  </a:lnTo>
                  <a:lnTo>
                    <a:pt x="255" y="33"/>
                  </a:lnTo>
                  <a:lnTo>
                    <a:pt x="264" y="33"/>
                  </a:lnTo>
                  <a:lnTo>
                    <a:pt x="272" y="33"/>
                  </a:lnTo>
                  <a:lnTo>
                    <a:pt x="281" y="33"/>
                  </a:lnTo>
                  <a:lnTo>
                    <a:pt x="291" y="33"/>
                  </a:lnTo>
                  <a:lnTo>
                    <a:pt x="302" y="33"/>
                  </a:lnTo>
                  <a:lnTo>
                    <a:pt x="312" y="33"/>
                  </a:lnTo>
                  <a:lnTo>
                    <a:pt x="321" y="33"/>
                  </a:lnTo>
                  <a:lnTo>
                    <a:pt x="331" y="33"/>
                  </a:lnTo>
                  <a:lnTo>
                    <a:pt x="340" y="33"/>
                  </a:lnTo>
                  <a:lnTo>
                    <a:pt x="352" y="33"/>
                  </a:lnTo>
                  <a:lnTo>
                    <a:pt x="361" y="33"/>
                  </a:lnTo>
                  <a:lnTo>
                    <a:pt x="373" y="33"/>
                  </a:lnTo>
                  <a:lnTo>
                    <a:pt x="384" y="33"/>
                  </a:lnTo>
                  <a:lnTo>
                    <a:pt x="395" y="33"/>
                  </a:lnTo>
                  <a:lnTo>
                    <a:pt x="403" y="33"/>
                  </a:lnTo>
                  <a:lnTo>
                    <a:pt x="414" y="33"/>
                  </a:lnTo>
                  <a:lnTo>
                    <a:pt x="426" y="33"/>
                  </a:lnTo>
                  <a:lnTo>
                    <a:pt x="437" y="33"/>
                  </a:lnTo>
                  <a:lnTo>
                    <a:pt x="447" y="33"/>
                  </a:lnTo>
                  <a:lnTo>
                    <a:pt x="458" y="34"/>
                  </a:lnTo>
                  <a:lnTo>
                    <a:pt x="468" y="34"/>
                  </a:lnTo>
                  <a:lnTo>
                    <a:pt x="479" y="36"/>
                  </a:lnTo>
                  <a:lnTo>
                    <a:pt x="490" y="36"/>
                  </a:lnTo>
                  <a:lnTo>
                    <a:pt x="500" y="36"/>
                  </a:lnTo>
                  <a:lnTo>
                    <a:pt x="509" y="36"/>
                  </a:lnTo>
                  <a:lnTo>
                    <a:pt x="521" y="38"/>
                  </a:lnTo>
                  <a:lnTo>
                    <a:pt x="532" y="38"/>
                  </a:lnTo>
                  <a:lnTo>
                    <a:pt x="544" y="38"/>
                  </a:lnTo>
                  <a:lnTo>
                    <a:pt x="553" y="38"/>
                  </a:lnTo>
                  <a:lnTo>
                    <a:pt x="566" y="40"/>
                  </a:lnTo>
                  <a:lnTo>
                    <a:pt x="574" y="40"/>
                  </a:lnTo>
                  <a:lnTo>
                    <a:pt x="583" y="40"/>
                  </a:lnTo>
                  <a:lnTo>
                    <a:pt x="595" y="40"/>
                  </a:lnTo>
                  <a:lnTo>
                    <a:pt x="604" y="42"/>
                  </a:lnTo>
                  <a:lnTo>
                    <a:pt x="614" y="42"/>
                  </a:lnTo>
                  <a:lnTo>
                    <a:pt x="623" y="44"/>
                  </a:lnTo>
                  <a:lnTo>
                    <a:pt x="635" y="44"/>
                  </a:lnTo>
                  <a:lnTo>
                    <a:pt x="644" y="44"/>
                  </a:lnTo>
                  <a:lnTo>
                    <a:pt x="652" y="44"/>
                  </a:lnTo>
                  <a:lnTo>
                    <a:pt x="661" y="44"/>
                  </a:lnTo>
                  <a:lnTo>
                    <a:pt x="671" y="44"/>
                  </a:lnTo>
                  <a:lnTo>
                    <a:pt x="679" y="46"/>
                  </a:lnTo>
                  <a:lnTo>
                    <a:pt x="686" y="46"/>
                  </a:lnTo>
                  <a:lnTo>
                    <a:pt x="696" y="48"/>
                  </a:lnTo>
                  <a:lnTo>
                    <a:pt x="703" y="48"/>
                  </a:lnTo>
                  <a:lnTo>
                    <a:pt x="711" y="50"/>
                  </a:lnTo>
                  <a:lnTo>
                    <a:pt x="724" y="50"/>
                  </a:lnTo>
                  <a:lnTo>
                    <a:pt x="737" y="52"/>
                  </a:lnTo>
                  <a:lnTo>
                    <a:pt x="749" y="52"/>
                  </a:lnTo>
                  <a:lnTo>
                    <a:pt x="760" y="53"/>
                  </a:lnTo>
                  <a:lnTo>
                    <a:pt x="770" y="53"/>
                  </a:lnTo>
                  <a:lnTo>
                    <a:pt x="777" y="57"/>
                  </a:lnTo>
                  <a:lnTo>
                    <a:pt x="785" y="57"/>
                  </a:lnTo>
                  <a:lnTo>
                    <a:pt x="791" y="59"/>
                  </a:lnTo>
                  <a:lnTo>
                    <a:pt x="800" y="63"/>
                  </a:lnTo>
                  <a:lnTo>
                    <a:pt x="810" y="71"/>
                  </a:lnTo>
                  <a:lnTo>
                    <a:pt x="815" y="82"/>
                  </a:lnTo>
                  <a:lnTo>
                    <a:pt x="825" y="97"/>
                  </a:lnTo>
                  <a:lnTo>
                    <a:pt x="831" y="110"/>
                  </a:lnTo>
                  <a:lnTo>
                    <a:pt x="836" y="128"/>
                  </a:lnTo>
                  <a:lnTo>
                    <a:pt x="840" y="141"/>
                  </a:lnTo>
                  <a:lnTo>
                    <a:pt x="846" y="156"/>
                  </a:lnTo>
                  <a:lnTo>
                    <a:pt x="878" y="150"/>
                  </a:lnTo>
                  <a:lnTo>
                    <a:pt x="876" y="145"/>
                  </a:lnTo>
                  <a:lnTo>
                    <a:pt x="874" y="141"/>
                  </a:lnTo>
                  <a:lnTo>
                    <a:pt x="872" y="133"/>
                  </a:lnTo>
                  <a:lnTo>
                    <a:pt x="872" y="128"/>
                  </a:lnTo>
                  <a:lnTo>
                    <a:pt x="869" y="116"/>
                  </a:lnTo>
                  <a:lnTo>
                    <a:pt x="867" y="109"/>
                  </a:lnTo>
                  <a:lnTo>
                    <a:pt x="861" y="97"/>
                  </a:lnTo>
                  <a:lnTo>
                    <a:pt x="859" y="88"/>
                  </a:lnTo>
                  <a:lnTo>
                    <a:pt x="853" y="76"/>
                  </a:lnTo>
                  <a:lnTo>
                    <a:pt x="848" y="69"/>
                  </a:lnTo>
                  <a:lnTo>
                    <a:pt x="840" y="57"/>
                  </a:lnTo>
                  <a:lnTo>
                    <a:pt x="834" y="52"/>
                  </a:lnTo>
                  <a:lnTo>
                    <a:pt x="825" y="42"/>
                  </a:lnTo>
                  <a:lnTo>
                    <a:pt x="817" y="34"/>
                  </a:lnTo>
                  <a:lnTo>
                    <a:pt x="810" y="31"/>
                  </a:lnTo>
                  <a:lnTo>
                    <a:pt x="800" y="27"/>
                  </a:lnTo>
                  <a:lnTo>
                    <a:pt x="800" y="2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orme libre 84"/>
            <p:cNvSpPr>
              <a:spLocks/>
            </p:cNvSpPr>
            <p:nvPr/>
          </p:nvSpPr>
          <p:spPr bwMode="auto">
            <a:xfrm>
              <a:off x="6710363" y="739775"/>
              <a:ext cx="669925" cy="34925"/>
            </a:xfrm>
            <a:custGeom>
              <a:avLst/>
              <a:gdLst>
                <a:gd name="T0" fmla="*/ 831 w 844"/>
                <a:gd name="T1" fmla="*/ 0 h 44"/>
                <a:gd name="T2" fmla="*/ 812 w 844"/>
                <a:gd name="T3" fmla="*/ 0 h 44"/>
                <a:gd name="T4" fmla="*/ 783 w 844"/>
                <a:gd name="T5" fmla="*/ 0 h 44"/>
                <a:gd name="T6" fmla="*/ 747 w 844"/>
                <a:gd name="T7" fmla="*/ 2 h 44"/>
                <a:gd name="T8" fmla="*/ 705 w 844"/>
                <a:gd name="T9" fmla="*/ 6 h 44"/>
                <a:gd name="T10" fmla="*/ 681 w 844"/>
                <a:gd name="T11" fmla="*/ 6 h 44"/>
                <a:gd name="T12" fmla="*/ 654 w 844"/>
                <a:gd name="T13" fmla="*/ 6 h 44"/>
                <a:gd name="T14" fmla="*/ 629 w 844"/>
                <a:gd name="T15" fmla="*/ 8 h 44"/>
                <a:gd name="T16" fmla="*/ 601 w 844"/>
                <a:gd name="T17" fmla="*/ 8 h 44"/>
                <a:gd name="T18" fmla="*/ 572 w 844"/>
                <a:gd name="T19" fmla="*/ 8 h 44"/>
                <a:gd name="T20" fmla="*/ 542 w 844"/>
                <a:gd name="T21" fmla="*/ 8 h 44"/>
                <a:gd name="T22" fmla="*/ 509 w 844"/>
                <a:gd name="T23" fmla="*/ 8 h 44"/>
                <a:gd name="T24" fmla="*/ 481 w 844"/>
                <a:gd name="T25" fmla="*/ 10 h 44"/>
                <a:gd name="T26" fmla="*/ 449 w 844"/>
                <a:gd name="T27" fmla="*/ 10 h 44"/>
                <a:gd name="T28" fmla="*/ 416 w 844"/>
                <a:gd name="T29" fmla="*/ 10 h 44"/>
                <a:gd name="T30" fmla="*/ 380 w 844"/>
                <a:gd name="T31" fmla="*/ 10 h 44"/>
                <a:gd name="T32" fmla="*/ 340 w 844"/>
                <a:gd name="T33" fmla="*/ 10 h 44"/>
                <a:gd name="T34" fmla="*/ 298 w 844"/>
                <a:gd name="T35" fmla="*/ 10 h 44"/>
                <a:gd name="T36" fmla="*/ 259 w 844"/>
                <a:gd name="T37" fmla="*/ 8 h 44"/>
                <a:gd name="T38" fmla="*/ 217 w 844"/>
                <a:gd name="T39" fmla="*/ 8 h 44"/>
                <a:gd name="T40" fmla="*/ 179 w 844"/>
                <a:gd name="T41" fmla="*/ 8 h 44"/>
                <a:gd name="T42" fmla="*/ 139 w 844"/>
                <a:gd name="T43" fmla="*/ 4 h 44"/>
                <a:gd name="T44" fmla="*/ 101 w 844"/>
                <a:gd name="T45" fmla="*/ 2 h 44"/>
                <a:gd name="T46" fmla="*/ 67 w 844"/>
                <a:gd name="T47" fmla="*/ 0 h 44"/>
                <a:gd name="T48" fmla="*/ 36 w 844"/>
                <a:gd name="T49" fmla="*/ 0 h 44"/>
                <a:gd name="T50" fmla="*/ 10 w 844"/>
                <a:gd name="T51" fmla="*/ 0 h 44"/>
                <a:gd name="T52" fmla="*/ 8 w 844"/>
                <a:gd name="T53" fmla="*/ 33 h 44"/>
                <a:gd name="T54" fmla="*/ 36 w 844"/>
                <a:gd name="T55" fmla="*/ 35 h 44"/>
                <a:gd name="T56" fmla="*/ 67 w 844"/>
                <a:gd name="T57" fmla="*/ 35 h 44"/>
                <a:gd name="T58" fmla="*/ 101 w 844"/>
                <a:gd name="T59" fmla="*/ 37 h 44"/>
                <a:gd name="T60" fmla="*/ 139 w 844"/>
                <a:gd name="T61" fmla="*/ 38 h 44"/>
                <a:gd name="T62" fmla="*/ 179 w 844"/>
                <a:gd name="T63" fmla="*/ 40 h 44"/>
                <a:gd name="T64" fmla="*/ 217 w 844"/>
                <a:gd name="T65" fmla="*/ 40 h 44"/>
                <a:gd name="T66" fmla="*/ 259 w 844"/>
                <a:gd name="T67" fmla="*/ 42 h 44"/>
                <a:gd name="T68" fmla="*/ 298 w 844"/>
                <a:gd name="T69" fmla="*/ 44 h 44"/>
                <a:gd name="T70" fmla="*/ 340 w 844"/>
                <a:gd name="T71" fmla="*/ 44 h 44"/>
                <a:gd name="T72" fmla="*/ 380 w 844"/>
                <a:gd name="T73" fmla="*/ 44 h 44"/>
                <a:gd name="T74" fmla="*/ 416 w 844"/>
                <a:gd name="T75" fmla="*/ 44 h 44"/>
                <a:gd name="T76" fmla="*/ 449 w 844"/>
                <a:gd name="T77" fmla="*/ 44 h 44"/>
                <a:gd name="T78" fmla="*/ 481 w 844"/>
                <a:gd name="T79" fmla="*/ 44 h 44"/>
                <a:gd name="T80" fmla="*/ 509 w 844"/>
                <a:gd name="T81" fmla="*/ 42 h 44"/>
                <a:gd name="T82" fmla="*/ 542 w 844"/>
                <a:gd name="T83" fmla="*/ 42 h 44"/>
                <a:gd name="T84" fmla="*/ 572 w 844"/>
                <a:gd name="T85" fmla="*/ 40 h 44"/>
                <a:gd name="T86" fmla="*/ 603 w 844"/>
                <a:gd name="T87" fmla="*/ 40 h 44"/>
                <a:gd name="T88" fmla="*/ 629 w 844"/>
                <a:gd name="T89" fmla="*/ 40 h 44"/>
                <a:gd name="T90" fmla="*/ 656 w 844"/>
                <a:gd name="T91" fmla="*/ 38 h 44"/>
                <a:gd name="T92" fmla="*/ 681 w 844"/>
                <a:gd name="T93" fmla="*/ 38 h 44"/>
                <a:gd name="T94" fmla="*/ 707 w 844"/>
                <a:gd name="T95" fmla="*/ 38 h 44"/>
                <a:gd name="T96" fmla="*/ 749 w 844"/>
                <a:gd name="T97" fmla="*/ 37 h 44"/>
                <a:gd name="T98" fmla="*/ 785 w 844"/>
                <a:gd name="T99" fmla="*/ 35 h 44"/>
                <a:gd name="T100" fmla="*/ 814 w 844"/>
                <a:gd name="T101" fmla="*/ 33 h 44"/>
                <a:gd name="T102" fmla="*/ 833 w 844"/>
                <a:gd name="T103" fmla="*/ 33 h 44"/>
                <a:gd name="T104" fmla="*/ 842 w 844"/>
                <a:gd name="T10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4" h="44">
                  <a:moveTo>
                    <a:pt x="842" y="0"/>
                  </a:moveTo>
                  <a:lnTo>
                    <a:pt x="838" y="0"/>
                  </a:lnTo>
                  <a:lnTo>
                    <a:pt x="831" y="0"/>
                  </a:lnTo>
                  <a:lnTo>
                    <a:pt x="825" y="0"/>
                  </a:lnTo>
                  <a:lnTo>
                    <a:pt x="819" y="0"/>
                  </a:lnTo>
                  <a:lnTo>
                    <a:pt x="812" y="0"/>
                  </a:lnTo>
                  <a:lnTo>
                    <a:pt x="804" y="0"/>
                  </a:lnTo>
                  <a:lnTo>
                    <a:pt x="793" y="0"/>
                  </a:lnTo>
                  <a:lnTo>
                    <a:pt x="783" y="0"/>
                  </a:lnTo>
                  <a:lnTo>
                    <a:pt x="772" y="0"/>
                  </a:lnTo>
                  <a:lnTo>
                    <a:pt x="760" y="2"/>
                  </a:lnTo>
                  <a:lnTo>
                    <a:pt x="747" y="2"/>
                  </a:lnTo>
                  <a:lnTo>
                    <a:pt x="734" y="4"/>
                  </a:lnTo>
                  <a:lnTo>
                    <a:pt x="719" y="4"/>
                  </a:lnTo>
                  <a:lnTo>
                    <a:pt x="705" y="6"/>
                  </a:lnTo>
                  <a:lnTo>
                    <a:pt x="698" y="6"/>
                  </a:lnTo>
                  <a:lnTo>
                    <a:pt x="688" y="6"/>
                  </a:lnTo>
                  <a:lnTo>
                    <a:pt x="681" y="6"/>
                  </a:lnTo>
                  <a:lnTo>
                    <a:pt x="673" y="6"/>
                  </a:lnTo>
                  <a:lnTo>
                    <a:pt x="663" y="6"/>
                  </a:lnTo>
                  <a:lnTo>
                    <a:pt x="654" y="6"/>
                  </a:lnTo>
                  <a:lnTo>
                    <a:pt x="646" y="6"/>
                  </a:lnTo>
                  <a:lnTo>
                    <a:pt x="639" y="8"/>
                  </a:lnTo>
                  <a:lnTo>
                    <a:pt x="629" y="8"/>
                  </a:lnTo>
                  <a:lnTo>
                    <a:pt x="620" y="8"/>
                  </a:lnTo>
                  <a:lnTo>
                    <a:pt x="610" y="8"/>
                  </a:lnTo>
                  <a:lnTo>
                    <a:pt x="601" y="8"/>
                  </a:lnTo>
                  <a:lnTo>
                    <a:pt x="591" y="8"/>
                  </a:lnTo>
                  <a:lnTo>
                    <a:pt x="582" y="8"/>
                  </a:lnTo>
                  <a:lnTo>
                    <a:pt x="572" y="8"/>
                  </a:lnTo>
                  <a:lnTo>
                    <a:pt x="563" y="8"/>
                  </a:lnTo>
                  <a:lnTo>
                    <a:pt x="551" y="8"/>
                  </a:lnTo>
                  <a:lnTo>
                    <a:pt x="542" y="8"/>
                  </a:lnTo>
                  <a:lnTo>
                    <a:pt x="530" y="8"/>
                  </a:lnTo>
                  <a:lnTo>
                    <a:pt x="523" y="8"/>
                  </a:lnTo>
                  <a:lnTo>
                    <a:pt x="509" y="8"/>
                  </a:lnTo>
                  <a:lnTo>
                    <a:pt x="502" y="8"/>
                  </a:lnTo>
                  <a:lnTo>
                    <a:pt x="490" y="8"/>
                  </a:lnTo>
                  <a:lnTo>
                    <a:pt x="481" y="10"/>
                  </a:lnTo>
                  <a:lnTo>
                    <a:pt x="470" y="10"/>
                  </a:lnTo>
                  <a:lnTo>
                    <a:pt x="460" y="10"/>
                  </a:lnTo>
                  <a:lnTo>
                    <a:pt x="449" y="10"/>
                  </a:lnTo>
                  <a:lnTo>
                    <a:pt x="437" y="10"/>
                  </a:lnTo>
                  <a:lnTo>
                    <a:pt x="426" y="10"/>
                  </a:lnTo>
                  <a:lnTo>
                    <a:pt x="416" y="10"/>
                  </a:lnTo>
                  <a:lnTo>
                    <a:pt x="405" y="10"/>
                  </a:lnTo>
                  <a:lnTo>
                    <a:pt x="395" y="12"/>
                  </a:lnTo>
                  <a:lnTo>
                    <a:pt x="380" y="10"/>
                  </a:lnTo>
                  <a:lnTo>
                    <a:pt x="367" y="10"/>
                  </a:lnTo>
                  <a:lnTo>
                    <a:pt x="354" y="10"/>
                  </a:lnTo>
                  <a:lnTo>
                    <a:pt x="340" y="10"/>
                  </a:lnTo>
                  <a:lnTo>
                    <a:pt x="325" y="10"/>
                  </a:lnTo>
                  <a:lnTo>
                    <a:pt x="312" y="10"/>
                  </a:lnTo>
                  <a:lnTo>
                    <a:pt x="298" y="10"/>
                  </a:lnTo>
                  <a:lnTo>
                    <a:pt x="285" y="10"/>
                  </a:lnTo>
                  <a:lnTo>
                    <a:pt x="272" y="8"/>
                  </a:lnTo>
                  <a:lnTo>
                    <a:pt x="259" y="8"/>
                  </a:lnTo>
                  <a:lnTo>
                    <a:pt x="243" y="8"/>
                  </a:lnTo>
                  <a:lnTo>
                    <a:pt x="230" y="8"/>
                  </a:lnTo>
                  <a:lnTo>
                    <a:pt x="217" y="8"/>
                  </a:lnTo>
                  <a:lnTo>
                    <a:pt x="203" y="8"/>
                  </a:lnTo>
                  <a:lnTo>
                    <a:pt x="192" y="8"/>
                  </a:lnTo>
                  <a:lnTo>
                    <a:pt x="179" y="8"/>
                  </a:lnTo>
                  <a:lnTo>
                    <a:pt x="165" y="6"/>
                  </a:lnTo>
                  <a:lnTo>
                    <a:pt x="152" y="6"/>
                  </a:lnTo>
                  <a:lnTo>
                    <a:pt x="139" y="4"/>
                  </a:lnTo>
                  <a:lnTo>
                    <a:pt x="126" y="4"/>
                  </a:lnTo>
                  <a:lnTo>
                    <a:pt x="112" y="2"/>
                  </a:lnTo>
                  <a:lnTo>
                    <a:pt x="101" y="2"/>
                  </a:lnTo>
                  <a:lnTo>
                    <a:pt x="89" y="2"/>
                  </a:lnTo>
                  <a:lnTo>
                    <a:pt x="78" y="2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7" y="0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2" y="0"/>
                  </a:lnTo>
                  <a:lnTo>
                    <a:pt x="0" y="33"/>
                  </a:lnTo>
                  <a:lnTo>
                    <a:pt x="8" y="33"/>
                  </a:lnTo>
                  <a:lnTo>
                    <a:pt x="17" y="33"/>
                  </a:lnTo>
                  <a:lnTo>
                    <a:pt x="25" y="33"/>
                  </a:lnTo>
                  <a:lnTo>
                    <a:pt x="36" y="35"/>
                  </a:lnTo>
                  <a:lnTo>
                    <a:pt x="44" y="35"/>
                  </a:lnTo>
                  <a:lnTo>
                    <a:pt x="55" y="35"/>
                  </a:lnTo>
                  <a:lnTo>
                    <a:pt x="67" y="35"/>
                  </a:lnTo>
                  <a:lnTo>
                    <a:pt x="78" y="37"/>
                  </a:lnTo>
                  <a:lnTo>
                    <a:pt x="89" y="37"/>
                  </a:lnTo>
                  <a:lnTo>
                    <a:pt x="101" y="37"/>
                  </a:lnTo>
                  <a:lnTo>
                    <a:pt x="112" y="37"/>
                  </a:lnTo>
                  <a:lnTo>
                    <a:pt x="126" y="38"/>
                  </a:lnTo>
                  <a:lnTo>
                    <a:pt x="139" y="38"/>
                  </a:lnTo>
                  <a:lnTo>
                    <a:pt x="152" y="38"/>
                  </a:lnTo>
                  <a:lnTo>
                    <a:pt x="165" y="38"/>
                  </a:lnTo>
                  <a:lnTo>
                    <a:pt x="179" y="40"/>
                  </a:lnTo>
                  <a:lnTo>
                    <a:pt x="192" y="40"/>
                  </a:lnTo>
                  <a:lnTo>
                    <a:pt x="203" y="40"/>
                  </a:lnTo>
                  <a:lnTo>
                    <a:pt x="217" y="40"/>
                  </a:lnTo>
                  <a:lnTo>
                    <a:pt x="230" y="42"/>
                  </a:lnTo>
                  <a:lnTo>
                    <a:pt x="243" y="42"/>
                  </a:lnTo>
                  <a:lnTo>
                    <a:pt x="259" y="42"/>
                  </a:lnTo>
                  <a:lnTo>
                    <a:pt x="272" y="42"/>
                  </a:lnTo>
                  <a:lnTo>
                    <a:pt x="285" y="44"/>
                  </a:lnTo>
                  <a:lnTo>
                    <a:pt x="298" y="44"/>
                  </a:lnTo>
                  <a:lnTo>
                    <a:pt x="312" y="44"/>
                  </a:lnTo>
                  <a:lnTo>
                    <a:pt x="325" y="44"/>
                  </a:lnTo>
                  <a:lnTo>
                    <a:pt x="340" y="44"/>
                  </a:lnTo>
                  <a:lnTo>
                    <a:pt x="354" y="44"/>
                  </a:lnTo>
                  <a:lnTo>
                    <a:pt x="367" y="44"/>
                  </a:lnTo>
                  <a:lnTo>
                    <a:pt x="380" y="44"/>
                  </a:lnTo>
                  <a:lnTo>
                    <a:pt x="395" y="44"/>
                  </a:lnTo>
                  <a:lnTo>
                    <a:pt x="405" y="44"/>
                  </a:lnTo>
                  <a:lnTo>
                    <a:pt x="416" y="44"/>
                  </a:lnTo>
                  <a:lnTo>
                    <a:pt x="426" y="44"/>
                  </a:lnTo>
                  <a:lnTo>
                    <a:pt x="437" y="44"/>
                  </a:lnTo>
                  <a:lnTo>
                    <a:pt x="449" y="44"/>
                  </a:lnTo>
                  <a:lnTo>
                    <a:pt x="460" y="44"/>
                  </a:lnTo>
                  <a:lnTo>
                    <a:pt x="470" y="44"/>
                  </a:lnTo>
                  <a:lnTo>
                    <a:pt x="481" y="44"/>
                  </a:lnTo>
                  <a:lnTo>
                    <a:pt x="490" y="42"/>
                  </a:lnTo>
                  <a:lnTo>
                    <a:pt x="502" y="42"/>
                  </a:lnTo>
                  <a:lnTo>
                    <a:pt x="509" y="42"/>
                  </a:lnTo>
                  <a:lnTo>
                    <a:pt x="523" y="42"/>
                  </a:lnTo>
                  <a:lnTo>
                    <a:pt x="532" y="42"/>
                  </a:lnTo>
                  <a:lnTo>
                    <a:pt x="542" y="42"/>
                  </a:lnTo>
                  <a:lnTo>
                    <a:pt x="553" y="42"/>
                  </a:lnTo>
                  <a:lnTo>
                    <a:pt x="565" y="42"/>
                  </a:lnTo>
                  <a:lnTo>
                    <a:pt x="572" y="40"/>
                  </a:lnTo>
                  <a:lnTo>
                    <a:pt x="584" y="40"/>
                  </a:lnTo>
                  <a:lnTo>
                    <a:pt x="591" y="40"/>
                  </a:lnTo>
                  <a:lnTo>
                    <a:pt x="603" y="40"/>
                  </a:lnTo>
                  <a:lnTo>
                    <a:pt x="610" y="40"/>
                  </a:lnTo>
                  <a:lnTo>
                    <a:pt x="620" y="40"/>
                  </a:lnTo>
                  <a:lnTo>
                    <a:pt x="629" y="40"/>
                  </a:lnTo>
                  <a:lnTo>
                    <a:pt x="639" y="40"/>
                  </a:lnTo>
                  <a:lnTo>
                    <a:pt x="648" y="38"/>
                  </a:lnTo>
                  <a:lnTo>
                    <a:pt x="656" y="38"/>
                  </a:lnTo>
                  <a:lnTo>
                    <a:pt x="665" y="38"/>
                  </a:lnTo>
                  <a:lnTo>
                    <a:pt x="673" y="38"/>
                  </a:lnTo>
                  <a:lnTo>
                    <a:pt x="681" y="38"/>
                  </a:lnTo>
                  <a:lnTo>
                    <a:pt x="690" y="38"/>
                  </a:lnTo>
                  <a:lnTo>
                    <a:pt x="700" y="38"/>
                  </a:lnTo>
                  <a:lnTo>
                    <a:pt x="707" y="38"/>
                  </a:lnTo>
                  <a:lnTo>
                    <a:pt x="720" y="38"/>
                  </a:lnTo>
                  <a:lnTo>
                    <a:pt x="736" y="38"/>
                  </a:lnTo>
                  <a:lnTo>
                    <a:pt x="749" y="37"/>
                  </a:lnTo>
                  <a:lnTo>
                    <a:pt x="762" y="37"/>
                  </a:lnTo>
                  <a:lnTo>
                    <a:pt x="774" y="35"/>
                  </a:lnTo>
                  <a:lnTo>
                    <a:pt x="785" y="35"/>
                  </a:lnTo>
                  <a:lnTo>
                    <a:pt x="795" y="35"/>
                  </a:lnTo>
                  <a:lnTo>
                    <a:pt x="806" y="35"/>
                  </a:lnTo>
                  <a:lnTo>
                    <a:pt x="814" y="33"/>
                  </a:lnTo>
                  <a:lnTo>
                    <a:pt x="821" y="33"/>
                  </a:lnTo>
                  <a:lnTo>
                    <a:pt x="827" y="33"/>
                  </a:lnTo>
                  <a:lnTo>
                    <a:pt x="833" y="33"/>
                  </a:lnTo>
                  <a:lnTo>
                    <a:pt x="840" y="33"/>
                  </a:lnTo>
                  <a:lnTo>
                    <a:pt x="844" y="33"/>
                  </a:lnTo>
                  <a:lnTo>
                    <a:pt x="842" y="0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orme libre 85"/>
            <p:cNvSpPr>
              <a:spLocks/>
            </p:cNvSpPr>
            <p:nvPr/>
          </p:nvSpPr>
          <p:spPr bwMode="auto">
            <a:xfrm>
              <a:off x="6856413" y="741363"/>
              <a:ext cx="28575" cy="68263"/>
            </a:xfrm>
            <a:custGeom>
              <a:avLst/>
              <a:gdLst>
                <a:gd name="T0" fmla="*/ 0 w 37"/>
                <a:gd name="T1" fmla="*/ 2 h 88"/>
                <a:gd name="T2" fmla="*/ 4 w 37"/>
                <a:gd name="T3" fmla="*/ 88 h 88"/>
                <a:gd name="T4" fmla="*/ 37 w 37"/>
                <a:gd name="T5" fmla="*/ 86 h 88"/>
                <a:gd name="T6" fmla="*/ 33 w 37"/>
                <a:gd name="T7" fmla="*/ 0 h 88"/>
                <a:gd name="T8" fmla="*/ 0 w 37"/>
                <a:gd name="T9" fmla="*/ 2 h 88"/>
                <a:gd name="T10" fmla="*/ 0 w 37"/>
                <a:gd name="T11" fmla="*/ 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8">
                  <a:moveTo>
                    <a:pt x="0" y="2"/>
                  </a:moveTo>
                  <a:lnTo>
                    <a:pt x="4" y="88"/>
                  </a:lnTo>
                  <a:lnTo>
                    <a:pt x="37" y="86"/>
                  </a:lnTo>
                  <a:lnTo>
                    <a:pt x="33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orme libre 86"/>
            <p:cNvSpPr>
              <a:spLocks/>
            </p:cNvSpPr>
            <p:nvPr/>
          </p:nvSpPr>
          <p:spPr bwMode="auto">
            <a:xfrm>
              <a:off x="7189788" y="739775"/>
              <a:ext cx="25400" cy="69850"/>
            </a:xfrm>
            <a:custGeom>
              <a:avLst/>
              <a:gdLst>
                <a:gd name="T0" fmla="*/ 0 w 32"/>
                <a:gd name="T1" fmla="*/ 0 h 90"/>
                <a:gd name="T2" fmla="*/ 0 w 32"/>
                <a:gd name="T3" fmla="*/ 90 h 90"/>
                <a:gd name="T4" fmla="*/ 32 w 32"/>
                <a:gd name="T5" fmla="*/ 90 h 90"/>
                <a:gd name="T6" fmla="*/ 32 w 32"/>
                <a:gd name="T7" fmla="*/ 0 h 90"/>
                <a:gd name="T8" fmla="*/ 0 w 32"/>
                <a:gd name="T9" fmla="*/ 0 h 90"/>
                <a:gd name="T10" fmla="*/ 0 w 32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90">
                  <a:moveTo>
                    <a:pt x="0" y="0"/>
                  </a:moveTo>
                  <a:lnTo>
                    <a:pt x="0" y="90"/>
                  </a:lnTo>
                  <a:lnTo>
                    <a:pt x="32" y="9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orme libre 87"/>
            <p:cNvSpPr>
              <a:spLocks/>
            </p:cNvSpPr>
            <p:nvPr/>
          </p:nvSpPr>
          <p:spPr bwMode="auto">
            <a:xfrm>
              <a:off x="7167563" y="434975"/>
              <a:ext cx="63500" cy="63500"/>
            </a:xfrm>
            <a:custGeom>
              <a:avLst/>
              <a:gdLst>
                <a:gd name="T0" fmla="*/ 10 w 80"/>
                <a:gd name="T1" fmla="*/ 63 h 80"/>
                <a:gd name="T2" fmla="*/ 17 w 80"/>
                <a:gd name="T3" fmla="*/ 73 h 80"/>
                <a:gd name="T4" fmla="*/ 32 w 80"/>
                <a:gd name="T5" fmla="*/ 80 h 80"/>
                <a:gd name="T6" fmla="*/ 40 w 80"/>
                <a:gd name="T7" fmla="*/ 80 h 80"/>
                <a:gd name="T8" fmla="*/ 48 w 80"/>
                <a:gd name="T9" fmla="*/ 80 h 80"/>
                <a:gd name="T10" fmla="*/ 55 w 80"/>
                <a:gd name="T11" fmla="*/ 78 h 80"/>
                <a:gd name="T12" fmla="*/ 65 w 80"/>
                <a:gd name="T13" fmla="*/ 77 h 80"/>
                <a:gd name="T14" fmla="*/ 74 w 80"/>
                <a:gd name="T15" fmla="*/ 63 h 80"/>
                <a:gd name="T16" fmla="*/ 80 w 80"/>
                <a:gd name="T17" fmla="*/ 52 h 80"/>
                <a:gd name="T18" fmla="*/ 80 w 80"/>
                <a:gd name="T19" fmla="*/ 35 h 80"/>
                <a:gd name="T20" fmla="*/ 76 w 80"/>
                <a:gd name="T21" fmla="*/ 21 h 80"/>
                <a:gd name="T22" fmla="*/ 70 w 80"/>
                <a:gd name="T23" fmla="*/ 14 h 80"/>
                <a:gd name="T24" fmla="*/ 65 w 80"/>
                <a:gd name="T25" fmla="*/ 10 h 80"/>
                <a:gd name="T26" fmla="*/ 57 w 80"/>
                <a:gd name="T27" fmla="*/ 6 h 80"/>
                <a:gd name="T28" fmla="*/ 49 w 80"/>
                <a:gd name="T29" fmla="*/ 4 h 80"/>
                <a:gd name="T30" fmla="*/ 42 w 80"/>
                <a:gd name="T31" fmla="*/ 0 h 80"/>
                <a:gd name="T32" fmla="*/ 34 w 80"/>
                <a:gd name="T33" fmla="*/ 2 h 80"/>
                <a:gd name="T34" fmla="*/ 27 w 80"/>
                <a:gd name="T35" fmla="*/ 4 h 80"/>
                <a:gd name="T36" fmla="*/ 21 w 80"/>
                <a:gd name="T37" fmla="*/ 8 h 80"/>
                <a:gd name="T38" fmla="*/ 11 w 80"/>
                <a:gd name="T39" fmla="*/ 14 h 80"/>
                <a:gd name="T40" fmla="*/ 8 w 80"/>
                <a:gd name="T41" fmla="*/ 19 h 80"/>
                <a:gd name="T42" fmla="*/ 4 w 80"/>
                <a:gd name="T43" fmla="*/ 25 h 80"/>
                <a:gd name="T44" fmla="*/ 2 w 80"/>
                <a:gd name="T45" fmla="*/ 33 h 80"/>
                <a:gd name="T46" fmla="*/ 0 w 80"/>
                <a:gd name="T47" fmla="*/ 38 h 80"/>
                <a:gd name="T48" fmla="*/ 2 w 80"/>
                <a:gd name="T49" fmla="*/ 48 h 80"/>
                <a:gd name="T50" fmla="*/ 4 w 80"/>
                <a:gd name="T51" fmla="*/ 56 h 80"/>
                <a:gd name="T52" fmla="*/ 10 w 80"/>
                <a:gd name="T53" fmla="*/ 63 h 80"/>
                <a:gd name="T54" fmla="*/ 10 w 80"/>
                <a:gd name="T55" fmla="*/ 6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10" y="63"/>
                  </a:moveTo>
                  <a:lnTo>
                    <a:pt x="17" y="73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5" y="78"/>
                  </a:lnTo>
                  <a:lnTo>
                    <a:pt x="65" y="77"/>
                  </a:lnTo>
                  <a:lnTo>
                    <a:pt x="74" y="63"/>
                  </a:lnTo>
                  <a:lnTo>
                    <a:pt x="80" y="52"/>
                  </a:lnTo>
                  <a:lnTo>
                    <a:pt x="80" y="35"/>
                  </a:lnTo>
                  <a:lnTo>
                    <a:pt x="76" y="21"/>
                  </a:lnTo>
                  <a:lnTo>
                    <a:pt x="70" y="14"/>
                  </a:lnTo>
                  <a:lnTo>
                    <a:pt x="65" y="10"/>
                  </a:lnTo>
                  <a:lnTo>
                    <a:pt x="57" y="6"/>
                  </a:lnTo>
                  <a:lnTo>
                    <a:pt x="49" y="4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7" y="4"/>
                  </a:lnTo>
                  <a:lnTo>
                    <a:pt x="21" y="8"/>
                  </a:lnTo>
                  <a:lnTo>
                    <a:pt x="11" y="14"/>
                  </a:lnTo>
                  <a:lnTo>
                    <a:pt x="8" y="19"/>
                  </a:lnTo>
                  <a:lnTo>
                    <a:pt x="4" y="25"/>
                  </a:lnTo>
                  <a:lnTo>
                    <a:pt x="2" y="33"/>
                  </a:lnTo>
                  <a:lnTo>
                    <a:pt x="0" y="38"/>
                  </a:lnTo>
                  <a:lnTo>
                    <a:pt x="2" y="48"/>
                  </a:lnTo>
                  <a:lnTo>
                    <a:pt x="4" y="56"/>
                  </a:lnTo>
                  <a:lnTo>
                    <a:pt x="10" y="63"/>
                  </a:lnTo>
                  <a:lnTo>
                    <a:pt x="10" y="6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orme libre 88"/>
            <p:cNvSpPr>
              <a:spLocks/>
            </p:cNvSpPr>
            <p:nvPr/>
          </p:nvSpPr>
          <p:spPr bwMode="auto">
            <a:xfrm>
              <a:off x="6675438" y="461963"/>
              <a:ext cx="63500" cy="63500"/>
            </a:xfrm>
            <a:custGeom>
              <a:avLst/>
              <a:gdLst>
                <a:gd name="T0" fmla="*/ 8 w 80"/>
                <a:gd name="T1" fmla="*/ 61 h 80"/>
                <a:gd name="T2" fmla="*/ 17 w 80"/>
                <a:gd name="T3" fmla="*/ 72 h 80"/>
                <a:gd name="T4" fmla="*/ 33 w 80"/>
                <a:gd name="T5" fmla="*/ 80 h 80"/>
                <a:gd name="T6" fmla="*/ 40 w 80"/>
                <a:gd name="T7" fmla="*/ 80 h 80"/>
                <a:gd name="T8" fmla="*/ 48 w 80"/>
                <a:gd name="T9" fmla="*/ 80 h 80"/>
                <a:gd name="T10" fmla="*/ 54 w 80"/>
                <a:gd name="T11" fmla="*/ 78 h 80"/>
                <a:gd name="T12" fmla="*/ 63 w 80"/>
                <a:gd name="T13" fmla="*/ 74 h 80"/>
                <a:gd name="T14" fmla="*/ 67 w 80"/>
                <a:gd name="T15" fmla="*/ 68 h 80"/>
                <a:gd name="T16" fmla="*/ 73 w 80"/>
                <a:gd name="T17" fmla="*/ 62 h 80"/>
                <a:gd name="T18" fmla="*/ 76 w 80"/>
                <a:gd name="T19" fmla="*/ 55 h 80"/>
                <a:gd name="T20" fmla="*/ 80 w 80"/>
                <a:gd name="T21" fmla="*/ 49 h 80"/>
                <a:gd name="T22" fmla="*/ 80 w 80"/>
                <a:gd name="T23" fmla="*/ 34 h 80"/>
                <a:gd name="T24" fmla="*/ 76 w 80"/>
                <a:gd name="T25" fmla="*/ 21 h 80"/>
                <a:gd name="T26" fmla="*/ 71 w 80"/>
                <a:gd name="T27" fmla="*/ 11 h 80"/>
                <a:gd name="T28" fmla="*/ 65 w 80"/>
                <a:gd name="T29" fmla="*/ 7 h 80"/>
                <a:gd name="T30" fmla="*/ 57 w 80"/>
                <a:gd name="T31" fmla="*/ 3 h 80"/>
                <a:gd name="T32" fmla="*/ 50 w 80"/>
                <a:gd name="T33" fmla="*/ 2 h 80"/>
                <a:gd name="T34" fmla="*/ 42 w 80"/>
                <a:gd name="T35" fmla="*/ 0 h 80"/>
                <a:gd name="T36" fmla="*/ 35 w 80"/>
                <a:gd name="T37" fmla="*/ 2 h 80"/>
                <a:gd name="T38" fmla="*/ 27 w 80"/>
                <a:gd name="T39" fmla="*/ 3 h 80"/>
                <a:gd name="T40" fmla="*/ 21 w 80"/>
                <a:gd name="T41" fmla="*/ 7 h 80"/>
                <a:gd name="T42" fmla="*/ 12 w 80"/>
                <a:gd name="T43" fmla="*/ 11 h 80"/>
                <a:gd name="T44" fmla="*/ 8 w 80"/>
                <a:gd name="T45" fmla="*/ 17 h 80"/>
                <a:gd name="T46" fmla="*/ 4 w 80"/>
                <a:gd name="T47" fmla="*/ 22 h 80"/>
                <a:gd name="T48" fmla="*/ 2 w 80"/>
                <a:gd name="T49" fmla="*/ 30 h 80"/>
                <a:gd name="T50" fmla="*/ 0 w 80"/>
                <a:gd name="T51" fmla="*/ 38 h 80"/>
                <a:gd name="T52" fmla="*/ 2 w 80"/>
                <a:gd name="T53" fmla="*/ 45 h 80"/>
                <a:gd name="T54" fmla="*/ 4 w 80"/>
                <a:gd name="T55" fmla="*/ 53 h 80"/>
                <a:gd name="T56" fmla="*/ 8 w 80"/>
                <a:gd name="T57" fmla="*/ 61 h 80"/>
                <a:gd name="T58" fmla="*/ 8 w 80"/>
                <a:gd name="T59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80">
                  <a:moveTo>
                    <a:pt x="8" y="61"/>
                  </a:moveTo>
                  <a:lnTo>
                    <a:pt x="17" y="72"/>
                  </a:lnTo>
                  <a:lnTo>
                    <a:pt x="33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4" y="78"/>
                  </a:lnTo>
                  <a:lnTo>
                    <a:pt x="63" y="74"/>
                  </a:lnTo>
                  <a:lnTo>
                    <a:pt x="67" y="68"/>
                  </a:lnTo>
                  <a:lnTo>
                    <a:pt x="73" y="62"/>
                  </a:lnTo>
                  <a:lnTo>
                    <a:pt x="76" y="55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1" y="11"/>
                  </a:lnTo>
                  <a:lnTo>
                    <a:pt x="65" y="7"/>
                  </a:lnTo>
                  <a:lnTo>
                    <a:pt x="57" y="3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5" y="2"/>
                  </a:lnTo>
                  <a:lnTo>
                    <a:pt x="27" y="3"/>
                  </a:lnTo>
                  <a:lnTo>
                    <a:pt x="21" y="7"/>
                  </a:lnTo>
                  <a:lnTo>
                    <a:pt x="12" y="11"/>
                  </a:lnTo>
                  <a:lnTo>
                    <a:pt x="8" y="17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4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orme libre 89"/>
            <p:cNvSpPr>
              <a:spLocks/>
            </p:cNvSpPr>
            <p:nvPr/>
          </p:nvSpPr>
          <p:spPr bwMode="auto">
            <a:xfrm>
              <a:off x="6802438" y="436563"/>
              <a:ext cx="63500" cy="63500"/>
            </a:xfrm>
            <a:custGeom>
              <a:avLst/>
              <a:gdLst>
                <a:gd name="T0" fmla="*/ 6 w 80"/>
                <a:gd name="T1" fmla="*/ 61 h 80"/>
                <a:gd name="T2" fmla="*/ 17 w 80"/>
                <a:gd name="T3" fmla="*/ 73 h 80"/>
                <a:gd name="T4" fmla="*/ 32 w 80"/>
                <a:gd name="T5" fmla="*/ 80 h 80"/>
                <a:gd name="T6" fmla="*/ 38 w 80"/>
                <a:gd name="T7" fmla="*/ 80 h 80"/>
                <a:gd name="T8" fmla="*/ 46 w 80"/>
                <a:gd name="T9" fmla="*/ 80 h 80"/>
                <a:gd name="T10" fmla="*/ 53 w 80"/>
                <a:gd name="T11" fmla="*/ 78 h 80"/>
                <a:gd name="T12" fmla="*/ 63 w 80"/>
                <a:gd name="T13" fmla="*/ 75 h 80"/>
                <a:gd name="T14" fmla="*/ 67 w 80"/>
                <a:gd name="T15" fmla="*/ 69 h 80"/>
                <a:gd name="T16" fmla="*/ 72 w 80"/>
                <a:gd name="T17" fmla="*/ 63 h 80"/>
                <a:gd name="T18" fmla="*/ 76 w 80"/>
                <a:gd name="T19" fmla="*/ 55 h 80"/>
                <a:gd name="T20" fmla="*/ 80 w 80"/>
                <a:gd name="T21" fmla="*/ 50 h 80"/>
                <a:gd name="T22" fmla="*/ 80 w 80"/>
                <a:gd name="T23" fmla="*/ 35 h 80"/>
                <a:gd name="T24" fmla="*/ 76 w 80"/>
                <a:gd name="T25" fmla="*/ 21 h 80"/>
                <a:gd name="T26" fmla="*/ 70 w 80"/>
                <a:gd name="T27" fmla="*/ 12 h 80"/>
                <a:gd name="T28" fmla="*/ 63 w 80"/>
                <a:gd name="T29" fmla="*/ 8 h 80"/>
                <a:gd name="T30" fmla="*/ 57 w 80"/>
                <a:gd name="T31" fmla="*/ 4 h 80"/>
                <a:gd name="T32" fmla="*/ 49 w 80"/>
                <a:gd name="T33" fmla="*/ 2 h 80"/>
                <a:gd name="T34" fmla="*/ 42 w 80"/>
                <a:gd name="T35" fmla="*/ 0 h 80"/>
                <a:gd name="T36" fmla="*/ 34 w 80"/>
                <a:gd name="T37" fmla="*/ 2 h 80"/>
                <a:gd name="T38" fmla="*/ 25 w 80"/>
                <a:gd name="T39" fmla="*/ 4 h 80"/>
                <a:gd name="T40" fmla="*/ 19 w 80"/>
                <a:gd name="T41" fmla="*/ 8 h 80"/>
                <a:gd name="T42" fmla="*/ 11 w 80"/>
                <a:gd name="T43" fmla="*/ 12 h 80"/>
                <a:gd name="T44" fmla="*/ 6 w 80"/>
                <a:gd name="T45" fmla="*/ 17 h 80"/>
                <a:gd name="T46" fmla="*/ 2 w 80"/>
                <a:gd name="T47" fmla="*/ 25 h 80"/>
                <a:gd name="T48" fmla="*/ 0 w 80"/>
                <a:gd name="T49" fmla="*/ 31 h 80"/>
                <a:gd name="T50" fmla="*/ 0 w 80"/>
                <a:gd name="T51" fmla="*/ 38 h 80"/>
                <a:gd name="T52" fmla="*/ 0 w 80"/>
                <a:gd name="T53" fmla="*/ 46 h 80"/>
                <a:gd name="T54" fmla="*/ 2 w 80"/>
                <a:gd name="T55" fmla="*/ 54 h 80"/>
                <a:gd name="T56" fmla="*/ 6 w 80"/>
                <a:gd name="T57" fmla="*/ 61 h 80"/>
                <a:gd name="T58" fmla="*/ 6 w 80"/>
                <a:gd name="T59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80">
                  <a:moveTo>
                    <a:pt x="6" y="61"/>
                  </a:moveTo>
                  <a:lnTo>
                    <a:pt x="17" y="73"/>
                  </a:lnTo>
                  <a:lnTo>
                    <a:pt x="32" y="80"/>
                  </a:lnTo>
                  <a:lnTo>
                    <a:pt x="38" y="80"/>
                  </a:lnTo>
                  <a:lnTo>
                    <a:pt x="46" y="80"/>
                  </a:lnTo>
                  <a:lnTo>
                    <a:pt x="53" y="78"/>
                  </a:lnTo>
                  <a:lnTo>
                    <a:pt x="63" y="75"/>
                  </a:lnTo>
                  <a:lnTo>
                    <a:pt x="67" y="69"/>
                  </a:lnTo>
                  <a:lnTo>
                    <a:pt x="72" y="63"/>
                  </a:lnTo>
                  <a:lnTo>
                    <a:pt x="76" y="55"/>
                  </a:lnTo>
                  <a:lnTo>
                    <a:pt x="80" y="50"/>
                  </a:lnTo>
                  <a:lnTo>
                    <a:pt x="80" y="35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3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5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6" y="17"/>
                  </a:lnTo>
                  <a:lnTo>
                    <a:pt x="2" y="25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4"/>
                  </a:lnTo>
                  <a:lnTo>
                    <a:pt x="6" y="61"/>
                  </a:lnTo>
                  <a:lnTo>
                    <a:pt x="6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orme libre 90"/>
            <p:cNvSpPr>
              <a:spLocks/>
            </p:cNvSpPr>
            <p:nvPr/>
          </p:nvSpPr>
          <p:spPr bwMode="auto">
            <a:xfrm>
              <a:off x="6926263" y="431800"/>
              <a:ext cx="63500" cy="61913"/>
            </a:xfrm>
            <a:custGeom>
              <a:avLst/>
              <a:gdLst>
                <a:gd name="T0" fmla="*/ 7 w 80"/>
                <a:gd name="T1" fmla="*/ 60 h 78"/>
                <a:gd name="T2" fmla="*/ 17 w 80"/>
                <a:gd name="T3" fmla="*/ 70 h 78"/>
                <a:gd name="T4" fmla="*/ 32 w 80"/>
                <a:gd name="T5" fmla="*/ 78 h 78"/>
                <a:gd name="T6" fmla="*/ 38 w 80"/>
                <a:gd name="T7" fmla="*/ 78 h 78"/>
                <a:gd name="T8" fmla="*/ 45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72 w 80"/>
                <a:gd name="T15" fmla="*/ 60 h 78"/>
                <a:gd name="T16" fmla="*/ 80 w 80"/>
                <a:gd name="T17" fmla="*/ 47 h 78"/>
                <a:gd name="T18" fmla="*/ 80 w 80"/>
                <a:gd name="T19" fmla="*/ 41 h 78"/>
                <a:gd name="T20" fmla="*/ 80 w 80"/>
                <a:gd name="T21" fmla="*/ 34 h 78"/>
                <a:gd name="T22" fmla="*/ 78 w 80"/>
                <a:gd name="T23" fmla="*/ 24 h 78"/>
                <a:gd name="T24" fmla="*/ 76 w 80"/>
                <a:gd name="T25" fmla="*/ 19 h 78"/>
                <a:gd name="T26" fmla="*/ 70 w 80"/>
                <a:gd name="T27" fmla="*/ 11 h 78"/>
                <a:gd name="T28" fmla="*/ 64 w 80"/>
                <a:gd name="T29" fmla="*/ 7 h 78"/>
                <a:gd name="T30" fmla="*/ 57 w 80"/>
                <a:gd name="T31" fmla="*/ 3 h 78"/>
                <a:gd name="T32" fmla="*/ 49 w 80"/>
                <a:gd name="T33" fmla="*/ 2 h 78"/>
                <a:gd name="T34" fmla="*/ 40 w 80"/>
                <a:gd name="T35" fmla="*/ 0 h 78"/>
                <a:gd name="T36" fmla="*/ 32 w 80"/>
                <a:gd name="T37" fmla="*/ 2 h 78"/>
                <a:gd name="T38" fmla="*/ 25 w 80"/>
                <a:gd name="T39" fmla="*/ 3 h 78"/>
                <a:gd name="T40" fmla="*/ 19 w 80"/>
                <a:gd name="T41" fmla="*/ 7 h 78"/>
                <a:gd name="T42" fmla="*/ 6 w 80"/>
                <a:gd name="T43" fmla="*/ 17 h 78"/>
                <a:gd name="T44" fmla="*/ 0 w 80"/>
                <a:gd name="T45" fmla="*/ 30 h 78"/>
                <a:gd name="T46" fmla="*/ 0 w 80"/>
                <a:gd name="T47" fmla="*/ 36 h 78"/>
                <a:gd name="T48" fmla="*/ 0 w 80"/>
                <a:gd name="T49" fmla="*/ 45 h 78"/>
                <a:gd name="T50" fmla="*/ 2 w 80"/>
                <a:gd name="T51" fmla="*/ 53 h 78"/>
                <a:gd name="T52" fmla="*/ 7 w 80"/>
                <a:gd name="T53" fmla="*/ 60 h 78"/>
                <a:gd name="T54" fmla="*/ 7 w 80"/>
                <a:gd name="T55" fmla="*/ 6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0"/>
                  </a:moveTo>
                  <a:lnTo>
                    <a:pt x="17" y="70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5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0"/>
                  </a:lnTo>
                  <a:lnTo>
                    <a:pt x="80" y="47"/>
                  </a:lnTo>
                  <a:lnTo>
                    <a:pt x="80" y="41"/>
                  </a:lnTo>
                  <a:lnTo>
                    <a:pt x="80" y="34"/>
                  </a:lnTo>
                  <a:lnTo>
                    <a:pt x="78" y="24"/>
                  </a:lnTo>
                  <a:lnTo>
                    <a:pt x="76" y="19"/>
                  </a:lnTo>
                  <a:lnTo>
                    <a:pt x="70" y="11"/>
                  </a:lnTo>
                  <a:lnTo>
                    <a:pt x="64" y="7"/>
                  </a:lnTo>
                  <a:lnTo>
                    <a:pt x="57" y="3"/>
                  </a:lnTo>
                  <a:lnTo>
                    <a:pt x="49" y="2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3"/>
                  </a:lnTo>
                  <a:lnTo>
                    <a:pt x="19" y="7"/>
                  </a:lnTo>
                  <a:lnTo>
                    <a:pt x="6" y="17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7" y="60"/>
                  </a:lnTo>
                  <a:lnTo>
                    <a:pt x="7" y="6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orme libre 91"/>
            <p:cNvSpPr>
              <a:spLocks/>
            </p:cNvSpPr>
            <p:nvPr/>
          </p:nvSpPr>
          <p:spPr bwMode="auto">
            <a:xfrm>
              <a:off x="7053263" y="430213"/>
              <a:ext cx="63500" cy="61913"/>
            </a:xfrm>
            <a:custGeom>
              <a:avLst/>
              <a:gdLst>
                <a:gd name="T0" fmla="*/ 7 w 79"/>
                <a:gd name="T1" fmla="*/ 62 h 78"/>
                <a:gd name="T2" fmla="*/ 17 w 79"/>
                <a:gd name="T3" fmla="*/ 72 h 78"/>
                <a:gd name="T4" fmla="*/ 32 w 79"/>
                <a:gd name="T5" fmla="*/ 78 h 78"/>
                <a:gd name="T6" fmla="*/ 39 w 79"/>
                <a:gd name="T7" fmla="*/ 78 h 78"/>
                <a:gd name="T8" fmla="*/ 47 w 79"/>
                <a:gd name="T9" fmla="*/ 78 h 78"/>
                <a:gd name="T10" fmla="*/ 53 w 79"/>
                <a:gd name="T11" fmla="*/ 76 h 78"/>
                <a:gd name="T12" fmla="*/ 62 w 79"/>
                <a:gd name="T13" fmla="*/ 74 h 78"/>
                <a:gd name="T14" fmla="*/ 72 w 79"/>
                <a:gd name="T15" fmla="*/ 62 h 78"/>
                <a:gd name="T16" fmla="*/ 79 w 79"/>
                <a:gd name="T17" fmla="*/ 49 h 78"/>
                <a:gd name="T18" fmla="*/ 79 w 79"/>
                <a:gd name="T19" fmla="*/ 34 h 78"/>
                <a:gd name="T20" fmla="*/ 76 w 79"/>
                <a:gd name="T21" fmla="*/ 21 h 78"/>
                <a:gd name="T22" fmla="*/ 70 w 79"/>
                <a:gd name="T23" fmla="*/ 13 h 78"/>
                <a:gd name="T24" fmla="*/ 64 w 79"/>
                <a:gd name="T25" fmla="*/ 7 h 78"/>
                <a:gd name="T26" fmla="*/ 57 w 79"/>
                <a:gd name="T27" fmla="*/ 4 h 78"/>
                <a:gd name="T28" fmla="*/ 49 w 79"/>
                <a:gd name="T29" fmla="*/ 2 h 78"/>
                <a:gd name="T30" fmla="*/ 41 w 79"/>
                <a:gd name="T31" fmla="*/ 0 h 78"/>
                <a:gd name="T32" fmla="*/ 34 w 79"/>
                <a:gd name="T33" fmla="*/ 2 h 78"/>
                <a:gd name="T34" fmla="*/ 26 w 79"/>
                <a:gd name="T35" fmla="*/ 4 h 78"/>
                <a:gd name="T36" fmla="*/ 19 w 79"/>
                <a:gd name="T37" fmla="*/ 7 h 78"/>
                <a:gd name="T38" fmla="*/ 5 w 79"/>
                <a:gd name="T39" fmla="*/ 17 h 78"/>
                <a:gd name="T40" fmla="*/ 1 w 79"/>
                <a:gd name="T41" fmla="*/ 32 h 78"/>
                <a:gd name="T42" fmla="*/ 0 w 79"/>
                <a:gd name="T43" fmla="*/ 38 h 78"/>
                <a:gd name="T44" fmla="*/ 0 w 79"/>
                <a:gd name="T45" fmla="*/ 45 h 78"/>
                <a:gd name="T46" fmla="*/ 3 w 79"/>
                <a:gd name="T47" fmla="*/ 53 h 78"/>
                <a:gd name="T48" fmla="*/ 7 w 79"/>
                <a:gd name="T49" fmla="*/ 62 h 78"/>
                <a:gd name="T50" fmla="*/ 7 w 79"/>
                <a:gd name="T51" fmla="*/ 6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9" h="78">
                  <a:moveTo>
                    <a:pt x="7" y="62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39" y="78"/>
                  </a:lnTo>
                  <a:lnTo>
                    <a:pt x="47" y="78"/>
                  </a:lnTo>
                  <a:lnTo>
                    <a:pt x="53" y="76"/>
                  </a:lnTo>
                  <a:lnTo>
                    <a:pt x="62" y="74"/>
                  </a:lnTo>
                  <a:lnTo>
                    <a:pt x="72" y="62"/>
                  </a:lnTo>
                  <a:lnTo>
                    <a:pt x="79" y="49"/>
                  </a:lnTo>
                  <a:lnTo>
                    <a:pt x="79" y="34"/>
                  </a:lnTo>
                  <a:lnTo>
                    <a:pt x="76" y="21"/>
                  </a:lnTo>
                  <a:lnTo>
                    <a:pt x="70" y="13"/>
                  </a:lnTo>
                  <a:lnTo>
                    <a:pt x="64" y="7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1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9" y="7"/>
                  </a:lnTo>
                  <a:lnTo>
                    <a:pt x="5" y="17"/>
                  </a:lnTo>
                  <a:lnTo>
                    <a:pt x="1" y="32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3" y="53"/>
                  </a:lnTo>
                  <a:lnTo>
                    <a:pt x="7" y="62"/>
                  </a:lnTo>
                  <a:lnTo>
                    <a:pt x="7" y="6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orme libre 92"/>
            <p:cNvSpPr>
              <a:spLocks/>
            </p:cNvSpPr>
            <p:nvPr/>
          </p:nvSpPr>
          <p:spPr bwMode="auto">
            <a:xfrm>
              <a:off x="7308850" y="452438"/>
              <a:ext cx="65088" cy="61913"/>
            </a:xfrm>
            <a:custGeom>
              <a:avLst/>
              <a:gdLst>
                <a:gd name="T0" fmla="*/ 7 w 81"/>
                <a:gd name="T1" fmla="*/ 59 h 78"/>
                <a:gd name="T2" fmla="*/ 19 w 81"/>
                <a:gd name="T3" fmla="*/ 71 h 78"/>
                <a:gd name="T4" fmla="*/ 32 w 81"/>
                <a:gd name="T5" fmla="*/ 78 h 78"/>
                <a:gd name="T6" fmla="*/ 40 w 81"/>
                <a:gd name="T7" fmla="*/ 78 h 78"/>
                <a:gd name="T8" fmla="*/ 49 w 81"/>
                <a:gd name="T9" fmla="*/ 78 h 78"/>
                <a:gd name="T10" fmla="*/ 57 w 81"/>
                <a:gd name="T11" fmla="*/ 76 h 78"/>
                <a:gd name="T12" fmla="*/ 64 w 81"/>
                <a:gd name="T13" fmla="*/ 73 h 78"/>
                <a:gd name="T14" fmla="*/ 76 w 81"/>
                <a:gd name="T15" fmla="*/ 61 h 78"/>
                <a:gd name="T16" fmla="*/ 81 w 81"/>
                <a:gd name="T17" fmla="*/ 48 h 78"/>
                <a:gd name="T18" fmla="*/ 81 w 81"/>
                <a:gd name="T19" fmla="*/ 33 h 78"/>
                <a:gd name="T20" fmla="*/ 76 w 81"/>
                <a:gd name="T21" fmla="*/ 19 h 78"/>
                <a:gd name="T22" fmla="*/ 70 w 81"/>
                <a:gd name="T23" fmla="*/ 12 h 78"/>
                <a:gd name="T24" fmla="*/ 64 w 81"/>
                <a:gd name="T25" fmla="*/ 8 h 78"/>
                <a:gd name="T26" fmla="*/ 57 w 81"/>
                <a:gd name="T27" fmla="*/ 4 h 78"/>
                <a:gd name="T28" fmla="*/ 49 w 81"/>
                <a:gd name="T29" fmla="*/ 2 h 78"/>
                <a:gd name="T30" fmla="*/ 43 w 81"/>
                <a:gd name="T31" fmla="*/ 0 h 78"/>
                <a:gd name="T32" fmla="*/ 36 w 81"/>
                <a:gd name="T33" fmla="*/ 2 h 78"/>
                <a:gd name="T34" fmla="*/ 26 w 81"/>
                <a:gd name="T35" fmla="*/ 4 h 78"/>
                <a:gd name="T36" fmla="*/ 21 w 81"/>
                <a:gd name="T37" fmla="*/ 8 h 78"/>
                <a:gd name="T38" fmla="*/ 7 w 81"/>
                <a:gd name="T39" fmla="*/ 15 h 78"/>
                <a:gd name="T40" fmla="*/ 2 w 81"/>
                <a:gd name="T41" fmla="*/ 31 h 78"/>
                <a:gd name="T42" fmla="*/ 0 w 81"/>
                <a:gd name="T43" fmla="*/ 36 h 78"/>
                <a:gd name="T44" fmla="*/ 2 w 81"/>
                <a:gd name="T45" fmla="*/ 46 h 78"/>
                <a:gd name="T46" fmla="*/ 3 w 81"/>
                <a:gd name="T47" fmla="*/ 54 h 78"/>
                <a:gd name="T48" fmla="*/ 7 w 81"/>
                <a:gd name="T49" fmla="*/ 59 h 78"/>
                <a:gd name="T50" fmla="*/ 7 w 81"/>
                <a:gd name="T51" fmla="*/ 5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1" h="78">
                  <a:moveTo>
                    <a:pt x="7" y="59"/>
                  </a:moveTo>
                  <a:lnTo>
                    <a:pt x="19" y="71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9" y="78"/>
                  </a:lnTo>
                  <a:lnTo>
                    <a:pt x="57" y="76"/>
                  </a:lnTo>
                  <a:lnTo>
                    <a:pt x="64" y="73"/>
                  </a:lnTo>
                  <a:lnTo>
                    <a:pt x="76" y="61"/>
                  </a:lnTo>
                  <a:lnTo>
                    <a:pt x="81" y="48"/>
                  </a:lnTo>
                  <a:lnTo>
                    <a:pt x="81" y="33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3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21" y="8"/>
                  </a:lnTo>
                  <a:lnTo>
                    <a:pt x="7" y="15"/>
                  </a:lnTo>
                  <a:lnTo>
                    <a:pt x="2" y="31"/>
                  </a:lnTo>
                  <a:lnTo>
                    <a:pt x="0" y="36"/>
                  </a:lnTo>
                  <a:lnTo>
                    <a:pt x="2" y="46"/>
                  </a:lnTo>
                  <a:lnTo>
                    <a:pt x="3" y="54"/>
                  </a:lnTo>
                  <a:lnTo>
                    <a:pt x="7" y="59"/>
                  </a:lnTo>
                  <a:lnTo>
                    <a:pt x="7" y="5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orme libre 93"/>
            <p:cNvSpPr>
              <a:spLocks/>
            </p:cNvSpPr>
            <p:nvPr/>
          </p:nvSpPr>
          <p:spPr bwMode="auto">
            <a:xfrm>
              <a:off x="7151688" y="1020763"/>
              <a:ext cx="61913" cy="60325"/>
            </a:xfrm>
            <a:custGeom>
              <a:avLst/>
              <a:gdLst>
                <a:gd name="T0" fmla="*/ 6 w 80"/>
                <a:gd name="T1" fmla="*/ 59 h 76"/>
                <a:gd name="T2" fmla="*/ 17 w 80"/>
                <a:gd name="T3" fmla="*/ 68 h 76"/>
                <a:gd name="T4" fmla="*/ 31 w 80"/>
                <a:gd name="T5" fmla="*/ 76 h 76"/>
                <a:gd name="T6" fmla="*/ 38 w 80"/>
                <a:gd name="T7" fmla="*/ 76 h 76"/>
                <a:gd name="T8" fmla="*/ 46 w 80"/>
                <a:gd name="T9" fmla="*/ 76 h 76"/>
                <a:gd name="T10" fmla="*/ 53 w 80"/>
                <a:gd name="T11" fmla="*/ 74 h 76"/>
                <a:gd name="T12" fmla="*/ 63 w 80"/>
                <a:gd name="T13" fmla="*/ 72 h 76"/>
                <a:gd name="T14" fmla="*/ 72 w 80"/>
                <a:gd name="T15" fmla="*/ 61 h 76"/>
                <a:gd name="T16" fmla="*/ 80 w 80"/>
                <a:gd name="T17" fmla="*/ 48 h 76"/>
                <a:gd name="T18" fmla="*/ 80 w 80"/>
                <a:gd name="T19" fmla="*/ 40 h 76"/>
                <a:gd name="T20" fmla="*/ 80 w 80"/>
                <a:gd name="T21" fmla="*/ 32 h 76"/>
                <a:gd name="T22" fmla="*/ 78 w 80"/>
                <a:gd name="T23" fmla="*/ 25 h 76"/>
                <a:gd name="T24" fmla="*/ 74 w 80"/>
                <a:gd name="T25" fmla="*/ 17 h 76"/>
                <a:gd name="T26" fmla="*/ 69 w 80"/>
                <a:gd name="T27" fmla="*/ 11 h 76"/>
                <a:gd name="T28" fmla="*/ 63 w 80"/>
                <a:gd name="T29" fmla="*/ 6 h 76"/>
                <a:gd name="T30" fmla="*/ 55 w 80"/>
                <a:gd name="T31" fmla="*/ 2 h 76"/>
                <a:gd name="T32" fmla="*/ 50 w 80"/>
                <a:gd name="T33" fmla="*/ 0 h 76"/>
                <a:gd name="T34" fmla="*/ 40 w 80"/>
                <a:gd name="T35" fmla="*/ 0 h 76"/>
                <a:gd name="T36" fmla="*/ 32 w 80"/>
                <a:gd name="T37" fmla="*/ 0 h 76"/>
                <a:gd name="T38" fmla="*/ 25 w 80"/>
                <a:gd name="T39" fmla="*/ 2 h 76"/>
                <a:gd name="T40" fmla="*/ 17 w 80"/>
                <a:gd name="T41" fmla="*/ 6 h 76"/>
                <a:gd name="T42" fmla="*/ 6 w 80"/>
                <a:gd name="T43" fmla="*/ 15 h 76"/>
                <a:gd name="T44" fmla="*/ 0 w 80"/>
                <a:gd name="T45" fmla="*/ 30 h 76"/>
                <a:gd name="T46" fmla="*/ 0 w 80"/>
                <a:gd name="T47" fmla="*/ 36 h 76"/>
                <a:gd name="T48" fmla="*/ 0 w 80"/>
                <a:gd name="T49" fmla="*/ 44 h 76"/>
                <a:gd name="T50" fmla="*/ 2 w 80"/>
                <a:gd name="T51" fmla="*/ 51 h 76"/>
                <a:gd name="T52" fmla="*/ 6 w 80"/>
                <a:gd name="T53" fmla="*/ 59 h 76"/>
                <a:gd name="T54" fmla="*/ 6 w 80"/>
                <a:gd name="T55" fmla="*/ 5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6">
                  <a:moveTo>
                    <a:pt x="6" y="59"/>
                  </a:moveTo>
                  <a:lnTo>
                    <a:pt x="17" y="68"/>
                  </a:lnTo>
                  <a:lnTo>
                    <a:pt x="31" y="76"/>
                  </a:lnTo>
                  <a:lnTo>
                    <a:pt x="38" y="76"/>
                  </a:lnTo>
                  <a:lnTo>
                    <a:pt x="46" y="76"/>
                  </a:lnTo>
                  <a:lnTo>
                    <a:pt x="53" y="74"/>
                  </a:lnTo>
                  <a:lnTo>
                    <a:pt x="63" y="72"/>
                  </a:lnTo>
                  <a:lnTo>
                    <a:pt x="72" y="61"/>
                  </a:lnTo>
                  <a:lnTo>
                    <a:pt x="80" y="48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78" y="25"/>
                  </a:lnTo>
                  <a:lnTo>
                    <a:pt x="74" y="17"/>
                  </a:lnTo>
                  <a:lnTo>
                    <a:pt x="69" y="11"/>
                  </a:lnTo>
                  <a:lnTo>
                    <a:pt x="63" y="6"/>
                  </a:lnTo>
                  <a:lnTo>
                    <a:pt x="55" y="2"/>
                  </a:lnTo>
                  <a:lnTo>
                    <a:pt x="50" y="0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5" y="2"/>
                  </a:lnTo>
                  <a:lnTo>
                    <a:pt x="17" y="6"/>
                  </a:lnTo>
                  <a:lnTo>
                    <a:pt x="6" y="15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2" y="51"/>
                  </a:lnTo>
                  <a:lnTo>
                    <a:pt x="6" y="59"/>
                  </a:lnTo>
                  <a:lnTo>
                    <a:pt x="6" y="5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orme libre 94"/>
            <p:cNvSpPr>
              <a:spLocks/>
            </p:cNvSpPr>
            <p:nvPr/>
          </p:nvSpPr>
          <p:spPr bwMode="auto">
            <a:xfrm>
              <a:off x="7383463" y="530225"/>
              <a:ext cx="63500" cy="61913"/>
            </a:xfrm>
            <a:custGeom>
              <a:avLst/>
              <a:gdLst>
                <a:gd name="T0" fmla="*/ 7 w 80"/>
                <a:gd name="T1" fmla="*/ 63 h 78"/>
                <a:gd name="T2" fmla="*/ 17 w 80"/>
                <a:gd name="T3" fmla="*/ 72 h 78"/>
                <a:gd name="T4" fmla="*/ 32 w 80"/>
                <a:gd name="T5" fmla="*/ 78 h 78"/>
                <a:gd name="T6" fmla="*/ 45 w 80"/>
                <a:gd name="T7" fmla="*/ 78 h 78"/>
                <a:gd name="T8" fmla="*/ 63 w 80"/>
                <a:gd name="T9" fmla="*/ 76 h 78"/>
                <a:gd name="T10" fmla="*/ 66 w 80"/>
                <a:gd name="T11" fmla="*/ 71 h 78"/>
                <a:gd name="T12" fmla="*/ 72 w 80"/>
                <a:gd name="T13" fmla="*/ 63 h 78"/>
                <a:gd name="T14" fmla="*/ 76 w 80"/>
                <a:gd name="T15" fmla="*/ 57 h 78"/>
                <a:gd name="T16" fmla="*/ 80 w 80"/>
                <a:gd name="T17" fmla="*/ 50 h 78"/>
                <a:gd name="T18" fmla="*/ 78 w 80"/>
                <a:gd name="T19" fmla="*/ 34 h 78"/>
                <a:gd name="T20" fmla="*/ 74 w 80"/>
                <a:gd name="T21" fmla="*/ 21 h 78"/>
                <a:gd name="T22" fmla="*/ 68 w 80"/>
                <a:gd name="T23" fmla="*/ 14 h 78"/>
                <a:gd name="T24" fmla="*/ 63 w 80"/>
                <a:gd name="T25" fmla="*/ 8 h 78"/>
                <a:gd name="T26" fmla="*/ 55 w 80"/>
                <a:gd name="T27" fmla="*/ 4 h 78"/>
                <a:gd name="T28" fmla="*/ 49 w 80"/>
                <a:gd name="T29" fmla="*/ 2 h 78"/>
                <a:gd name="T30" fmla="*/ 40 w 80"/>
                <a:gd name="T31" fmla="*/ 0 h 78"/>
                <a:gd name="T32" fmla="*/ 32 w 80"/>
                <a:gd name="T33" fmla="*/ 2 h 78"/>
                <a:gd name="T34" fmla="*/ 25 w 80"/>
                <a:gd name="T35" fmla="*/ 4 h 78"/>
                <a:gd name="T36" fmla="*/ 19 w 80"/>
                <a:gd name="T37" fmla="*/ 8 h 78"/>
                <a:gd name="T38" fmla="*/ 9 w 80"/>
                <a:gd name="T39" fmla="*/ 14 h 78"/>
                <a:gd name="T40" fmla="*/ 6 w 80"/>
                <a:gd name="T41" fmla="*/ 19 h 78"/>
                <a:gd name="T42" fmla="*/ 2 w 80"/>
                <a:gd name="T43" fmla="*/ 25 h 78"/>
                <a:gd name="T44" fmla="*/ 2 w 80"/>
                <a:gd name="T45" fmla="*/ 33 h 78"/>
                <a:gd name="T46" fmla="*/ 0 w 80"/>
                <a:gd name="T47" fmla="*/ 38 h 78"/>
                <a:gd name="T48" fmla="*/ 0 w 80"/>
                <a:gd name="T49" fmla="*/ 46 h 78"/>
                <a:gd name="T50" fmla="*/ 2 w 80"/>
                <a:gd name="T51" fmla="*/ 53 h 78"/>
                <a:gd name="T52" fmla="*/ 7 w 80"/>
                <a:gd name="T53" fmla="*/ 63 h 78"/>
                <a:gd name="T54" fmla="*/ 7 w 80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3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5" y="78"/>
                  </a:lnTo>
                  <a:lnTo>
                    <a:pt x="63" y="76"/>
                  </a:lnTo>
                  <a:lnTo>
                    <a:pt x="66" y="71"/>
                  </a:lnTo>
                  <a:lnTo>
                    <a:pt x="72" y="63"/>
                  </a:lnTo>
                  <a:lnTo>
                    <a:pt x="76" y="57"/>
                  </a:lnTo>
                  <a:lnTo>
                    <a:pt x="80" y="50"/>
                  </a:lnTo>
                  <a:lnTo>
                    <a:pt x="78" y="34"/>
                  </a:lnTo>
                  <a:lnTo>
                    <a:pt x="74" y="21"/>
                  </a:lnTo>
                  <a:lnTo>
                    <a:pt x="68" y="14"/>
                  </a:lnTo>
                  <a:lnTo>
                    <a:pt x="63" y="8"/>
                  </a:lnTo>
                  <a:lnTo>
                    <a:pt x="55" y="4"/>
                  </a:lnTo>
                  <a:lnTo>
                    <a:pt x="49" y="2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4"/>
                  </a:lnTo>
                  <a:lnTo>
                    <a:pt x="19" y="8"/>
                  </a:lnTo>
                  <a:lnTo>
                    <a:pt x="9" y="14"/>
                  </a:lnTo>
                  <a:lnTo>
                    <a:pt x="6" y="19"/>
                  </a:lnTo>
                  <a:lnTo>
                    <a:pt x="2" y="25"/>
                  </a:lnTo>
                  <a:lnTo>
                    <a:pt x="2" y="33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orme libre 95"/>
            <p:cNvSpPr>
              <a:spLocks/>
            </p:cNvSpPr>
            <p:nvPr/>
          </p:nvSpPr>
          <p:spPr bwMode="auto">
            <a:xfrm>
              <a:off x="7402513" y="646113"/>
              <a:ext cx="63500" cy="63500"/>
            </a:xfrm>
            <a:custGeom>
              <a:avLst/>
              <a:gdLst>
                <a:gd name="T0" fmla="*/ 7 w 79"/>
                <a:gd name="T1" fmla="*/ 60 h 79"/>
                <a:gd name="T2" fmla="*/ 17 w 79"/>
                <a:gd name="T3" fmla="*/ 72 h 79"/>
                <a:gd name="T4" fmla="*/ 32 w 79"/>
                <a:gd name="T5" fmla="*/ 79 h 79"/>
                <a:gd name="T6" fmla="*/ 38 w 79"/>
                <a:gd name="T7" fmla="*/ 79 h 79"/>
                <a:gd name="T8" fmla="*/ 45 w 79"/>
                <a:gd name="T9" fmla="*/ 79 h 79"/>
                <a:gd name="T10" fmla="*/ 53 w 79"/>
                <a:gd name="T11" fmla="*/ 78 h 79"/>
                <a:gd name="T12" fmla="*/ 62 w 79"/>
                <a:gd name="T13" fmla="*/ 74 h 79"/>
                <a:gd name="T14" fmla="*/ 66 w 79"/>
                <a:gd name="T15" fmla="*/ 68 h 79"/>
                <a:gd name="T16" fmla="*/ 72 w 79"/>
                <a:gd name="T17" fmla="*/ 62 h 79"/>
                <a:gd name="T18" fmla="*/ 76 w 79"/>
                <a:gd name="T19" fmla="*/ 55 h 79"/>
                <a:gd name="T20" fmla="*/ 79 w 79"/>
                <a:gd name="T21" fmla="*/ 49 h 79"/>
                <a:gd name="T22" fmla="*/ 79 w 79"/>
                <a:gd name="T23" fmla="*/ 34 h 79"/>
                <a:gd name="T24" fmla="*/ 76 w 79"/>
                <a:gd name="T25" fmla="*/ 21 h 79"/>
                <a:gd name="T26" fmla="*/ 70 w 79"/>
                <a:gd name="T27" fmla="*/ 11 h 79"/>
                <a:gd name="T28" fmla="*/ 62 w 79"/>
                <a:gd name="T29" fmla="*/ 7 h 79"/>
                <a:gd name="T30" fmla="*/ 57 w 79"/>
                <a:gd name="T31" fmla="*/ 3 h 79"/>
                <a:gd name="T32" fmla="*/ 49 w 79"/>
                <a:gd name="T33" fmla="*/ 1 h 79"/>
                <a:gd name="T34" fmla="*/ 39 w 79"/>
                <a:gd name="T35" fmla="*/ 0 h 79"/>
                <a:gd name="T36" fmla="*/ 32 w 79"/>
                <a:gd name="T37" fmla="*/ 1 h 79"/>
                <a:gd name="T38" fmla="*/ 24 w 79"/>
                <a:gd name="T39" fmla="*/ 3 h 79"/>
                <a:gd name="T40" fmla="*/ 19 w 79"/>
                <a:gd name="T41" fmla="*/ 7 h 79"/>
                <a:gd name="T42" fmla="*/ 9 w 79"/>
                <a:gd name="T43" fmla="*/ 11 h 79"/>
                <a:gd name="T44" fmla="*/ 5 w 79"/>
                <a:gd name="T45" fmla="*/ 17 h 79"/>
                <a:gd name="T46" fmla="*/ 0 w 79"/>
                <a:gd name="T47" fmla="*/ 24 h 79"/>
                <a:gd name="T48" fmla="*/ 0 w 79"/>
                <a:gd name="T49" fmla="*/ 30 h 79"/>
                <a:gd name="T50" fmla="*/ 0 w 79"/>
                <a:gd name="T51" fmla="*/ 38 h 79"/>
                <a:gd name="T52" fmla="*/ 0 w 79"/>
                <a:gd name="T53" fmla="*/ 45 h 79"/>
                <a:gd name="T54" fmla="*/ 1 w 79"/>
                <a:gd name="T55" fmla="*/ 53 h 79"/>
                <a:gd name="T56" fmla="*/ 7 w 79"/>
                <a:gd name="T57" fmla="*/ 60 h 79"/>
                <a:gd name="T58" fmla="*/ 7 w 79"/>
                <a:gd name="T59" fmla="*/ 6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9" h="79">
                  <a:moveTo>
                    <a:pt x="7" y="60"/>
                  </a:moveTo>
                  <a:lnTo>
                    <a:pt x="17" y="72"/>
                  </a:lnTo>
                  <a:lnTo>
                    <a:pt x="32" y="79"/>
                  </a:lnTo>
                  <a:lnTo>
                    <a:pt x="38" y="79"/>
                  </a:lnTo>
                  <a:lnTo>
                    <a:pt x="45" y="79"/>
                  </a:lnTo>
                  <a:lnTo>
                    <a:pt x="53" y="78"/>
                  </a:lnTo>
                  <a:lnTo>
                    <a:pt x="62" y="74"/>
                  </a:lnTo>
                  <a:lnTo>
                    <a:pt x="66" y="68"/>
                  </a:lnTo>
                  <a:lnTo>
                    <a:pt x="72" y="62"/>
                  </a:lnTo>
                  <a:lnTo>
                    <a:pt x="76" y="55"/>
                  </a:lnTo>
                  <a:lnTo>
                    <a:pt x="79" y="49"/>
                  </a:lnTo>
                  <a:lnTo>
                    <a:pt x="79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2" y="7"/>
                  </a:lnTo>
                  <a:lnTo>
                    <a:pt x="57" y="3"/>
                  </a:lnTo>
                  <a:lnTo>
                    <a:pt x="49" y="1"/>
                  </a:lnTo>
                  <a:lnTo>
                    <a:pt x="39" y="0"/>
                  </a:lnTo>
                  <a:lnTo>
                    <a:pt x="32" y="1"/>
                  </a:lnTo>
                  <a:lnTo>
                    <a:pt x="24" y="3"/>
                  </a:lnTo>
                  <a:lnTo>
                    <a:pt x="19" y="7"/>
                  </a:lnTo>
                  <a:lnTo>
                    <a:pt x="9" y="11"/>
                  </a:lnTo>
                  <a:lnTo>
                    <a:pt x="5" y="17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1" y="53"/>
                  </a:lnTo>
                  <a:lnTo>
                    <a:pt x="7" y="60"/>
                  </a:lnTo>
                  <a:lnTo>
                    <a:pt x="7" y="6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orme libre 96"/>
            <p:cNvSpPr>
              <a:spLocks/>
            </p:cNvSpPr>
            <p:nvPr/>
          </p:nvSpPr>
          <p:spPr bwMode="auto">
            <a:xfrm>
              <a:off x="7399338" y="757238"/>
              <a:ext cx="63500" cy="61913"/>
            </a:xfrm>
            <a:custGeom>
              <a:avLst/>
              <a:gdLst>
                <a:gd name="T0" fmla="*/ 7 w 80"/>
                <a:gd name="T1" fmla="*/ 61 h 78"/>
                <a:gd name="T2" fmla="*/ 17 w 80"/>
                <a:gd name="T3" fmla="*/ 72 h 78"/>
                <a:gd name="T4" fmla="*/ 32 w 80"/>
                <a:gd name="T5" fmla="*/ 78 h 78"/>
                <a:gd name="T6" fmla="*/ 40 w 80"/>
                <a:gd name="T7" fmla="*/ 78 h 78"/>
                <a:gd name="T8" fmla="*/ 47 w 80"/>
                <a:gd name="T9" fmla="*/ 78 h 78"/>
                <a:gd name="T10" fmla="*/ 55 w 80"/>
                <a:gd name="T11" fmla="*/ 78 h 78"/>
                <a:gd name="T12" fmla="*/ 62 w 80"/>
                <a:gd name="T13" fmla="*/ 74 h 78"/>
                <a:gd name="T14" fmla="*/ 66 w 80"/>
                <a:gd name="T15" fmla="*/ 69 h 78"/>
                <a:gd name="T16" fmla="*/ 74 w 80"/>
                <a:gd name="T17" fmla="*/ 63 h 78"/>
                <a:gd name="T18" fmla="*/ 76 w 80"/>
                <a:gd name="T19" fmla="*/ 55 h 78"/>
                <a:gd name="T20" fmla="*/ 80 w 80"/>
                <a:gd name="T21" fmla="*/ 50 h 78"/>
                <a:gd name="T22" fmla="*/ 80 w 80"/>
                <a:gd name="T23" fmla="*/ 34 h 78"/>
                <a:gd name="T24" fmla="*/ 76 w 80"/>
                <a:gd name="T25" fmla="*/ 21 h 78"/>
                <a:gd name="T26" fmla="*/ 70 w 80"/>
                <a:gd name="T27" fmla="*/ 12 h 78"/>
                <a:gd name="T28" fmla="*/ 64 w 80"/>
                <a:gd name="T29" fmla="*/ 8 h 78"/>
                <a:gd name="T30" fmla="*/ 57 w 80"/>
                <a:gd name="T31" fmla="*/ 4 h 78"/>
                <a:gd name="T32" fmla="*/ 49 w 80"/>
                <a:gd name="T33" fmla="*/ 2 h 78"/>
                <a:gd name="T34" fmla="*/ 42 w 80"/>
                <a:gd name="T35" fmla="*/ 0 h 78"/>
                <a:gd name="T36" fmla="*/ 34 w 80"/>
                <a:gd name="T37" fmla="*/ 2 h 78"/>
                <a:gd name="T38" fmla="*/ 24 w 80"/>
                <a:gd name="T39" fmla="*/ 4 h 78"/>
                <a:gd name="T40" fmla="*/ 19 w 80"/>
                <a:gd name="T41" fmla="*/ 8 h 78"/>
                <a:gd name="T42" fmla="*/ 11 w 80"/>
                <a:gd name="T43" fmla="*/ 12 h 78"/>
                <a:gd name="T44" fmla="*/ 5 w 80"/>
                <a:gd name="T45" fmla="*/ 17 h 78"/>
                <a:gd name="T46" fmla="*/ 2 w 80"/>
                <a:gd name="T47" fmla="*/ 23 h 78"/>
                <a:gd name="T48" fmla="*/ 2 w 80"/>
                <a:gd name="T49" fmla="*/ 31 h 78"/>
                <a:gd name="T50" fmla="*/ 0 w 80"/>
                <a:gd name="T51" fmla="*/ 38 h 78"/>
                <a:gd name="T52" fmla="*/ 0 w 80"/>
                <a:gd name="T53" fmla="*/ 46 h 78"/>
                <a:gd name="T54" fmla="*/ 4 w 80"/>
                <a:gd name="T55" fmla="*/ 53 h 78"/>
                <a:gd name="T56" fmla="*/ 7 w 80"/>
                <a:gd name="T57" fmla="*/ 61 h 78"/>
                <a:gd name="T58" fmla="*/ 7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7" y="61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7" y="78"/>
                  </a:lnTo>
                  <a:lnTo>
                    <a:pt x="55" y="78"/>
                  </a:lnTo>
                  <a:lnTo>
                    <a:pt x="62" y="74"/>
                  </a:lnTo>
                  <a:lnTo>
                    <a:pt x="66" y="69"/>
                  </a:lnTo>
                  <a:lnTo>
                    <a:pt x="74" y="63"/>
                  </a:lnTo>
                  <a:lnTo>
                    <a:pt x="76" y="55"/>
                  </a:lnTo>
                  <a:lnTo>
                    <a:pt x="80" y="50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4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2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orme libre 97"/>
            <p:cNvSpPr>
              <a:spLocks/>
            </p:cNvSpPr>
            <p:nvPr/>
          </p:nvSpPr>
          <p:spPr bwMode="auto">
            <a:xfrm>
              <a:off x="7399338" y="866775"/>
              <a:ext cx="63500" cy="61913"/>
            </a:xfrm>
            <a:custGeom>
              <a:avLst/>
              <a:gdLst>
                <a:gd name="T0" fmla="*/ 7 w 80"/>
                <a:gd name="T1" fmla="*/ 61 h 80"/>
                <a:gd name="T2" fmla="*/ 17 w 80"/>
                <a:gd name="T3" fmla="*/ 72 h 80"/>
                <a:gd name="T4" fmla="*/ 32 w 80"/>
                <a:gd name="T5" fmla="*/ 80 h 80"/>
                <a:gd name="T6" fmla="*/ 40 w 80"/>
                <a:gd name="T7" fmla="*/ 78 h 80"/>
                <a:gd name="T8" fmla="*/ 47 w 80"/>
                <a:gd name="T9" fmla="*/ 78 h 80"/>
                <a:gd name="T10" fmla="*/ 55 w 80"/>
                <a:gd name="T11" fmla="*/ 76 h 80"/>
                <a:gd name="T12" fmla="*/ 62 w 80"/>
                <a:gd name="T13" fmla="*/ 74 h 80"/>
                <a:gd name="T14" fmla="*/ 74 w 80"/>
                <a:gd name="T15" fmla="*/ 61 h 80"/>
                <a:gd name="T16" fmla="*/ 80 w 80"/>
                <a:gd name="T17" fmla="*/ 50 h 80"/>
                <a:gd name="T18" fmla="*/ 80 w 80"/>
                <a:gd name="T19" fmla="*/ 34 h 80"/>
                <a:gd name="T20" fmla="*/ 76 w 80"/>
                <a:gd name="T21" fmla="*/ 21 h 80"/>
                <a:gd name="T22" fmla="*/ 70 w 80"/>
                <a:gd name="T23" fmla="*/ 12 h 80"/>
                <a:gd name="T24" fmla="*/ 64 w 80"/>
                <a:gd name="T25" fmla="*/ 8 h 80"/>
                <a:gd name="T26" fmla="*/ 57 w 80"/>
                <a:gd name="T27" fmla="*/ 4 h 80"/>
                <a:gd name="T28" fmla="*/ 49 w 80"/>
                <a:gd name="T29" fmla="*/ 2 h 80"/>
                <a:gd name="T30" fmla="*/ 42 w 80"/>
                <a:gd name="T31" fmla="*/ 0 h 80"/>
                <a:gd name="T32" fmla="*/ 34 w 80"/>
                <a:gd name="T33" fmla="*/ 2 h 80"/>
                <a:gd name="T34" fmla="*/ 24 w 80"/>
                <a:gd name="T35" fmla="*/ 4 h 80"/>
                <a:gd name="T36" fmla="*/ 19 w 80"/>
                <a:gd name="T37" fmla="*/ 8 h 80"/>
                <a:gd name="T38" fmla="*/ 11 w 80"/>
                <a:gd name="T39" fmla="*/ 12 h 80"/>
                <a:gd name="T40" fmla="*/ 5 w 80"/>
                <a:gd name="T41" fmla="*/ 17 h 80"/>
                <a:gd name="T42" fmla="*/ 2 w 80"/>
                <a:gd name="T43" fmla="*/ 23 h 80"/>
                <a:gd name="T44" fmla="*/ 2 w 80"/>
                <a:gd name="T45" fmla="*/ 31 h 80"/>
                <a:gd name="T46" fmla="*/ 0 w 80"/>
                <a:gd name="T47" fmla="*/ 38 h 80"/>
                <a:gd name="T48" fmla="*/ 0 w 80"/>
                <a:gd name="T49" fmla="*/ 46 h 80"/>
                <a:gd name="T50" fmla="*/ 4 w 80"/>
                <a:gd name="T51" fmla="*/ 53 h 80"/>
                <a:gd name="T52" fmla="*/ 7 w 80"/>
                <a:gd name="T53" fmla="*/ 61 h 80"/>
                <a:gd name="T54" fmla="*/ 7 w 80"/>
                <a:gd name="T55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7" y="61"/>
                  </a:moveTo>
                  <a:lnTo>
                    <a:pt x="17" y="72"/>
                  </a:lnTo>
                  <a:lnTo>
                    <a:pt x="32" y="80"/>
                  </a:lnTo>
                  <a:lnTo>
                    <a:pt x="40" y="78"/>
                  </a:lnTo>
                  <a:lnTo>
                    <a:pt x="47" y="78"/>
                  </a:lnTo>
                  <a:lnTo>
                    <a:pt x="55" y="76"/>
                  </a:lnTo>
                  <a:lnTo>
                    <a:pt x="62" y="74"/>
                  </a:lnTo>
                  <a:lnTo>
                    <a:pt x="74" y="61"/>
                  </a:lnTo>
                  <a:lnTo>
                    <a:pt x="80" y="50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4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2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Forme libre 98"/>
            <p:cNvSpPr>
              <a:spLocks/>
            </p:cNvSpPr>
            <p:nvPr/>
          </p:nvSpPr>
          <p:spPr bwMode="auto">
            <a:xfrm>
              <a:off x="7377113" y="979488"/>
              <a:ext cx="63500" cy="63500"/>
            </a:xfrm>
            <a:custGeom>
              <a:avLst/>
              <a:gdLst>
                <a:gd name="T0" fmla="*/ 8 w 80"/>
                <a:gd name="T1" fmla="*/ 62 h 80"/>
                <a:gd name="T2" fmla="*/ 17 w 80"/>
                <a:gd name="T3" fmla="*/ 72 h 80"/>
                <a:gd name="T4" fmla="*/ 33 w 80"/>
                <a:gd name="T5" fmla="*/ 80 h 80"/>
                <a:gd name="T6" fmla="*/ 40 w 80"/>
                <a:gd name="T7" fmla="*/ 78 h 80"/>
                <a:gd name="T8" fmla="*/ 46 w 80"/>
                <a:gd name="T9" fmla="*/ 78 h 80"/>
                <a:gd name="T10" fmla="*/ 53 w 80"/>
                <a:gd name="T11" fmla="*/ 76 h 80"/>
                <a:gd name="T12" fmla="*/ 63 w 80"/>
                <a:gd name="T13" fmla="*/ 74 h 80"/>
                <a:gd name="T14" fmla="*/ 72 w 80"/>
                <a:gd name="T15" fmla="*/ 62 h 80"/>
                <a:gd name="T16" fmla="*/ 80 w 80"/>
                <a:gd name="T17" fmla="*/ 49 h 80"/>
                <a:gd name="T18" fmla="*/ 80 w 80"/>
                <a:gd name="T19" fmla="*/ 34 h 80"/>
                <a:gd name="T20" fmla="*/ 76 w 80"/>
                <a:gd name="T21" fmla="*/ 21 h 80"/>
                <a:gd name="T22" fmla="*/ 71 w 80"/>
                <a:gd name="T23" fmla="*/ 13 h 80"/>
                <a:gd name="T24" fmla="*/ 65 w 80"/>
                <a:gd name="T25" fmla="*/ 7 h 80"/>
                <a:gd name="T26" fmla="*/ 57 w 80"/>
                <a:gd name="T27" fmla="*/ 3 h 80"/>
                <a:gd name="T28" fmla="*/ 50 w 80"/>
                <a:gd name="T29" fmla="*/ 2 h 80"/>
                <a:gd name="T30" fmla="*/ 42 w 80"/>
                <a:gd name="T31" fmla="*/ 0 h 80"/>
                <a:gd name="T32" fmla="*/ 34 w 80"/>
                <a:gd name="T33" fmla="*/ 2 h 80"/>
                <a:gd name="T34" fmla="*/ 27 w 80"/>
                <a:gd name="T35" fmla="*/ 3 h 80"/>
                <a:gd name="T36" fmla="*/ 21 w 80"/>
                <a:gd name="T37" fmla="*/ 7 h 80"/>
                <a:gd name="T38" fmla="*/ 12 w 80"/>
                <a:gd name="T39" fmla="*/ 13 h 80"/>
                <a:gd name="T40" fmla="*/ 8 w 80"/>
                <a:gd name="T41" fmla="*/ 19 h 80"/>
                <a:gd name="T42" fmla="*/ 2 w 80"/>
                <a:gd name="T43" fmla="*/ 24 h 80"/>
                <a:gd name="T44" fmla="*/ 2 w 80"/>
                <a:gd name="T45" fmla="*/ 32 h 80"/>
                <a:gd name="T46" fmla="*/ 0 w 80"/>
                <a:gd name="T47" fmla="*/ 38 h 80"/>
                <a:gd name="T48" fmla="*/ 2 w 80"/>
                <a:gd name="T49" fmla="*/ 45 h 80"/>
                <a:gd name="T50" fmla="*/ 2 w 80"/>
                <a:gd name="T51" fmla="*/ 53 h 80"/>
                <a:gd name="T52" fmla="*/ 8 w 80"/>
                <a:gd name="T53" fmla="*/ 62 h 80"/>
                <a:gd name="T54" fmla="*/ 8 w 80"/>
                <a:gd name="T55" fmla="*/ 6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8" y="62"/>
                  </a:moveTo>
                  <a:lnTo>
                    <a:pt x="17" y="72"/>
                  </a:lnTo>
                  <a:lnTo>
                    <a:pt x="33" y="80"/>
                  </a:lnTo>
                  <a:lnTo>
                    <a:pt x="40" y="78"/>
                  </a:lnTo>
                  <a:lnTo>
                    <a:pt x="46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2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1" y="13"/>
                  </a:lnTo>
                  <a:lnTo>
                    <a:pt x="65" y="7"/>
                  </a:lnTo>
                  <a:lnTo>
                    <a:pt x="57" y="3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7" y="3"/>
                  </a:lnTo>
                  <a:lnTo>
                    <a:pt x="21" y="7"/>
                  </a:lnTo>
                  <a:lnTo>
                    <a:pt x="12" y="13"/>
                  </a:lnTo>
                  <a:lnTo>
                    <a:pt x="8" y="19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2" y="53"/>
                  </a:lnTo>
                  <a:lnTo>
                    <a:pt x="8" y="62"/>
                  </a:lnTo>
                  <a:lnTo>
                    <a:pt x="8" y="6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Forme libre 99"/>
            <p:cNvSpPr>
              <a:spLocks/>
            </p:cNvSpPr>
            <p:nvPr/>
          </p:nvSpPr>
          <p:spPr bwMode="auto">
            <a:xfrm>
              <a:off x="7280275" y="1014413"/>
              <a:ext cx="63500" cy="61913"/>
            </a:xfrm>
            <a:custGeom>
              <a:avLst/>
              <a:gdLst>
                <a:gd name="T0" fmla="*/ 7 w 79"/>
                <a:gd name="T1" fmla="*/ 63 h 78"/>
                <a:gd name="T2" fmla="*/ 17 w 79"/>
                <a:gd name="T3" fmla="*/ 73 h 78"/>
                <a:gd name="T4" fmla="*/ 32 w 79"/>
                <a:gd name="T5" fmla="*/ 78 h 78"/>
                <a:gd name="T6" fmla="*/ 39 w 79"/>
                <a:gd name="T7" fmla="*/ 78 h 78"/>
                <a:gd name="T8" fmla="*/ 47 w 79"/>
                <a:gd name="T9" fmla="*/ 78 h 78"/>
                <a:gd name="T10" fmla="*/ 55 w 79"/>
                <a:gd name="T11" fmla="*/ 76 h 78"/>
                <a:gd name="T12" fmla="*/ 62 w 79"/>
                <a:gd name="T13" fmla="*/ 75 h 78"/>
                <a:gd name="T14" fmla="*/ 68 w 79"/>
                <a:gd name="T15" fmla="*/ 69 h 78"/>
                <a:gd name="T16" fmla="*/ 74 w 79"/>
                <a:gd name="T17" fmla="*/ 63 h 78"/>
                <a:gd name="T18" fmla="*/ 78 w 79"/>
                <a:gd name="T19" fmla="*/ 56 h 78"/>
                <a:gd name="T20" fmla="*/ 79 w 79"/>
                <a:gd name="T21" fmla="*/ 50 h 78"/>
                <a:gd name="T22" fmla="*/ 79 w 79"/>
                <a:gd name="T23" fmla="*/ 35 h 78"/>
                <a:gd name="T24" fmla="*/ 76 w 79"/>
                <a:gd name="T25" fmla="*/ 21 h 78"/>
                <a:gd name="T26" fmla="*/ 70 w 79"/>
                <a:gd name="T27" fmla="*/ 14 h 78"/>
                <a:gd name="T28" fmla="*/ 64 w 79"/>
                <a:gd name="T29" fmla="*/ 8 h 78"/>
                <a:gd name="T30" fmla="*/ 57 w 79"/>
                <a:gd name="T31" fmla="*/ 4 h 78"/>
                <a:gd name="T32" fmla="*/ 49 w 79"/>
                <a:gd name="T33" fmla="*/ 2 h 78"/>
                <a:gd name="T34" fmla="*/ 41 w 79"/>
                <a:gd name="T35" fmla="*/ 0 h 78"/>
                <a:gd name="T36" fmla="*/ 36 w 79"/>
                <a:gd name="T37" fmla="*/ 2 h 78"/>
                <a:gd name="T38" fmla="*/ 26 w 79"/>
                <a:gd name="T39" fmla="*/ 4 h 78"/>
                <a:gd name="T40" fmla="*/ 20 w 79"/>
                <a:gd name="T41" fmla="*/ 8 h 78"/>
                <a:gd name="T42" fmla="*/ 7 w 79"/>
                <a:gd name="T43" fmla="*/ 18 h 78"/>
                <a:gd name="T44" fmla="*/ 1 w 79"/>
                <a:gd name="T45" fmla="*/ 33 h 78"/>
                <a:gd name="T46" fmla="*/ 0 w 79"/>
                <a:gd name="T47" fmla="*/ 38 h 78"/>
                <a:gd name="T48" fmla="*/ 1 w 79"/>
                <a:gd name="T49" fmla="*/ 46 h 78"/>
                <a:gd name="T50" fmla="*/ 3 w 79"/>
                <a:gd name="T51" fmla="*/ 54 h 78"/>
                <a:gd name="T52" fmla="*/ 7 w 79"/>
                <a:gd name="T53" fmla="*/ 63 h 78"/>
                <a:gd name="T54" fmla="*/ 7 w 79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" h="78">
                  <a:moveTo>
                    <a:pt x="7" y="63"/>
                  </a:moveTo>
                  <a:lnTo>
                    <a:pt x="17" y="73"/>
                  </a:lnTo>
                  <a:lnTo>
                    <a:pt x="32" y="78"/>
                  </a:lnTo>
                  <a:lnTo>
                    <a:pt x="39" y="78"/>
                  </a:lnTo>
                  <a:lnTo>
                    <a:pt x="47" y="78"/>
                  </a:lnTo>
                  <a:lnTo>
                    <a:pt x="55" y="76"/>
                  </a:lnTo>
                  <a:lnTo>
                    <a:pt x="62" y="75"/>
                  </a:lnTo>
                  <a:lnTo>
                    <a:pt x="68" y="69"/>
                  </a:lnTo>
                  <a:lnTo>
                    <a:pt x="74" y="63"/>
                  </a:lnTo>
                  <a:lnTo>
                    <a:pt x="78" y="56"/>
                  </a:lnTo>
                  <a:lnTo>
                    <a:pt x="79" y="50"/>
                  </a:lnTo>
                  <a:lnTo>
                    <a:pt x="79" y="35"/>
                  </a:lnTo>
                  <a:lnTo>
                    <a:pt x="76" y="21"/>
                  </a:lnTo>
                  <a:lnTo>
                    <a:pt x="70" y="14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1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20" y="8"/>
                  </a:lnTo>
                  <a:lnTo>
                    <a:pt x="7" y="18"/>
                  </a:lnTo>
                  <a:lnTo>
                    <a:pt x="1" y="33"/>
                  </a:lnTo>
                  <a:lnTo>
                    <a:pt x="0" y="38"/>
                  </a:lnTo>
                  <a:lnTo>
                    <a:pt x="1" y="46"/>
                  </a:lnTo>
                  <a:lnTo>
                    <a:pt x="3" y="54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orme libre 100"/>
            <p:cNvSpPr>
              <a:spLocks/>
            </p:cNvSpPr>
            <p:nvPr/>
          </p:nvSpPr>
          <p:spPr bwMode="auto">
            <a:xfrm>
              <a:off x="7031038" y="1023938"/>
              <a:ext cx="61913" cy="61913"/>
            </a:xfrm>
            <a:custGeom>
              <a:avLst/>
              <a:gdLst>
                <a:gd name="T0" fmla="*/ 8 w 80"/>
                <a:gd name="T1" fmla="*/ 61 h 78"/>
                <a:gd name="T2" fmla="*/ 17 w 80"/>
                <a:gd name="T3" fmla="*/ 70 h 78"/>
                <a:gd name="T4" fmla="*/ 32 w 80"/>
                <a:gd name="T5" fmla="*/ 78 h 78"/>
                <a:gd name="T6" fmla="*/ 38 w 80"/>
                <a:gd name="T7" fmla="*/ 78 h 78"/>
                <a:gd name="T8" fmla="*/ 46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67 w 80"/>
                <a:gd name="T15" fmla="*/ 68 h 78"/>
                <a:gd name="T16" fmla="*/ 72 w 80"/>
                <a:gd name="T17" fmla="*/ 62 h 78"/>
                <a:gd name="T18" fmla="*/ 76 w 80"/>
                <a:gd name="T19" fmla="*/ 55 h 78"/>
                <a:gd name="T20" fmla="*/ 80 w 80"/>
                <a:gd name="T21" fmla="*/ 49 h 78"/>
                <a:gd name="T22" fmla="*/ 80 w 80"/>
                <a:gd name="T23" fmla="*/ 32 h 78"/>
                <a:gd name="T24" fmla="*/ 76 w 80"/>
                <a:gd name="T25" fmla="*/ 19 h 78"/>
                <a:gd name="T26" fmla="*/ 70 w 80"/>
                <a:gd name="T27" fmla="*/ 11 h 78"/>
                <a:gd name="T28" fmla="*/ 65 w 80"/>
                <a:gd name="T29" fmla="*/ 5 h 78"/>
                <a:gd name="T30" fmla="*/ 57 w 80"/>
                <a:gd name="T31" fmla="*/ 2 h 78"/>
                <a:gd name="T32" fmla="*/ 49 w 80"/>
                <a:gd name="T33" fmla="*/ 0 h 78"/>
                <a:gd name="T34" fmla="*/ 42 w 80"/>
                <a:gd name="T35" fmla="*/ 0 h 78"/>
                <a:gd name="T36" fmla="*/ 34 w 80"/>
                <a:gd name="T37" fmla="*/ 0 h 78"/>
                <a:gd name="T38" fmla="*/ 27 w 80"/>
                <a:gd name="T39" fmla="*/ 2 h 78"/>
                <a:gd name="T40" fmla="*/ 19 w 80"/>
                <a:gd name="T41" fmla="*/ 5 h 78"/>
                <a:gd name="T42" fmla="*/ 11 w 80"/>
                <a:gd name="T43" fmla="*/ 11 h 78"/>
                <a:gd name="T44" fmla="*/ 8 w 80"/>
                <a:gd name="T45" fmla="*/ 17 h 78"/>
                <a:gd name="T46" fmla="*/ 2 w 80"/>
                <a:gd name="T47" fmla="*/ 23 h 78"/>
                <a:gd name="T48" fmla="*/ 2 w 80"/>
                <a:gd name="T49" fmla="*/ 30 h 78"/>
                <a:gd name="T50" fmla="*/ 0 w 80"/>
                <a:gd name="T51" fmla="*/ 38 h 78"/>
                <a:gd name="T52" fmla="*/ 2 w 80"/>
                <a:gd name="T53" fmla="*/ 43 h 78"/>
                <a:gd name="T54" fmla="*/ 2 w 80"/>
                <a:gd name="T55" fmla="*/ 51 h 78"/>
                <a:gd name="T56" fmla="*/ 8 w 80"/>
                <a:gd name="T57" fmla="*/ 61 h 78"/>
                <a:gd name="T58" fmla="*/ 8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8" y="61"/>
                  </a:moveTo>
                  <a:lnTo>
                    <a:pt x="17" y="70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6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67" y="68"/>
                  </a:lnTo>
                  <a:lnTo>
                    <a:pt x="72" y="62"/>
                  </a:lnTo>
                  <a:lnTo>
                    <a:pt x="76" y="55"/>
                  </a:lnTo>
                  <a:lnTo>
                    <a:pt x="80" y="49"/>
                  </a:lnTo>
                  <a:lnTo>
                    <a:pt x="80" y="32"/>
                  </a:lnTo>
                  <a:lnTo>
                    <a:pt x="76" y="19"/>
                  </a:lnTo>
                  <a:lnTo>
                    <a:pt x="70" y="11"/>
                  </a:lnTo>
                  <a:lnTo>
                    <a:pt x="65" y="5"/>
                  </a:lnTo>
                  <a:lnTo>
                    <a:pt x="57" y="2"/>
                  </a:lnTo>
                  <a:lnTo>
                    <a:pt x="49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2"/>
                  </a:lnTo>
                  <a:lnTo>
                    <a:pt x="19" y="5"/>
                  </a:lnTo>
                  <a:lnTo>
                    <a:pt x="11" y="11"/>
                  </a:lnTo>
                  <a:lnTo>
                    <a:pt x="8" y="17"/>
                  </a:lnTo>
                  <a:lnTo>
                    <a:pt x="2" y="23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3"/>
                  </a:lnTo>
                  <a:lnTo>
                    <a:pt x="2" y="51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orme libre 101"/>
            <p:cNvSpPr>
              <a:spLocks/>
            </p:cNvSpPr>
            <p:nvPr/>
          </p:nvSpPr>
          <p:spPr bwMode="auto">
            <a:xfrm>
              <a:off x="6872288" y="1020763"/>
              <a:ext cx="65088" cy="60325"/>
            </a:xfrm>
            <a:custGeom>
              <a:avLst/>
              <a:gdLst>
                <a:gd name="T0" fmla="*/ 8 w 82"/>
                <a:gd name="T1" fmla="*/ 61 h 78"/>
                <a:gd name="T2" fmla="*/ 19 w 82"/>
                <a:gd name="T3" fmla="*/ 70 h 78"/>
                <a:gd name="T4" fmla="*/ 33 w 82"/>
                <a:gd name="T5" fmla="*/ 78 h 78"/>
                <a:gd name="T6" fmla="*/ 40 w 82"/>
                <a:gd name="T7" fmla="*/ 78 h 78"/>
                <a:gd name="T8" fmla="*/ 48 w 82"/>
                <a:gd name="T9" fmla="*/ 78 h 78"/>
                <a:gd name="T10" fmla="*/ 56 w 82"/>
                <a:gd name="T11" fmla="*/ 76 h 78"/>
                <a:gd name="T12" fmla="*/ 63 w 82"/>
                <a:gd name="T13" fmla="*/ 74 h 78"/>
                <a:gd name="T14" fmla="*/ 75 w 82"/>
                <a:gd name="T15" fmla="*/ 63 h 78"/>
                <a:gd name="T16" fmla="*/ 82 w 82"/>
                <a:gd name="T17" fmla="*/ 49 h 78"/>
                <a:gd name="T18" fmla="*/ 82 w 82"/>
                <a:gd name="T19" fmla="*/ 32 h 78"/>
                <a:gd name="T20" fmla="*/ 76 w 82"/>
                <a:gd name="T21" fmla="*/ 19 h 78"/>
                <a:gd name="T22" fmla="*/ 71 w 82"/>
                <a:gd name="T23" fmla="*/ 11 h 78"/>
                <a:gd name="T24" fmla="*/ 65 w 82"/>
                <a:gd name="T25" fmla="*/ 6 h 78"/>
                <a:gd name="T26" fmla="*/ 57 w 82"/>
                <a:gd name="T27" fmla="*/ 2 h 78"/>
                <a:gd name="T28" fmla="*/ 52 w 82"/>
                <a:gd name="T29" fmla="*/ 2 h 78"/>
                <a:gd name="T30" fmla="*/ 42 w 82"/>
                <a:gd name="T31" fmla="*/ 0 h 78"/>
                <a:gd name="T32" fmla="*/ 35 w 82"/>
                <a:gd name="T33" fmla="*/ 0 h 78"/>
                <a:gd name="T34" fmla="*/ 25 w 82"/>
                <a:gd name="T35" fmla="*/ 2 h 78"/>
                <a:gd name="T36" fmla="*/ 19 w 82"/>
                <a:gd name="T37" fmla="*/ 6 h 78"/>
                <a:gd name="T38" fmla="*/ 12 w 82"/>
                <a:gd name="T39" fmla="*/ 11 h 78"/>
                <a:gd name="T40" fmla="*/ 6 w 82"/>
                <a:gd name="T41" fmla="*/ 17 h 78"/>
                <a:gd name="T42" fmla="*/ 2 w 82"/>
                <a:gd name="T43" fmla="*/ 23 h 78"/>
                <a:gd name="T44" fmla="*/ 2 w 82"/>
                <a:gd name="T45" fmla="*/ 30 h 78"/>
                <a:gd name="T46" fmla="*/ 0 w 82"/>
                <a:gd name="T47" fmla="*/ 36 h 78"/>
                <a:gd name="T48" fmla="*/ 0 w 82"/>
                <a:gd name="T49" fmla="*/ 46 h 78"/>
                <a:gd name="T50" fmla="*/ 4 w 82"/>
                <a:gd name="T51" fmla="*/ 53 h 78"/>
                <a:gd name="T52" fmla="*/ 8 w 82"/>
                <a:gd name="T53" fmla="*/ 61 h 78"/>
                <a:gd name="T54" fmla="*/ 8 w 82"/>
                <a:gd name="T55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78">
                  <a:moveTo>
                    <a:pt x="8" y="61"/>
                  </a:moveTo>
                  <a:lnTo>
                    <a:pt x="19" y="70"/>
                  </a:lnTo>
                  <a:lnTo>
                    <a:pt x="33" y="78"/>
                  </a:lnTo>
                  <a:lnTo>
                    <a:pt x="40" y="78"/>
                  </a:lnTo>
                  <a:lnTo>
                    <a:pt x="48" y="78"/>
                  </a:lnTo>
                  <a:lnTo>
                    <a:pt x="56" y="76"/>
                  </a:lnTo>
                  <a:lnTo>
                    <a:pt x="63" y="74"/>
                  </a:lnTo>
                  <a:lnTo>
                    <a:pt x="75" y="63"/>
                  </a:lnTo>
                  <a:lnTo>
                    <a:pt x="82" y="49"/>
                  </a:lnTo>
                  <a:lnTo>
                    <a:pt x="82" y="32"/>
                  </a:lnTo>
                  <a:lnTo>
                    <a:pt x="76" y="19"/>
                  </a:lnTo>
                  <a:lnTo>
                    <a:pt x="71" y="11"/>
                  </a:lnTo>
                  <a:lnTo>
                    <a:pt x="65" y="6"/>
                  </a:lnTo>
                  <a:lnTo>
                    <a:pt x="57" y="2"/>
                  </a:lnTo>
                  <a:lnTo>
                    <a:pt x="52" y="2"/>
                  </a:lnTo>
                  <a:lnTo>
                    <a:pt x="42" y="0"/>
                  </a:lnTo>
                  <a:lnTo>
                    <a:pt x="35" y="0"/>
                  </a:lnTo>
                  <a:lnTo>
                    <a:pt x="25" y="2"/>
                  </a:lnTo>
                  <a:lnTo>
                    <a:pt x="19" y="6"/>
                  </a:lnTo>
                  <a:lnTo>
                    <a:pt x="12" y="11"/>
                  </a:lnTo>
                  <a:lnTo>
                    <a:pt x="6" y="17"/>
                  </a:lnTo>
                  <a:lnTo>
                    <a:pt x="2" y="23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orme libre 102"/>
            <p:cNvSpPr>
              <a:spLocks/>
            </p:cNvSpPr>
            <p:nvPr/>
          </p:nvSpPr>
          <p:spPr bwMode="auto">
            <a:xfrm>
              <a:off x="6746875" y="1009650"/>
              <a:ext cx="63500" cy="63500"/>
            </a:xfrm>
            <a:custGeom>
              <a:avLst/>
              <a:gdLst>
                <a:gd name="T0" fmla="*/ 7 w 80"/>
                <a:gd name="T1" fmla="*/ 62 h 80"/>
                <a:gd name="T2" fmla="*/ 17 w 80"/>
                <a:gd name="T3" fmla="*/ 72 h 80"/>
                <a:gd name="T4" fmla="*/ 32 w 80"/>
                <a:gd name="T5" fmla="*/ 80 h 80"/>
                <a:gd name="T6" fmla="*/ 40 w 80"/>
                <a:gd name="T7" fmla="*/ 80 h 80"/>
                <a:gd name="T8" fmla="*/ 45 w 80"/>
                <a:gd name="T9" fmla="*/ 80 h 80"/>
                <a:gd name="T10" fmla="*/ 53 w 80"/>
                <a:gd name="T11" fmla="*/ 78 h 80"/>
                <a:gd name="T12" fmla="*/ 62 w 80"/>
                <a:gd name="T13" fmla="*/ 76 h 80"/>
                <a:gd name="T14" fmla="*/ 72 w 80"/>
                <a:gd name="T15" fmla="*/ 62 h 80"/>
                <a:gd name="T16" fmla="*/ 80 w 80"/>
                <a:gd name="T17" fmla="*/ 49 h 80"/>
                <a:gd name="T18" fmla="*/ 80 w 80"/>
                <a:gd name="T19" fmla="*/ 34 h 80"/>
                <a:gd name="T20" fmla="*/ 76 w 80"/>
                <a:gd name="T21" fmla="*/ 21 h 80"/>
                <a:gd name="T22" fmla="*/ 70 w 80"/>
                <a:gd name="T23" fmla="*/ 13 h 80"/>
                <a:gd name="T24" fmla="*/ 64 w 80"/>
                <a:gd name="T25" fmla="*/ 7 h 80"/>
                <a:gd name="T26" fmla="*/ 57 w 80"/>
                <a:gd name="T27" fmla="*/ 4 h 80"/>
                <a:gd name="T28" fmla="*/ 49 w 80"/>
                <a:gd name="T29" fmla="*/ 4 h 80"/>
                <a:gd name="T30" fmla="*/ 41 w 80"/>
                <a:gd name="T31" fmla="*/ 0 h 80"/>
                <a:gd name="T32" fmla="*/ 34 w 80"/>
                <a:gd name="T33" fmla="*/ 2 h 80"/>
                <a:gd name="T34" fmla="*/ 26 w 80"/>
                <a:gd name="T35" fmla="*/ 4 h 80"/>
                <a:gd name="T36" fmla="*/ 21 w 80"/>
                <a:gd name="T37" fmla="*/ 7 h 80"/>
                <a:gd name="T38" fmla="*/ 11 w 80"/>
                <a:gd name="T39" fmla="*/ 13 h 80"/>
                <a:gd name="T40" fmla="*/ 7 w 80"/>
                <a:gd name="T41" fmla="*/ 19 h 80"/>
                <a:gd name="T42" fmla="*/ 2 w 80"/>
                <a:gd name="T43" fmla="*/ 24 h 80"/>
                <a:gd name="T44" fmla="*/ 2 w 80"/>
                <a:gd name="T45" fmla="*/ 32 h 80"/>
                <a:gd name="T46" fmla="*/ 0 w 80"/>
                <a:gd name="T47" fmla="*/ 38 h 80"/>
                <a:gd name="T48" fmla="*/ 2 w 80"/>
                <a:gd name="T49" fmla="*/ 47 h 80"/>
                <a:gd name="T50" fmla="*/ 2 w 80"/>
                <a:gd name="T51" fmla="*/ 55 h 80"/>
                <a:gd name="T52" fmla="*/ 7 w 80"/>
                <a:gd name="T53" fmla="*/ 62 h 80"/>
                <a:gd name="T54" fmla="*/ 7 w 80"/>
                <a:gd name="T55" fmla="*/ 6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7" y="62"/>
                  </a:moveTo>
                  <a:lnTo>
                    <a:pt x="17" y="72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5" y="80"/>
                  </a:lnTo>
                  <a:lnTo>
                    <a:pt x="53" y="78"/>
                  </a:lnTo>
                  <a:lnTo>
                    <a:pt x="62" y="76"/>
                  </a:lnTo>
                  <a:lnTo>
                    <a:pt x="72" y="62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3"/>
                  </a:lnTo>
                  <a:lnTo>
                    <a:pt x="64" y="7"/>
                  </a:lnTo>
                  <a:lnTo>
                    <a:pt x="57" y="4"/>
                  </a:lnTo>
                  <a:lnTo>
                    <a:pt x="49" y="4"/>
                  </a:lnTo>
                  <a:lnTo>
                    <a:pt x="41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21" y="7"/>
                  </a:lnTo>
                  <a:lnTo>
                    <a:pt x="11" y="13"/>
                  </a:lnTo>
                  <a:lnTo>
                    <a:pt x="7" y="19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0" y="38"/>
                  </a:lnTo>
                  <a:lnTo>
                    <a:pt x="2" y="47"/>
                  </a:lnTo>
                  <a:lnTo>
                    <a:pt x="2" y="55"/>
                  </a:lnTo>
                  <a:lnTo>
                    <a:pt x="7" y="62"/>
                  </a:lnTo>
                  <a:lnTo>
                    <a:pt x="7" y="6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Forme libre 103"/>
            <p:cNvSpPr>
              <a:spLocks/>
            </p:cNvSpPr>
            <p:nvPr/>
          </p:nvSpPr>
          <p:spPr bwMode="auto">
            <a:xfrm>
              <a:off x="6634163" y="946150"/>
              <a:ext cx="63500" cy="63500"/>
            </a:xfrm>
            <a:custGeom>
              <a:avLst/>
              <a:gdLst>
                <a:gd name="T0" fmla="*/ 8 w 82"/>
                <a:gd name="T1" fmla="*/ 61 h 80"/>
                <a:gd name="T2" fmla="*/ 19 w 82"/>
                <a:gd name="T3" fmla="*/ 72 h 80"/>
                <a:gd name="T4" fmla="*/ 32 w 82"/>
                <a:gd name="T5" fmla="*/ 80 h 80"/>
                <a:gd name="T6" fmla="*/ 40 w 82"/>
                <a:gd name="T7" fmla="*/ 80 h 80"/>
                <a:gd name="T8" fmla="*/ 48 w 82"/>
                <a:gd name="T9" fmla="*/ 80 h 80"/>
                <a:gd name="T10" fmla="*/ 55 w 82"/>
                <a:gd name="T11" fmla="*/ 78 h 80"/>
                <a:gd name="T12" fmla="*/ 63 w 82"/>
                <a:gd name="T13" fmla="*/ 74 h 80"/>
                <a:gd name="T14" fmla="*/ 74 w 82"/>
                <a:gd name="T15" fmla="*/ 63 h 80"/>
                <a:gd name="T16" fmla="*/ 82 w 82"/>
                <a:gd name="T17" fmla="*/ 49 h 80"/>
                <a:gd name="T18" fmla="*/ 82 w 82"/>
                <a:gd name="T19" fmla="*/ 34 h 80"/>
                <a:gd name="T20" fmla="*/ 76 w 82"/>
                <a:gd name="T21" fmla="*/ 21 h 80"/>
                <a:gd name="T22" fmla="*/ 70 w 82"/>
                <a:gd name="T23" fmla="*/ 11 h 80"/>
                <a:gd name="T24" fmla="*/ 65 w 82"/>
                <a:gd name="T25" fmla="*/ 7 h 80"/>
                <a:gd name="T26" fmla="*/ 57 w 82"/>
                <a:gd name="T27" fmla="*/ 4 h 80"/>
                <a:gd name="T28" fmla="*/ 51 w 82"/>
                <a:gd name="T29" fmla="*/ 2 h 80"/>
                <a:gd name="T30" fmla="*/ 42 w 82"/>
                <a:gd name="T31" fmla="*/ 0 h 80"/>
                <a:gd name="T32" fmla="*/ 34 w 82"/>
                <a:gd name="T33" fmla="*/ 2 h 80"/>
                <a:gd name="T34" fmla="*/ 25 w 82"/>
                <a:gd name="T35" fmla="*/ 4 h 80"/>
                <a:gd name="T36" fmla="*/ 19 w 82"/>
                <a:gd name="T37" fmla="*/ 7 h 80"/>
                <a:gd name="T38" fmla="*/ 12 w 82"/>
                <a:gd name="T39" fmla="*/ 11 h 80"/>
                <a:gd name="T40" fmla="*/ 6 w 82"/>
                <a:gd name="T41" fmla="*/ 17 h 80"/>
                <a:gd name="T42" fmla="*/ 2 w 82"/>
                <a:gd name="T43" fmla="*/ 23 h 80"/>
                <a:gd name="T44" fmla="*/ 0 w 82"/>
                <a:gd name="T45" fmla="*/ 30 h 80"/>
                <a:gd name="T46" fmla="*/ 0 w 82"/>
                <a:gd name="T47" fmla="*/ 38 h 80"/>
                <a:gd name="T48" fmla="*/ 0 w 82"/>
                <a:gd name="T49" fmla="*/ 45 h 80"/>
                <a:gd name="T50" fmla="*/ 2 w 82"/>
                <a:gd name="T51" fmla="*/ 53 h 80"/>
                <a:gd name="T52" fmla="*/ 8 w 82"/>
                <a:gd name="T53" fmla="*/ 61 h 80"/>
                <a:gd name="T54" fmla="*/ 8 w 82"/>
                <a:gd name="T55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80">
                  <a:moveTo>
                    <a:pt x="8" y="61"/>
                  </a:moveTo>
                  <a:lnTo>
                    <a:pt x="19" y="72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5" y="78"/>
                  </a:lnTo>
                  <a:lnTo>
                    <a:pt x="63" y="74"/>
                  </a:lnTo>
                  <a:lnTo>
                    <a:pt x="74" y="63"/>
                  </a:lnTo>
                  <a:lnTo>
                    <a:pt x="82" y="49"/>
                  </a:lnTo>
                  <a:lnTo>
                    <a:pt x="82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5" y="7"/>
                  </a:lnTo>
                  <a:lnTo>
                    <a:pt x="57" y="4"/>
                  </a:lnTo>
                  <a:lnTo>
                    <a:pt x="51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5" y="4"/>
                  </a:lnTo>
                  <a:lnTo>
                    <a:pt x="19" y="7"/>
                  </a:lnTo>
                  <a:lnTo>
                    <a:pt x="12" y="11"/>
                  </a:lnTo>
                  <a:lnTo>
                    <a:pt x="6" y="17"/>
                  </a:lnTo>
                  <a:lnTo>
                    <a:pt x="2" y="23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Forme libre 104"/>
            <p:cNvSpPr>
              <a:spLocks/>
            </p:cNvSpPr>
            <p:nvPr/>
          </p:nvSpPr>
          <p:spPr bwMode="auto">
            <a:xfrm>
              <a:off x="6621463" y="819150"/>
              <a:ext cx="65088" cy="60325"/>
            </a:xfrm>
            <a:custGeom>
              <a:avLst/>
              <a:gdLst>
                <a:gd name="T0" fmla="*/ 7 w 82"/>
                <a:gd name="T1" fmla="*/ 61 h 76"/>
                <a:gd name="T2" fmla="*/ 11 w 82"/>
                <a:gd name="T3" fmla="*/ 65 h 76"/>
                <a:gd name="T4" fmla="*/ 17 w 82"/>
                <a:gd name="T5" fmla="*/ 71 h 76"/>
                <a:gd name="T6" fmla="*/ 25 w 82"/>
                <a:gd name="T7" fmla="*/ 74 h 76"/>
                <a:gd name="T8" fmla="*/ 34 w 82"/>
                <a:gd name="T9" fmla="*/ 76 h 76"/>
                <a:gd name="T10" fmla="*/ 47 w 82"/>
                <a:gd name="T11" fmla="*/ 76 h 76"/>
                <a:gd name="T12" fmla="*/ 65 w 82"/>
                <a:gd name="T13" fmla="*/ 74 h 76"/>
                <a:gd name="T14" fmla="*/ 68 w 82"/>
                <a:gd name="T15" fmla="*/ 69 h 76"/>
                <a:gd name="T16" fmla="*/ 74 w 82"/>
                <a:gd name="T17" fmla="*/ 63 h 76"/>
                <a:gd name="T18" fmla="*/ 78 w 82"/>
                <a:gd name="T19" fmla="*/ 55 h 76"/>
                <a:gd name="T20" fmla="*/ 82 w 82"/>
                <a:gd name="T21" fmla="*/ 50 h 76"/>
                <a:gd name="T22" fmla="*/ 80 w 82"/>
                <a:gd name="T23" fmla="*/ 33 h 76"/>
                <a:gd name="T24" fmla="*/ 76 w 82"/>
                <a:gd name="T25" fmla="*/ 19 h 76"/>
                <a:gd name="T26" fmla="*/ 70 w 82"/>
                <a:gd name="T27" fmla="*/ 12 h 76"/>
                <a:gd name="T28" fmla="*/ 65 w 82"/>
                <a:gd name="T29" fmla="*/ 6 h 76"/>
                <a:gd name="T30" fmla="*/ 57 w 82"/>
                <a:gd name="T31" fmla="*/ 2 h 76"/>
                <a:gd name="T32" fmla="*/ 49 w 82"/>
                <a:gd name="T33" fmla="*/ 0 h 76"/>
                <a:gd name="T34" fmla="*/ 42 w 82"/>
                <a:gd name="T35" fmla="*/ 0 h 76"/>
                <a:gd name="T36" fmla="*/ 34 w 82"/>
                <a:gd name="T37" fmla="*/ 0 h 76"/>
                <a:gd name="T38" fmla="*/ 27 w 82"/>
                <a:gd name="T39" fmla="*/ 2 h 76"/>
                <a:gd name="T40" fmla="*/ 21 w 82"/>
                <a:gd name="T41" fmla="*/ 6 h 76"/>
                <a:gd name="T42" fmla="*/ 11 w 82"/>
                <a:gd name="T43" fmla="*/ 12 h 76"/>
                <a:gd name="T44" fmla="*/ 7 w 82"/>
                <a:gd name="T45" fmla="*/ 17 h 76"/>
                <a:gd name="T46" fmla="*/ 4 w 82"/>
                <a:gd name="T47" fmla="*/ 23 h 76"/>
                <a:gd name="T48" fmla="*/ 2 w 82"/>
                <a:gd name="T49" fmla="*/ 31 h 76"/>
                <a:gd name="T50" fmla="*/ 0 w 82"/>
                <a:gd name="T51" fmla="*/ 38 h 76"/>
                <a:gd name="T52" fmla="*/ 2 w 82"/>
                <a:gd name="T53" fmla="*/ 44 h 76"/>
                <a:gd name="T54" fmla="*/ 4 w 82"/>
                <a:gd name="T55" fmla="*/ 52 h 76"/>
                <a:gd name="T56" fmla="*/ 7 w 82"/>
                <a:gd name="T57" fmla="*/ 61 h 76"/>
                <a:gd name="T58" fmla="*/ 7 w 82"/>
                <a:gd name="T59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" h="76">
                  <a:moveTo>
                    <a:pt x="7" y="61"/>
                  </a:moveTo>
                  <a:lnTo>
                    <a:pt x="11" y="65"/>
                  </a:lnTo>
                  <a:lnTo>
                    <a:pt x="17" y="71"/>
                  </a:lnTo>
                  <a:lnTo>
                    <a:pt x="25" y="74"/>
                  </a:lnTo>
                  <a:lnTo>
                    <a:pt x="34" y="76"/>
                  </a:lnTo>
                  <a:lnTo>
                    <a:pt x="47" y="76"/>
                  </a:lnTo>
                  <a:lnTo>
                    <a:pt x="65" y="74"/>
                  </a:lnTo>
                  <a:lnTo>
                    <a:pt x="68" y="69"/>
                  </a:lnTo>
                  <a:lnTo>
                    <a:pt x="74" y="63"/>
                  </a:lnTo>
                  <a:lnTo>
                    <a:pt x="78" y="55"/>
                  </a:lnTo>
                  <a:lnTo>
                    <a:pt x="82" y="50"/>
                  </a:lnTo>
                  <a:lnTo>
                    <a:pt x="80" y="33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5" y="6"/>
                  </a:lnTo>
                  <a:lnTo>
                    <a:pt x="57" y="2"/>
                  </a:lnTo>
                  <a:lnTo>
                    <a:pt x="49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2"/>
                  </a:lnTo>
                  <a:lnTo>
                    <a:pt x="21" y="6"/>
                  </a:lnTo>
                  <a:lnTo>
                    <a:pt x="11" y="12"/>
                  </a:lnTo>
                  <a:lnTo>
                    <a:pt x="7" y="17"/>
                  </a:lnTo>
                  <a:lnTo>
                    <a:pt x="4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4" y="52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orme libre 105"/>
            <p:cNvSpPr>
              <a:spLocks/>
            </p:cNvSpPr>
            <p:nvPr/>
          </p:nvSpPr>
          <p:spPr bwMode="auto">
            <a:xfrm>
              <a:off x="6623050" y="695325"/>
              <a:ext cx="63500" cy="61913"/>
            </a:xfrm>
            <a:custGeom>
              <a:avLst/>
              <a:gdLst>
                <a:gd name="T0" fmla="*/ 7 w 80"/>
                <a:gd name="T1" fmla="*/ 63 h 78"/>
                <a:gd name="T2" fmla="*/ 17 w 80"/>
                <a:gd name="T3" fmla="*/ 73 h 78"/>
                <a:gd name="T4" fmla="*/ 32 w 80"/>
                <a:gd name="T5" fmla="*/ 78 h 78"/>
                <a:gd name="T6" fmla="*/ 38 w 80"/>
                <a:gd name="T7" fmla="*/ 78 h 78"/>
                <a:gd name="T8" fmla="*/ 45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72 w 80"/>
                <a:gd name="T15" fmla="*/ 63 h 78"/>
                <a:gd name="T16" fmla="*/ 80 w 80"/>
                <a:gd name="T17" fmla="*/ 50 h 78"/>
                <a:gd name="T18" fmla="*/ 80 w 80"/>
                <a:gd name="T19" fmla="*/ 42 h 78"/>
                <a:gd name="T20" fmla="*/ 80 w 80"/>
                <a:gd name="T21" fmla="*/ 35 h 78"/>
                <a:gd name="T22" fmla="*/ 78 w 80"/>
                <a:gd name="T23" fmla="*/ 25 h 78"/>
                <a:gd name="T24" fmla="*/ 76 w 80"/>
                <a:gd name="T25" fmla="*/ 19 h 78"/>
                <a:gd name="T26" fmla="*/ 70 w 80"/>
                <a:gd name="T27" fmla="*/ 12 h 78"/>
                <a:gd name="T28" fmla="*/ 64 w 80"/>
                <a:gd name="T29" fmla="*/ 8 h 78"/>
                <a:gd name="T30" fmla="*/ 57 w 80"/>
                <a:gd name="T31" fmla="*/ 4 h 78"/>
                <a:gd name="T32" fmla="*/ 49 w 80"/>
                <a:gd name="T33" fmla="*/ 2 h 78"/>
                <a:gd name="T34" fmla="*/ 42 w 80"/>
                <a:gd name="T35" fmla="*/ 0 h 78"/>
                <a:gd name="T36" fmla="*/ 34 w 80"/>
                <a:gd name="T37" fmla="*/ 2 h 78"/>
                <a:gd name="T38" fmla="*/ 26 w 80"/>
                <a:gd name="T39" fmla="*/ 4 h 78"/>
                <a:gd name="T40" fmla="*/ 19 w 80"/>
                <a:gd name="T41" fmla="*/ 8 h 78"/>
                <a:gd name="T42" fmla="*/ 7 w 80"/>
                <a:gd name="T43" fmla="*/ 17 h 78"/>
                <a:gd name="T44" fmla="*/ 2 w 80"/>
                <a:gd name="T45" fmla="*/ 31 h 78"/>
                <a:gd name="T46" fmla="*/ 0 w 80"/>
                <a:gd name="T47" fmla="*/ 38 h 78"/>
                <a:gd name="T48" fmla="*/ 2 w 80"/>
                <a:gd name="T49" fmla="*/ 46 h 78"/>
                <a:gd name="T50" fmla="*/ 2 w 80"/>
                <a:gd name="T51" fmla="*/ 54 h 78"/>
                <a:gd name="T52" fmla="*/ 7 w 80"/>
                <a:gd name="T53" fmla="*/ 63 h 78"/>
                <a:gd name="T54" fmla="*/ 7 w 80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3"/>
                  </a:moveTo>
                  <a:lnTo>
                    <a:pt x="17" y="73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5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3"/>
                  </a:lnTo>
                  <a:lnTo>
                    <a:pt x="80" y="50"/>
                  </a:lnTo>
                  <a:lnTo>
                    <a:pt x="80" y="42"/>
                  </a:lnTo>
                  <a:lnTo>
                    <a:pt x="80" y="35"/>
                  </a:lnTo>
                  <a:lnTo>
                    <a:pt x="78" y="25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7" y="17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2" y="46"/>
                  </a:lnTo>
                  <a:lnTo>
                    <a:pt x="2" y="54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orme libre 106"/>
            <p:cNvSpPr>
              <a:spLocks/>
            </p:cNvSpPr>
            <p:nvPr/>
          </p:nvSpPr>
          <p:spPr bwMode="auto">
            <a:xfrm>
              <a:off x="6624638" y="566738"/>
              <a:ext cx="63500" cy="61913"/>
            </a:xfrm>
            <a:custGeom>
              <a:avLst/>
              <a:gdLst>
                <a:gd name="T0" fmla="*/ 7 w 80"/>
                <a:gd name="T1" fmla="*/ 61 h 78"/>
                <a:gd name="T2" fmla="*/ 17 w 80"/>
                <a:gd name="T3" fmla="*/ 72 h 78"/>
                <a:gd name="T4" fmla="*/ 32 w 80"/>
                <a:gd name="T5" fmla="*/ 78 h 78"/>
                <a:gd name="T6" fmla="*/ 40 w 80"/>
                <a:gd name="T7" fmla="*/ 78 h 78"/>
                <a:gd name="T8" fmla="*/ 49 w 80"/>
                <a:gd name="T9" fmla="*/ 78 h 78"/>
                <a:gd name="T10" fmla="*/ 55 w 80"/>
                <a:gd name="T11" fmla="*/ 78 h 78"/>
                <a:gd name="T12" fmla="*/ 64 w 80"/>
                <a:gd name="T13" fmla="*/ 74 h 78"/>
                <a:gd name="T14" fmla="*/ 68 w 80"/>
                <a:gd name="T15" fmla="*/ 68 h 78"/>
                <a:gd name="T16" fmla="*/ 74 w 80"/>
                <a:gd name="T17" fmla="*/ 62 h 78"/>
                <a:gd name="T18" fmla="*/ 78 w 80"/>
                <a:gd name="T19" fmla="*/ 55 h 78"/>
                <a:gd name="T20" fmla="*/ 80 w 80"/>
                <a:gd name="T21" fmla="*/ 49 h 78"/>
                <a:gd name="T22" fmla="*/ 80 w 80"/>
                <a:gd name="T23" fmla="*/ 34 h 78"/>
                <a:gd name="T24" fmla="*/ 76 w 80"/>
                <a:gd name="T25" fmla="*/ 21 h 78"/>
                <a:gd name="T26" fmla="*/ 70 w 80"/>
                <a:gd name="T27" fmla="*/ 11 h 78"/>
                <a:gd name="T28" fmla="*/ 64 w 80"/>
                <a:gd name="T29" fmla="*/ 7 h 78"/>
                <a:gd name="T30" fmla="*/ 57 w 80"/>
                <a:gd name="T31" fmla="*/ 2 h 78"/>
                <a:gd name="T32" fmla="*/ 49 w 80"/>
                <a:gd name="T33" fmla="*/ 2 h 78"/>
                <a:gd name="T34" fmla="*/ 43 w 80"/>
                <a:gd name="T35" fmla="*/ 0 h 78"/>
                <a:gd name="T36" fmla="*/ 36 w 80"/>
                <a:gd name="T37" fmla="*/ 2 h 78"/>
                <a:gd name="T38" fmla="*/ 26 w 80"/>
                <a:gd name="T39" fmla="*/ 2 h 78"/>
                <a:gd name="T40" fmla="*/ 21 w 80"/>
                <a:gd name="T41" fmla="*/ 7 h 78"/>
                <a:gd name="T42" fmla="*/ 11 w 80"/>
                <a:gd name="T43" fmla="*/ 11 h 78"/>
                <a:gd name="T44" fmla="*/ 7 w 80"/>
                <a:gd name="T45" fmla="*/ 17 h 78"/>
                <a:gd name="T46" fmla="*/ 3 w 80"/>
                <a:gd name="T47" fmla="*/ 23 h 78"/>
                <a:gd name="T48" fmla="*/ 2 w 80"/>
                <a:gd name="T49" fmla="*/ 30 h 78"/>
                <a:gd name="T50" fmla="*/ 0 w 80"/>
                <a:gd name="T51" fmla="*/ 38 h 78"/>
                <a:gd name="T52" fmla="*/ 2 w 80"/>
                <a:gd name="T53" fmla="*/ 45 h 78"/>
                <a:gd name="T54" fmla="*/ 3 w 80"/>
                <a:gd name="T55" fmla="*/ 53 h 78"/>
                <a:gd name="T56" fmla="*/ 7 w 80"/>
                <a:gd name="T57" fmla="*/ 61 h 78"/>
                <a:gd name="T58" fmla="*/ 7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7" y="61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9" y="78"/>
                  </a:lnTo>
                  <a:lnTo>
                    <a:pt x="55" y="78"/>
                  </a:lnTo>
                  <a:lnTo>
                    <a:pt x="64" y="74"/>
                  </a:lnTo>
                  <a:lnTo>
                    <a:pt x="68" y="68"/>
                  </a:lnTo>
                  <a:lnTo>
                    <a:pt x="74" y="62"/>
                  </a:lnTo>
                  <a:lnTo>
                    <a:pt x="78" y="55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4" y="7"/>
                  </a:lnTo>
                  <a:lnTo>
                    <a:pt x="57" y="2"/>
                  </a:lnTo>
                  <a:lnTo>
                    <a:pt x="49" y="2"/>
                  </a:lnTo>
                  <a:lnTo>
                    <a:pt x="43" y="0"/>
                  </a:lnTo>
                  <a:lnTo>
                    <a:pt x="36" y="2"/>
                  </a:lnTo>
                  <a:lnTo>
                    <a:pt x="26" y="2"/>
                  </a:lnTo>
                  <a:lnTo>
                    <a:pt x="21" y="7"/>
                  </a:lnTo>
                  <a:lnTo>
                    <a:pt x="11" y="11"/>
                  </a:lnTo>
                  <a:lnTo>
                    <a:pt x="7" y="17"/>
                  </a:lnTo>
                  <a:lnTo>
                    <a:pt x="3" y="23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3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orme libre 107"/>
            <p:cNvSpPr>
              <a:spLocks/>
            </p:cNvSpPr>
            <p:nvPr/>
          </p:nvSpPr>
          <p:spPr bwMode="auto">
            <a:xfrm>
              <a:off x="6470650" y="1447800"/>
              <a:ext cx="73025" cy="71438"/>
            </a:xfrm>
            <a:custGeom>
              <a:avLst/>
              <a:gdLst>
                <a:gd name="T0" fmla="*/ 64 w 91"/>
                <a:gd name="T1" fmla="*/ 6 h 89"/>
                <a:gd name="T2" fmla="*/ 55 w 91"/>
                <a:gd name="T3" fmla="*/ 0 h 89"/>
                <a:gd name="T4" fmla="*/ 45 w 91"/>
                <a:gd name="T5" fmla="*/ 0 h 89"/>
                <a:gd name="T6" fmla="*/ 36 w 91"/>
                <a:gd name="T7" fmla="*/ 0 h 89"/>
                <a:gd name="T8" fmla="*/ 30 w 91"/>
                <a:gd name="T9" fmla="*/ 4 h 89"/>
                <a:gd name="T10" fmla="*/ 21 w 91"/>
                <a:gd name="T11" fmla="*/ 7 h 89"/>
                <a:gd name="T12" fmla="*/ 15 w 91"/>
                <a:gd name="T13" fmla="*/ 13 h 89"/>
                <a:gd name="T14" fmla="*/ 9 w 91"/>
                <a:gd name="T15" fmla="*/ 21 h 89"/>
                <a:gd name="T16" fmla="*/ 6 w 91"/>
                <a:gd name="T17" fmla="*/ 30 h 89"/>
                <a:gd name="T18" fmla="*/ 2 w 91"/>
                <a:gd name="T19" fmla="*/ 38 h 89"/>
                <a:gd name="T20" fmla="*/ 0 w 91"/>
                <a:gd name="T21" fmla="*/ 46 h 89"/>
                <a:gd name="T22" fmla="*/ 0 w 91"/>
                <a:gd name="T23" fmla="*/ 55 h 89"/>
                <a:gd name="T24" fmla="*/ 6 w 91"/>
                <a:gd name="T25" fmla="*/ 63 h 89"/>
                <a:gd name="T26" fmla="*/ 9 w 91"/>
                <a:gd name="T27" fmla="*/ 70 h 89"/>
                <a:gd name="T28" fmla="*/ 15 w 91"/>
                <a:gd name="T29" fmla="*/ 78 h 89"/>
                <a:gd name="T30" fmla="*/ 23 w 91"/>
                <a:gd name="T31" fmla="*/ 82 h 89"/>
                <a:gd name="T32" fmla="*/ 30 w 91"/>
                <a:gd name="T33" fmla="*/ 89 h 89"/>
                <a:gd name="T34" fmla="*/ 38 w 91"/>
                <a:gd name="T35" fmla="*/ 89 h 89"/>
                <a:gd name="T36" fmla="*/ 47 w 91"/>
                <a:gd name="T37" fmla="*/ 89 h 89"/>
                <a:gd name="T38" fmla="*/ 55 w 91"/>
                <a:gd name="T39" fmla="*/ 89 h 89"/>
                <a:gd name="T40" fmla="*/ 63 w 91"/>
                <a:gd name="T41" fmla="*/ 87 h 89"/>
                <a:gd name="T42" fmla="*/ 70 w 91"/>
                <a:gd name="T43" fmla="*/ 82 h 89"/>
                <a:gd name="T44" fmla="*/ 78 w 91"/>
                <a:gd name="T45" fmla="*/ 76 h 89"/>
                <a:gd name="T46" fmla="*/ 82 w 91"/>
                <a:gd name="T47" fmla="*/ 70 h 89"/>
                <a:gd name="T48" fmla="*/ 87 w 91"/>
                <a:gd name="T49" fmla="*/ 63 h 89"/>
                <a:gd name="T50" fmla="*/ 89 w 91"/>
                <a:gd name="T51" fmla="*/ 53 h 89"/>
                <a:gd name="T52" fmla="*/ 91 w 91"/>
                <a:gd name="T53" fmla="*/ 44 h 89"/>
                <a:gd name="T54" fmla="*/ 89 w 91"/>
                <a:gd name="T55" fmla="*/ 36 h 89"/>
                <a:gd name="T56" fmla="*/ 87 w 91"/>
                <a:gd name="T57" fmla="*/ 28 h 89"/>
                <a:gd name="T58" fmla="*/ 82 w 91"/>
                <a:gd name="T59" fmla="*/ 19 h 89"/>
                <a:gd name="T60" fmla="*/ 78 w 91"/>
                <a:gd name="T61" fmla="*/ 13 h 89"/>
                <a:gd name="T62" fmla="*/ 70 w 91"/>
                <a:gd name="T63" fmla="*/ 7 h 89"/>
                <a:gd name="T64" fmla="*/ 64 w 91"/>
                <a:gd name="T65" fmla="*/ 6 h 89"/>
                <a:gd name="T66" fmla="*/ 64 w 91"/>
                <a:gd name="T67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4" y="6"/>
                  </a:moveTo>
                  <a:lnTo>
                    <a:pt x="55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30" y="4"/>
                  </a:lnTo>
                  <a:lnTo>
                    <a:pt x="21" y="7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9" y="70"/>
                  </a:lnTo>
                  <a:lnTo>
                    <a:pt x="15" y="78"/>
                  </a:lnTo>
                  <a:lnTo>
                    <a:pt x="23" y="82"/>
                  </a:lnTo>
                  <a:lnTo>
                    <a:pt x="30" y="89"/>
                  </a:lnTo>
                  <a:lnTo>
                    <a:pt x="38" y="89"/>
                  </a:lnTo>
                  <a:lnTo>
                    <a:pt x="47" y="89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8" y="76"/>
                  </a:lnTo>
                  <a:lnTo>
                    <a:pt x="82" y="70"/>
                  </a:lnTo>
                  <a:lnTo>
                    <a:pt x="87" y="63"/>
                  </a:lnTo>
                  <a:lnTo>
                    <a:pt x="89" y="53"/>
                  </a:lnTo>
                  <a:lnTo>
                    <a:pt x="91" y="44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orme libre 108"/>
            <p:cNvSpPr>
              <a:spLocks/>
            </p:cNvSpPr>
            <p:nvPr/>
          </p:nvSpPr>
          <p:spPr bwMode="auto">
            <a:xfrm>
              <a:off x="6616700" y="1450975"/>
              <a:ext cx="71438" cy="73025"/>
            </a:xfrm>
            <a:custGeom>
              <a:avLst/>
              <a:gdLst>
                <a:gd name="T0" fmla="*/ 65 w 90"/>
                <a:gd name="T1" fmla="*/ 3 h 91"/>
                <a:gd name="T2" fmla="*/ 53 w 90"/>
                <a:gd name="T3" fmla="*/ 0 h 91"/>
                <a:gd name="T4" fmla="*/ 46 w 90"/>
                <a:gd name="T5" fmla="*/ 0 h 91"/>
                <a:gd name="T6" fmla="*/ 36 w 90"/>
                <a:gd name="T7" fmla="*/ 0 h 91"/>
                <a:gd name="T8" fmla="*/ 29 w 90"/>
                <a:gd name="T9" fmla="*/ 3 h 91"/>
                <a:gd name="T10" fmla="*/ 21 w 90"/>
                <a:gd name="T11" fmla="*/ 9 h 91"/>
                <a:gd name="T12" fmla="*/ 15 w 90"/>
                <a:gd name="T13" fmla="*/ 15 h 91"/>
                <a:gd name="T14" fmla="*/ 10 w 90"/>
                <a:gd name="T15" fmla="*/ 22 h 91"/>
                <a:gd name="T16" fmla="*/ 6 w 90"/>
                <a:gd name="T17" fmla="*/ 30 h 91"/>
                <a:gd name="T18" fmla="*/ 2 w 90"/>
                <a:gd name="T19" fmla="*/ 38 h 91"/>
                <a:gd name="T20" fmla="*/ 0 w 90"/>
                <a:gd name="T21" fmla="*/ 45 h 91"/>
                <a:gd name="T22" fmla="*/ 0 w 90"/>
                <a:gd name="T23" fmla="*/ 55 h 91"/>
                <a:gd name="T24" fmla="*/ 4 w 90"/>
                <a:gd name="T25" fmla="*/ 64 h 91"/>
                <a:gd name="T26" fmla="*/ 10 w 90"/>
                <a:gd name="T27" fmla="*/ 72 h 91"/>
                <a:gd name="T28" fmla="*/ 15 w 90"/>
                <a:gd name="T29" fmla="*/ 78 h 91"/>
                <a:gd name="T30" fmla="*/ 21 w 90"/>
                <a:gd name="T31" fmla="*/ 83 h 91"/>
                <a:gd name="T32" fmla="*/ 31 w 90"/>
                <a:gd name="T33" fmla="*/ 89 h 91"/>
                <a:gd name="T34" fmla="*/ 38 w 90"/>
                <a:gd name="T35" fmla="*/ 91 h 91"/>
                <a:gd name="T36" fmla="*/ 46 w 90"/>
                <a:gd name="T37" fmla="*/ 91 h 91"/>
                <a:gd name="T38" fmla="*/ 55 w 90"/>
                <a:gd name="T39" fmla="*/ 89 h 91"/>
                <a:gd name="T40" fmla="*/ 65 w 90"/>
                <a:gd name="T41" fmla="*/ 87 h 91"/>
                <a:gd name="T42" fmla="*/ 71 w 90"/>
                <a:gd name="T43" fmla="*/ 81 h 91"/>
                <a:gd name="T44" fmla="*/ 78 w 90"/>
                <a:gd name="T45" fmla="*/ 78 h 91"/>
                <a:gd name="T46" fmla="*/ 84 w 90"/>
                <a:gd name="T47" fmla="*/ 72 h 91"/>
                <a:gd name="T48" fmla="*/ 90 w 90"/>
                <a:gd name="T49" fmla="*/ 64 h 91"/>
                <a:gd name="T50" fmla="*/ 90 w 90"/>
                <a:gd name="T51" fmla="*/ 53 h 91"/>
                <a:gd name="T52" fmla="*/ 90 w 90"/>
                <a:gd name="T53" fmla="*/ 45 h 91"/>
                <a:gd name="T54" fmla="*/ 90 w 90"/>
                <a:gd name="T55" fmla="*/ 36 h 91"/>
                <a:gd name="T56" fmla="*/ 88 w 90"/>
                <a:gd name="T57" fmla="*/ 28 h 91"/>
                <a:gd name="T58" fmla="*/ 82 w 90"/>
                <a:gd name="T59" fmla="*/ 21 h 91"/>
                <a:gd name="T60" fmla="*/ 78 w 90"/>
                <a:gd name="T61" fmla="*/ 13 h 91"/>
                <a:gd name="T62" fmla="*/ 72 w 90"/>
                <a:gd name="T63" fmla="*/ 7 h 91"/>
                <a:gd name="T64" fmla="*/ 65 w 90"/>
                <a:gd name="T65" fmla="*/ 3 h 91"/>
                <a:gd name="T66" fmla="*/ 65 w 90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1">
                  <a:moveTo>
                    <a:pt x="65" y="3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3"/>
                  </a:lnTo>
                  <a:lnTo>
                    <a:pt x="21" y="9"/>
                  </a:lnTo>
                  <a:lnTo>
                    <a:pt x="15" y="15"/>
                  </a:lnTo>
                  <a:lnTo>
                    <a:pt x="10" y="22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10" y="72"/>
                  </a:lnTo>
                  <a:lnTo>
                    <a:pt x="15" y="78"/>
                  </a:lnTo>
                  <a:lnTo>
                    <a:pt x="21" y="83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5" y="87"/>
                  </a:lnTo>
                  <a:lnTo>
                    <a:pt x="71" y="81"/>
                  </a:lnTo>
                  <a:lnTo>
                    <a:pt x="78" y="78"/>
                  </a:lnTo>
                  <a:lnTo>
                    <a:pt x="84" y="72"/>
                  </a:lnTo>
                  <a:lnTo>
                    <a:pt x="90" y="64"/>
                  </a:lnTo>
                  <a:lnTo>
                    <a:pt x="90" y="53"/>
                  </a:lnTo>
                  <a:lnTo>
                    <a:pt x="90" y="45"/>
                  </a:lnTo>
                  <a:lnTo>
                    <a:pt x="90" y="36"/>
                  </a:lnTo>
                  <a:lnTo>
                    <a:pt x="88" y="28"/>
                  </a:lnTo>
                  <a:lnTo>
                    <a:pt x="82" y="21"/>
                  </a:lnTo>
                  <a:lnTo>
                    <a:pt x="78" y="13"/>
                  </a:lnTo>
                  <a:lnTo>
                    <a:pt x="72" y="7"/>
                  </a:lnTo>
                  <a:lnTo>
                    <a:pt x="65" y="3"/>
                  </a:lnTo>
                  <a:lnTo>
                    <a:pt x="65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orme libre 109"/>
            <p:cNvSpPr>
              <a:spLocks/>
            </p:cNvSpPr>
            <p:nvPr/>
          </p:nvSpPr>
          <p:spPr bwMode="auto">
            <a:xfrm>
              <a:off x="6748463" y="1444625"/>
              <a:ext cx="71438" cy="73025"/>
            </a:xfrm>
            <a:custGeom>
              <a:avLst/>
              <a:gdLst>
                <a:gd name="T0" fmla="*/ 64 w 91"/>
                <a:gd name="T1" fmla="*/ 6 h 93"/>
                <a:gd name="T2" fmla="*/ 57 w 91"/>
                <a:gd name="T3" fmla="*/ 2 h 93"/>
                <a:gd name="T4" fmla="*/ 47 w 91"/>
                <a:gd name="T5" fmla="*/ 0 h 93"/>
                <a:gd name="T6" fmla="*/ 38 w 91"/>
                <a:gd name="T7" fmla="*/ 0 h 93"/>
                <a:gd name="T8" fmla="*/ 30 w 91"/>
                <a:gd name="T9" fmla="*/ 6 h 93"/>
                <a:gd name="T10" fmla="*/ 20 w 91"/>
                <a:gd name="T11" fmla="*/ 10 h 93"/>
                <a:gd name="T12" fmla="*/ 15 w 91"/>
                <a:gd name="T13" fmla="*/ 15 h 93"/>
                <a:gd name="T14" fmla="*/ 9 w 91"/>
                <a:gd name="T15" fmla="*/ 23 h 93"/>
                <a:gd name="T16" fmla="*/ 5 w 91"/>
                <a:gd name="T17" fmla="*/ 32 h 93"/>
                <a:gd name="T18" fmla="*/ 1 w 91"/>
                <a:gd name="T19" fmla="*/ 38 h 93"/>
                <a:gd name="T20" fmla="*/ 0 w 91"/>
                <a:gd name="T21" fmla="*/ 48 h 93"/>
                <a:gd name="T22" fmla="*/ 0 w 91"/>
                <a:gd name="T23" fmla="*/ 55 h 93"/>
                <a:gd name="T24" fmla="*/ 5 w 91"/>
                <a:gd name="T25" fmla="*/ 65 h 93"/>
                <a:gd name="T26" fmla="*/ 9 w 91"/>
                <a:gd name="T27" fmla="*/ 72 h 93"/>
                <a:gd name="T28" fmla="*/ 15 w 91"/>
                <a:gd name="T29" fmla="*/ 80 h 93"/>
                <a:gd name="T30" fmla="*/ 22 w 91"/>
                <a:gd name="T31" fmla="*/ 86 h 93"/>
                <a:gd name="T32" fmla="*/ 30 w 91"/>
                <a:gd name="T33" fmla="*/ 91 h 93"/>
                <a:gd name="T34" fmla="*/ 38 w 91"/>
                <a:gd name="T35" fmla="*/ 93 h 93"/>
                <a:gd name="T36" fmla="*/ 47 w 91"/>
                <a:gd name="T37" fmla="*/ 93 h 93"/>
                <a:gd name="T38" fmla="*/ 57 w 91"/>
                <a:gd name="T39" fmla="*/ 91 h 93"/>
                <a:gd name="T40" fmla="*/ 64 w 91"/>
                <a:gd name="T41" fmla="*/ 90 h 93"/>
                <a:gd name="T42" fmla="*/ 72 w 91"/>
                <a:gd name="T43" fmla="*/ 84 h 93"/>
                <a:gd name="T44" fmla="*/ 79 w 91"/>
                <a:gd name="T45" fmla="*/ 80 h 93"/>
                <a:gd name="T46" fmla="*/ 83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8 h 93"/>
                <a:gd name="T56" fmla="*/ 87 w 91"/>
                <a:gd name="T57" fmla="*/ 31 h 93"/>
                <a:gd name="T58" fmla="*/ 81 w 91"/>
                <a:gd name="T59" fmla="*/ 21 h 93"/>
                <a:gd name="T60" fmla="*/ 78 w 91"/>
                <a:gd name="T61" fmla="*/ 15 h 93"/>
                <a:gd name="T62" fmla="*/ 72 w 91"/>
                <a:gd name="T63" fmla="*/ 10 h 93"/>
                <a:gd name="T64" fmla="*/ 64 w 91"/>
                <a:gd name="T65" fmla="*/ 6 h 93"/>
                <a:gd name="T66" fmla="*/ 64 w 91"/>
                <a:gd name="T67" fmla="*/ 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4" y="6"/>
                  </a:moveTo>
                  <a:lnTo>
                    <a:pt x="57" y="2"/>
                  </a:lnTo>
                  <a:lnTo>
                    <a:pt x="47" y="0"/>
                  </a:lnTo>
                  <a:lnTo>
                    <a:pt x="38" y="0"/>
                  </a:lnTo>
                  <a:lnTo>
                    <a:pt x="30" y="6"/>
                  </a:lnTo>
                  <a:lnTo>
                    <a:pt x="20" y="10"/>
                  </a:lnTo>
                  <a:lnTo>
                    <a:pt x="15" y="15"/>
                  </a:lnTo>
                  <a:lnTo>
                    <a:pt x="9" y="23"/>
                  </a:lnTo>
                  <a:lnTo>
                    <a:pt x="5" y="32"/>
                  </a:lnTo>
                  <a:lnTo>
                    <a:pt x="1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5" y="65"/>
                  </a:lnTo>
                  <a:lnTo>
                    <a:pt x="9" y="72"/>
                  </a:lnTo>
                  <a:lnTo>
                    <a:pt x="15" y="80"/>
                  </a:lnTo>
                  <a:lnTo>
                    <a:pt x="22" y="86"/>
                  </a:lnTo>
                  <a:lnTo>
                    <a:pt x="30" y="91"/>
                  </a:lnTo>
                  <a:lnTo>
                    <a:pt x="38" y="93"/>
                  </a:lnTo>
                  <a:lnTo>
                    <a:pt x="47" y="93"/>
                  </a:lnTo>
                  <a:lnTo>
                    <a:pt x="57" y="91"/>
                  </a:lnTo>
                  <a:lnTo>
                    <a:pt x="64" y="90"/>
                  </a:lnTo>
                  <a:lnTo>
                    <a:pt x="72" y="84"/>
                  </a:lnTo>
                  <a:lnTo>
                    <a:pt x="79" y="80"/>
                  </a:lnTo>
                  <a:lnTo>
                    <a:pt x="83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8"/>
                  </a:lnTo>
                  <a:lnTo>
                    <a:pt x="87" y="31"/>
                  </a:lnTo>
                  <a:lnTo>
                    <a:pt x="81" y="21"/>
                  </a:lnTo>
                  <a:lnTo>
                    <a:pt x="78" y="15"/>
                  </a:lnTo>
                  <a:lnTo>
                    <a:pt x="72" y="10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orme libre 110"/>
            <p:cNvSpPr>
              <a:spLocks/>
            </p:cNvSpPr>
            <p:nvPr/>
          </p:nvSpPr>
          <p:spPr bwMode="auto">
            <a:xfrm>
              <a:off x="7707313" y="1512888"/>
              <a:ext cx="73025" cy="73025"/>
            </a:xfrm>
            <a:custGeom>
              <a:avLst/>
              <a:gdLst>
                <a:gd name="T0" fmla="*/ 64 w 91"/>
                <a:gd name="T1" fmla="*/ 7 h 91"/>
                <a:gd name="T2" fmla="*/ 55 w 91"/>
                <a:gd name="T3" fmla="*/ 2 h 91"/>
                <a:gd name="T4" fmla="*/ 45 w 91"/>
                <a:gd name="T5" fmla="*/ 0 h 91"/>
                <a:gd name="T6" fmla="*/ 36 w 91"/>
                <a:gd name="T7" fmla="*/ 0 h 91"/>
                <a:gd name="T8" fmla="*/ 30 w 91"/>
                <a:gd name="T9" fmla="*/ 5 h 91"/>
                <a:gd name="T10" fmla="*/ 20 w 91"/>
                <a:gd name="T11" fmla="*/ 9 h 91"/>
                <a:gd name="T12" fmla="*/ 15 w 91"/>
                <a:gd name="T13" fmla="*/ 15 h 91"/>
                <a:gd name="T14" fmla="*/ 9 w 91"/>
                <a:gd name="T15" fmla="*/ 22 h 91"/>
                <a:gd name="T16" fmla="*/ 5 w 91"/>
                <a:gd name="T17" fmla="*/ 32 h 91"/>
                <a:gd name="T18" fmla="*/ 1 w 91"/>
                <a:gd name="T19" fmla="*/ 38 h 91"/>
                <a:gd name="T20" fmla="*/ 0 w 91"/>
                <a:gd name="T21" fmla="*/ 47 h 91"/>
                <a:gd name="T22" fmla="*/ 0 w 91"/>
                <a:gd name="T23" fmla="*/ 57 h 91"/>
                <a:gd name="T24" fmla="*/ 5 w 91"/>
                <a:gd name="T25" fmla="*/ 64 h 91"/>
                <a:gd name="T26" fmla="*/ 9 w 91"/>
                <a:gd name="T27" fmla="*/ 72 h 91"/>
                <a:gd name="T28" fmla="*/ 15 w 91"/>
                <a:gd name="T29" fmla="*/ 79 h 91"/>
                <a:gd name="T30" fmla="*/ 22 w 91"/>
                <a:gd name="T31" fmla="*/ 83 h 91"/>
                <a:gd name="T32" fmla="*/ 30 w 91"/>
                <a:gd name="T33" fmla="*/ 89 h 91"/>
                <a:gd name="T34" fmla="*/ 38 w 91"/>
                <a:gd name="T35" fmla="*/ 91 h 91"/>
                <a:gd name="T36" fmla="*/ 47 w 91"/>
                <a:gd name="T37" fmla="*/ 91 h 91"/>
                <a:gd name="T38" fmla="*/ 55 w 91"/>
                <a:gd name="T39" fmla="*/ 89 h 91"/>
                <a:gd name="T40" fmla="*/ 64 w 91"/>
                <a:gd name="T41" fmla="*/ 89 h 91"/>
                <a:gd name="T42" fmla="*/ 72 w 91"/>
                <a:gd name="T43" fmla="*/ 81 h 91"/>
                <a:gd name="T44" fmla="*/ 79 w 91"/>
                <a:gd name="T45" fmla="*/ 78 h 91"/>
                <a:gd name="T46" fmla="*/ 83 w 91"/>
                <a:gd name="T47" fmla="*/ 72 h 91"/>
                <a:gd name="T48" fmla="*/ 89 w 91"/>
                <a:gd name="T49" fmla="*/ 64 h 91"/>
                <a:gd name="T50" fmla="*/ 91 w 91"/>
                <a:gd name="T51" fmla="*/ 55 h 91"/>
                <a:gd name="T52" fmla="*/ 91 w 91"/>
                <a:gd name="T53" fmla="*/ 45 h 91"/>
                <a:gd name="T54" fmla="*/ 89 w 91"/>
                <a:gd name="T55" fmla="*/ 38 h 91"/>
                <a:gd name="T56" fmla="*/ 87 w 91"/>
                <a:gd name="T57" fmla="*/ 30 h 91"/>
                <a:gd name="T58" fmla="*/ 81 w 91"/>
                <a:gd name="T59" fmla="*/ 21 h 91"/>
                <a:gd name="T60" fmla="*/ 77 w 91"/>
                <a:gd name="T61" fmla="*/ 15 h 91"/>
                <a:gd name="T62" fmla="*/ 72 w 91"/>
                <a:gd name="T63" fmla="*/ 9 h 91"/>
                <a:gd name="T64" fmla="*/ 64 w 91"/>
                <a:gd name="T65" fmla="*/ 7 h 91"/>
                <a:gd name="T66" fmla="*/ 64 w 91"/>
                <a:gd name="T67" fmla="*/ 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4" y="7"/>
                  </a:moveTo>
                  <a:lnTo>
                    <a:pt x="55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30" y="5"/>
                  </a:lnTo>
                  <a:lnTo>
                    <a:pt x="20" y="9"/>
                  </a:lnTo>
                  <a:lnTo>
                    <a:pt x="15" y="15"/>
                  </a:lnTo>
                  <a:lnTo>
                    <a:pt x="9" y="22"/>
                  </a:lnTo>
                  <a:lnTo>
                    <a:pt x="5" y="32"/>
                  </a:lnTo>
                  <a:lnTo>
                    <a:pt x="1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5" y="64"/>
                  </a:lnTo>
                  <a:lnTo>
                    <a:pt x="9" y="72"/>
                  </a:lnTo>
                  <a:lnTo>
                    <a:pt x="15" y="79"/>
                  </a:lnTo>
                  <a:lnTo>
                    <a:pt x="22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7" y="91"/>
                  </a:lnTo>
                  <a:lnTo>
                    <a:pt x="55" y="89"/>
                  </a:lnTo>
                  <a:lnTo>
                    <a:pt x="64" y="89"/>
                  </a:lnTo>
                  <a:lnTo>
                    <a:pt x="72" y="81"/>
                  </a:lnTo>
                  <a:lnTo>
                    <a:pt x="79" y="78"/>
                  </a:lnTo>
                  <a:lnTo>
                    <a:pt x="83" y="72"/>
                  </a:lnTo>
                  <a:lnTo>
                    <a:pt x="89" y="64"/>
                  </a:lnTo>
                  <a:lnTo>
                    <a:pt x="91" y="55"/>
                  </a:lnTo>
                  <a:lnTo>
                    <a:pt x="91" y="45"/>
                  </a:lnTo>
                  <a:lnTo>
                    <a:pt x="89" y="38"/>
                  </a:lnTo>
                  <a:lnTo>
                    <a:pt x="87" y="30"/>
                  </a:lnTo>
                  <a:lnTo>
                    <a:pt x="81" y="21"/>
                  </a:lnTo>
                  <a:lnTo>
                    <a:pt x="77" y="15"/>
                  </a:lnTo>
                  <a:lnTo>
                    <a:pt x="72" y="9"/>
                  </a:lnTo>
                  <a:lnTo>
                    <a:pt x="64" y="7"/>
                  </a:lnTo>
                  <a:lnTo>
                    <a:pt x="64" y="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orme libre 111"/>
            <p:cNvSpPr>
              <a:spLocks/>
            </p:cNvSpPr>
            <p:nvPr/>
          </p:nvSpPr>
          <p:spPr bwMode="auto">
            <a:xfrm>
              <a:off x="6916738" y="1444625"/>
              <a:ext cx="73025" cy="71438"/>
            </a:xfrm>
            <a:custGeom>
              <a:avLst/>
              <a:gdLst>
                <a:gd name="T0" fmla="*/ 65 w 92"/>
                <a:gd name="T1" fmla="*/ 6 h 91"/>
                <a:gd name="T2" fmla="*/ 56 w 92"/>
                <a:gd name="T3" fmla="*/ 0 h 91"/>
                <a:gd name="T4" fmla="*/ 46 w 92"/>
                <a:gd name="T5" fmla="*/ 0 h 91"/>
                <a:gd name="T6" fmla="*/ 38 w 92"/>
                <a:gd name="T7" fmla="*/ 0 h 91"/>
                <a:gd name="T8" fmla="*/ 31 w 92"/>
                <a:gd name="T9" fmla="*/ 4 h 91"/>
                <a:gd name="T10" fmla="*/ 21 w 92"/>
                <a:gd name="T11" fmla="*/ 8 h 91"/>
                <a:gd name="T12" fmla="*/ 16 w 92"/>
                <a:gd name="T13" fmla="*/ 13 h 91"/>
                <a:gd name="T14" fmla="*/ 10 w 92"/>
                <a:gd name="T15" fmla="*/ 21 h 91"/>
                <a:gd name="T16" fmla="*/ 6 w 92"/>
                <a:gd name="T17" fmla="*/ 31 h 91"/>
                <a:gd name="T18" fmla="*/ 2 w 92"/>
                <a:gd name="T19" fmla="*/ 38 h 91"/>
                <a:gd name="T20" fmla="*/ 0 w 92"/>
                <a:gd name="T21" fmla="*/ 46 h 91"/>
                <a:gd name="T22" fmla="*/ 0 w 92"/>
                <a:gd name="T23" fmla="*/ 55 h 91"/>
                <a:gd name="T24" fmla="*/ 6 w 92"/>
                <a:gd name="T25" fmla="*/ 63 h 91"/>
                <a:gd name="T26" fmla="*/ 8 w 92"/>
                <a:gd name="T27" fmla="*/ 71 h 91"/>
                <a:gd name="T28" fmla="*/ 14 w 92"/>
                <a:gd name="T29" fmla="*/ 78 h 91"/>
                <a:gd name="T30" fmla="*/ 21 w 92"/>
                <a:gd name="T31" fmla="*/ 82 h 91"/>
                <a:gd name="T32" fmla="*/ 31 w 92"/>
                <a:gd name="T33" fmla="*/ 88 h 91"/>
                <a:gd name="T34" fmla="*/ 38 w 92"/>
                <a:gd name="T35" fmla="*/ 90 h 91"/>
                <a:gd name="T36" fmla="*/ 46 w 92"/>
                <a:gd name="T37" fmla="*/ 91 h 91"/>
                <a:gd name="T38" fmla="*/ 56 w 92"/>
                <a:gd name="T39" fmla="*/ 90 h 91"/>
                <a:gd name="T40" fmla="*/ 63 w 92"/>
                <a:gd name="T41" fmla="*/ 88 h 91"/>
                <a:gd name="T42" fmla="*/ 71 w 92"/>
                <a:gd name="T43" fmla="*/ 82 h 91"/>
                <a:gd name="T44" fmla="*/ 78 w 92"/>
                <a:gd name="T45" fmla="*/ 76 h 91"/>
                <a:gd name="T46" fmla="*/ 82 w 92"/>
                <a:gd name="T47" fmla="*/ 69 h 91"/>
                <a:gd name="T48" fmla="*/ 88 w 92"/>
                <a:gd name="T49" fmla="*/ 63 h 91"/>
                <a:gd name="T50" fmla="*/ 90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7 h 91"/>
                <a:gd name="T58" fmla="*/ 82 w 92"/>
                <a:gd name="T59" fmla="*/ 19 h 91"/>
                <a:gd name="T60" fmla="*/ 78 w 92"/>
                <a:gd name="T61" fmla="*/ 12 h 91"/>
                <a:gd name="T62" fmla="*/ 73 w 92"/>
                <a:gd name="T63" fmla="*/ 8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6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8"/>
                  </a:lnTo>
                  <a:lnTo>
                    <a:pt x="16" y="13"/>
                  </a:lnTo>
                  <a:lnTo>
                    <a:pt x="10" y="21"/>
                  </a:lnTo>
                  <a:lnTo>
                    <a:pt x="6" y="31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8" y="71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31" y="88"/>
                  </a:lnTo>
                  <a:lnTo>
                    <a:pt x="38" y="90"/>
                  </a:lnTo>
                  <a:lnTo>
                    <a:pt x="46" y="91"/>
                  </a:lnTo>
                  <a:lnTo>
                    <a:pt x="56" y="90"/>
                  </a:lnTo>
                  <a:lnTo>
                    <a:pt x="63" y="88"/>
                  </a:lnTo>
                  <a:lnTo>
                    <a:pt x="71" y="82"/>
                  </a:lnTo>
                  <a:lnTo>
                    <a:pt x="78" y="76"/>
                  </a:lnTo>
                  <a:lnTo>
                    <a:pt x="82" y="69"/>
                  </a:lnTo>
                  <a:lnTo>
                    <a:pt x="88" y="63"/>
                  </a:lnTo>
                  <a:lnTo>
                    <a:pt x="90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7"/>
                  </a:lnTo>
                  <a:lnTo>
                    <a:pt x="82" y="19"/>
                  </a:lnTo>
                  <a:lnTo>
                    <a:pt x="78" y="12"/>
                  </a:lnTo>
                  <a:lnTo>
                    <a:pt x="73" y="8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orme libre 112"/>
            <p:cNvSpPr>
              <a:spLocks/>
            </p:cNvSpPr>
            <p:nvPr/>
          </p:nvSpPr>
          <p:spPr bwMode="auto">
            <a:xfrm>
              <a:off x="7073900" y="1452563"/>
              <a:ext cx="73025" cy="71438"/>
            </a:xfrm>
            <a:custGeom>
              <a:avLst/>
              <a:gdLst>
                <a:gd name="T0" fmla="*/ 65 w 91"/>
                <a:gd name="T1" fmla="*/ 5 h 89"/>
                <a:gd name="T2" fmla="*/ 53 w 91"/>
                <a:gd name="T3" fmla="*/ 0 h 89"/>
                <a:gd name="T4" fmla="*/ 46 w 91"/>
                <a:gd name="T5" fmla="*/ 0 h 89"/>
                <a:gd name="T6" fmla="*/ 36 w 91"/>
                <a:gd name="T7" fmla="*/ 0 h 89"/>
                <a:gd name="T8" fmla="*/ 29 w 91"/>
                <a:gd name="T9" fmla="*/ 3 h 89"/>
                <a:gd name="T10" fmla="*/ 21 w 91"/>
                <a:gd name="T11" fmla="*/ 7 h 89"/>
                <a:gd name="T12" fmla="*/ 15 w 91"/>
                <a:gd name="T13" fmla="*/ 13 h 89"/>
                <a:gd name="T14" fmla="*/ 10 w 91"/>
                <a:gd name="T15" fmla="*/ 20 h 89"/>
                <a:gd name="T16" fmla="*/ 6 w 91"/>
                <a:gd name="T17" fmla="*/ 30 h 89"/>
                <a:gd name="T18" fmla="*/ 2 w 91"/>
                <a:gd name="T19" fmla="*/ 38 h 89"/>
                <a:gd name="T20" fmla="*/ 0 w 91"/>
                <a:gd name="T21" fmla="*/ 45 h 89"/>
                <a:gd name="T22" fmla="*/ 0 w 91"/>
                <a:gd name="T23" fmla="*/ 55 h 89"/>
                <a:gd name="T24" fmla="*/ 4 w 91"/>
                <a:gd name="T25" fmla="*/ 64 h 89"/>
                <a:gd name="T26" fmla="*/ 8 w 91"/>
                <a:gd name="T27" fmla="*/ 70 h 89"/>
                <a:gd name="T28" fmla="*/ 13 w 91"/>
                <a:gd name="T29" fmla="*/ 78 h 89"/>
                <a:gd name="T30" fmla="*/ 21 w 91"/>
                <a:gd name="T31" fmla="*/ 83 h 89"/>
                <a:gd name="T32" fmla="*/ 29 w 91"/>
                <a:gd name="T33" fmla="*/ 89 h 89"/>
                <a:gd name="T34" fmla="*/ 36 w 91"/>
                <a:gd name="T35" fmla="*/ 89 h 89"/>
                <a:gd name="T36" fmla="*/ 46 w 91"/>
                <a:gd name="T37" fmla="*/ 89 h 89"/>
                <a:gd name="T38" fmla="*/ 53 w 91"/>
                <a:gd name="T39" fmla="*/ 89 h 89"/>
                <a:gd name="T40" fmla="*/ 63 w 91"/>
                <a:gd name="T41" fmla="*/ 87 h 89"/>
                <a:gd name="T42" fmla="*/ 70 w 91"/>
                <a:gd name="T43" fmla="*/ 81 h 89"/>
                <a:gd name="T44" fmla="*/ 78 w 91"/>
                <a:gd name="T45" fmla="*/ 76 h 89"/>
                <a:gd name="T46" fmla="*/ 82 w 91"/>
                <a:gd name="T47" fmla="*/ 70 h 89"/>
                <a:gd name="T48" fmla="*/ 88 w 91"/>
                <a:gd name="T49" fmla="*/ 64 h 89"/>
                <a:gd name="T50" fmla="*/ 89 w 91"/>
                <a:gd name="T51" fmla="*/ 53 h 89"/>
                <a:gd name="T52" fmla="*/ 91 w 91"/>
                <a:gd name="T53" fmla="*/ 43 h 89"/>
                <a:gd name="T54" fmla="*/ 89 w 91"/>
                <a:gd name="T55" fmla="*/ 36 h 89"/>
                <a:gd name="T56" fmla="*/ 88 w 91"/>
                <a:gd name="T57" fmla="*/ 28 h 89"/>
                <a:gd name="T58" fmla="*/ 82 w 91"/>
                <a:gd name="T59" fmla="*/ 20 h 89"/>
                <a:gd name="T60" fmla="*/ 78 w 91"/>
                <a:gd name="T61" fmla="*/ 13 h 89"/>
                <a:gd name="T62" fmla="*/ 70 w 91"/>
                <a:gd name="T63" fmla="*/ 7 h 89"/>
                <a:gd name="T64" fmla="*/ 65 w 91"/>
                <a:gd name="T65" fmla="*/ 5 h 89"/>
                <a:gd name="T66" fmla="*/ 65 w 91"/>
                <a:gd name="T67" fmla="*/ 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5" y="5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3"/>
                  </a:lnTo>
                  <a:lnTo>
                    <a:pt x="21" y="7"/>
                  </a:lnTo>
                  <a:lnTo>
                    <a:pt x="15" y="13"/>
                  </a:lnTo>
                  <a:lnTo>
                    <a:pt x="10" y="20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3"/>
                  </a:lnTo>
                  <a:lnTo>
                    <a:pt x="29" y="89"/>
                  </a:lnTo>
                  <a:lnTo>
                    <a:pt x="36" y="89"/>
                  </a:lnTo>
                  <a:lnTo>
                    <a:pt x="46" y="89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8" y="76"/>
                  </a:lnTo>
                  <a:lnTo>
                    <a:pt x="82" y="70"/>
                  </a:lnTo>
                  <a:lnTo>
                    <a:pt x="88" y="64"/>
                  </a:lnTo>
                  <a:lnTo>
                    <a:pt x="89" y="53"/>
                  </a:lnTo>
                  <a:lnTo>
                    <a:pt x="91" y="43"/>
                  </a:lnTo>
                  <a:lnTo>
                    <a:pt x="89" y="36"/>
                  </a:lnTo>
                  <a:lnTo>
                    <a:pt x="88" y="28"/>
                  </a:lnTo>
                  <a:lnTo>
                    <a:pt x="82" y="20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5" y="5"/>
                  </a:lnTo>
                  <a:lnTo>
                    <a:pt x="65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orme libre 113"/>
            <p:cNvSpPr>
              <a:spLocks/>
            </p:cNvSpPr>
            <p:nvPr/>
          </p:nvSpPr>
          <p:spPr bwMode="auto">
            <a:xfrm>
              <a:off x="7237413" y="1447800"/>
              <a:ext cx="71438" cy="73025"/>
            </a:xfrm>
            <a:custGeom>
              <a:avLst/>
              <a:gdLst>
                <a:gd name="T0" fmla="*/ 65 w 92"/>
                <a:gd name="T1" fmla="*/ 6 h 91"/>
                <a:gd name="T2" fmla="*/ 54 w 92"/>
                <a:gd name="T3" fmla="*/ 0 h 91"/>
                <a:gd name="T4" fmla="*/ 46 w 92"/>
                <a:gd name="T5" fmla="*/ 0 h 91"/>
                <a:gd name="T6" fmla="*/ 37 w 92"/>
                <a:gd name="T7" fmla="*/ 0 h 91"/>
                <a:gd name="T8" fmla="*/ 29 w 92"/>
                <a:gd name="T9" fmla="*/ 6 h 91"/>
                <a:gd name="T10" fmla="*/ 21 w 92"/>
                <a:gd name="T11" fmla="*/ 7 h 91"/>
                <a:gd name="T12" fmla="*/ 14 w 92"/>
                <a:gd name="T13" fmla="*/ 13 h 91"/>
                <a:gd name="T14" fmla="*/ 8 w 92"/>
                <a:gd name="T15" fmla="*/ 21 h 91"/>
                <a:gd name="T16" fmla="*/ 4 w 92"/>
                <a:gd name="T17" fmla="*/ 32 h 91"/>
                <a:gd name="T18" fmla="*/ 0 w 92"/>
                <a:gd name="T19" fmla="*/ 38 h 91"/>
                <a:gd name="T20" fmla="*/ 0 w 92"/>
                <a:gd name="T21" fmla="*/ 47 h 91"/>
                <a:gd name="T22" fmla="*/ 0 w 92"/>
                <a:gd name="T23" fmla="*/ 57 h 91"/>
                <a:gd name="T24" fmla="*/ 4 w 92"/>
                <a:gd name="T25" fmla="*/ 65 h 91"/>
                <a:gd name="T26" fmla="*/ 8 w 92"/>
                <a:gd name="T27" fmla="*/ 72 h 91"/>
                <a:gd name="T28" fmla="*/ 14 w 92"/>
                <a:gd name="T29" fmla="*/ 80 h 91"/>
                <a:gd name="T30" fmla="*/ 21 w 92"/>
                <a:gd name="T31" fmla="*/ 84 h 91"/>
                <a:gd name="T32" fmla="*/ 29 w 92"/>
                <a:gd name="T33" fmla="*/ 89 h 91"/>
                <a:gd name="T34" fmla="*/ 37 w 92"/>
                <a:gd name="T35" fmla="*/ 91 h 91"/>
                <a:gd name="T36" fmla="*/ 46 w 92"/>
                <a:gd name="T37" fmla="*/ 91 h 91"/>
                <a:gd name="T38" fmla="*/ 54 w 92"/>
                <a:gd name="T39" fmla="*/ 89 h 91"/>
                <a:gd name="T40" fmla="*/ 63 w 92"/>
                <a:gd name="T41" fmla="*/ 89 h 91"/>
                <a:gd name="T42" fmla="*/ 71 w 92"/>
                <a:gd name="T43" fmla="*/ 82 h 91"/>
                <a:gd name="T44" fmla="*/ 78 w 92"/>
                <a:gd name="T45" fmla="*/ 78 h 91"/>
                <a:gd name="T46" fmla="*/ 82 w 92"/>
                <a:gd name="T47" fmla="*/ 70 h 91"/>
                <a:gd name="T48" fmla="*/ 88 w 92"/>
                <a:gd name="T49" fmla="*/ 63 h 91"/>
                <a:gd name="T50" fmla="*/ 90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8 h 91"/>
                <a:gd name="T58" fmla="*/ 82 w 92"/>
                <a:gd name="T59" fmla="*/ 19 h 91"/>
                <a:gd name="T60" fmla="*/ 78 w 92"/>
                <a:gd name="T61" fmla="*/ 13 h 91"/>
                <a:gd name="T62" fmla="*/ 73 w 92"/>
                <a:gd name="T63" fmla="*/ 7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29" y="6"/>
                  </a:lnTo>
                  <a:lnTo>
                    <a:pt x="21" y="7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4" y="32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1" y="84"/>
                  </a:lnTo>
                  <a:lnTo>
                    <a:pt x="29" y="89"/>
                  </a:lnTo>
                  <a:lnTo>
                    <a:pt x="37" y="91"/>
                  </a:lnTo>
                  <a:lnTo>
                    <a:pt x="46" y="91"/>
                  </a:lnTo>
                  <a:lnTo>
                    <a:pt x="54" y="89"/>
                  </a:lnTo>
                  <a:lnTo>
                    <a:pt x="63" y="89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0"/>
                  </a:lnTo>
                  <a:lnTo>
                    <a:pt x="88" y="63"/>
                  </a:lnTo>
                  <a:lnTo>
                    <a:pt x="90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3" y="7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orme libre 114"/>
            <p:cNvSpPr>
              <a:spLocks/>
            </p:cNvSpPr>
            <p:nvPr/>
          </p:nvSpPr>
          <p:spPr bwMode="auto">
            <a:xfrm>
              <a:off x="7402513" y="1462088"/>
              <a:ext cx="71438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5 w 89"/>
                <a:gd name="T5" fmla="*/ 0 h 89"/>
                <a:gd name="T6" fmla="*/ 36 w 89"/>
                <a:gd name="T7" fmla="*/ 0 h 89"/>
                <a:gd name="T8" fmla="*/ 28 w 89"/>
                <a:gd name="T9" fmla="*/ 4 h 89"/>
                <a:gd name="T10" fmla="*/ 19 w 89"/>
                <a:gd name="T11" fmla="*/ 8 h 89"/>
                <a:gd name="T12" fmla="*/ 13 w 89"/>
                <a:gd name="T13" fmla="*/ 13 h 89"/>
                <a:gd name="T14" fmla="*/ 7 w 89"/>
                <a:gd name="T15" fmla="*/ 21 h 89"/>
                <a:gd name="T16" fmla="*/ 3 w 89"/>
                <a:gd name="T17" fmla="*/ 29 h 89"/>
                <a:gd name="T18" fmla="*/ 0 w 89"/>
                <a:gd name="T19" fmla="*/ 36 h 89"/>
                <a:gd name="T20" fmla="*/ 0 w 89"/>
                <a:gd name="T21" fmla="*/ 46 h 89"/>
                <a:gd name="T22" fmla="*/ 0 w 89"/>
                <a:gd name="T23" fmla="*/ 53 h 89"/>
                <a:gd name="T24" fmla="*/ 3 w 89"/>
                <a:gd name="T25" fmla="*/ 63 h 89"/>
                <a:gd name="T26" fmla="*/ 7 w 89"/>
                <a:gd name="T27" fmla="*/ 70 h 89"/>
                <a:gd name="T28" fmla="*/ 13 w 89"/>
                <a:gd name="T29" fmla="*/ 78 h 89"/>
                <a:gd name="T30" fmla="*/ 19 w 89"/>
                <a:gd name="T31" fmla="*/ 84 h 89"/>
                <a:gd name="T32" fmla="*/ 28 w 89"/>
                <a:gd name="T33" fmla="*/ 89 h 89"/>
                <a:gd name="T34" fmla="*/ 36 w 89"/>
                <a:gd name="T35" fmla="*/ 89 h 89"/>
                <a:gd name="T36" fmla="*/ 45 w 89"/>
                <a:gd name="T37" fmla="*/ 89 h 89"/>
                <a:gd name="T38" fmla="*/ 53 w 89"/>
                <a:gd name="T39" fmla="*/ 89 h 89"/>
                <a:gd name="T40" fmla="*/ 62 w 89"/>
                <a:gd name="T41" fmla="*/ 87 h 89"/>
                <a:gd name="T42" fmla="*/ 70 w 89"/>
                <a:gd name="T43" fmla="*/ 82 h 89"/>
                <a:gd name="T44" fmla="*/ 76 w 89"/>
                <a:gd name="T45" fmla="*/ 78 h 89"/>
                <a:gd name="T46" fmla="*/ 81 w 89"/>
                <a:gd name="T47" fmla="*/ 70 h 89"/>
                <a:gd name="T48" fmla="*/ 87 w 89"/>
                <a:gd name="T49" fmla="*/ 63 h 89"/>
                <a:gd name="T50" fmla="*/ 89 w 89"/>
                <a:gd name="T51" fmla="*/ 53 h 89"/>
                <a:gd name="T52" fmla="*/ 89 w 89"/>
                <a:gd name="T53" fmla="*/ 46 h 89"/>
                <a:gd name="T54" fmla="*/ 89 w 89"/>
                <a:gd name="T55" fmla="*/ 36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3 h 89"/>
                <a:gd name="T62" fmla="*/ 70 w 89"/>
                <a:gd name="T63" fmla="*/ 8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3" y="29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0" y="53"/>
                  </a:lnTo>
                  <a:lnTo>
                    <a:pt x="3" y="63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19" y="84"/>
                  </a:lnTo>
                  <a:lnTo>
                    <a:pt x="28" y="89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3" y="89"/>
                  </a:lnTo>
                  <a:lnTo>
                    <a:pt x="62" y="87"/>
                  </a:lnTo>
                  <a:lnTo>
                    <a:pt x="70" y="82"/>
                  </a:lnTo>
                  <a:lnTo>
                    <a:pt x="76" y="78"/>
                  </a:lnTo>
                  <a:lnTo>
                    <a:pt x="81" y="70"/>
                  </a:lnTo>
                  <a:lnTo>
                    <a:pt x="87" y="63"/>
                  </a:lnTo>
                  <a:lnTo>
                    <a:pt x="89" y="53"/>
                  </a:lnTo>
                  <a:lnTo>
                    <a:pt x="89" y="46"/>
                  </a:lnTo>
                  <a:lnTo>
                    <a:pt x="89" y="36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orme libre 115"/>
            <p:cNvSpPr>
              <a:spLocks/>
            </p:cNvSpPr>
            <p:nvPr/>
          </p:nvSpPr>
          <p:spPr bwMode="auto">
            <a:xfrm>
              <a:off x="7562850" y="1482725"/>
              <a:ext cx="71438" cy="71438"/>
            </a:xfrm>
            <a:custGeom>
              <a:avLst/>
              <a:gdLst>
                <a:gd name="T0" fmla="*/ 63 w 89"/>
                <a:gd name="T1" fmla="*/ 3 h 89"/>
                <a:gd name="T2" fmla="*/ 51 w 89"/>
                <a:gd name="T3" fmla="*/ 0 h 89"/>
                <a:gd name="T4" fmla="*/ 44 w 89"/>
                <a:gd name="T5" fmla="*/ 0 h 89"/>
                <a:gd name="T6" fmla="*/ 34 w 89"/>
                <a:gd name="T7" fmla="*/ 0 h 89"/>
                <a:gd name="T8" fmla="*/ 27 w 89"/>
                <a:gd name="T9" fmla="*/ 3 h 89"/>
                <a:gd name="T10" fmla="*/ 19 w 89"/>
                <a:gd name="T11" fmla="*/ 5 h 89"/>
                <a:gd name="T12" fmla="*/ 11 w 89"/>
                <a:gd name="T13" fmla="*/ 13 h 89"/>
                <a:gd name="T14" fmla="*/ 6 w 89"/>
                <a:gd name="T15" fmla="*/ 19 h 89"/>
                <a:gd name="T16" fmla="*/ 4 w 89"/>
                <a:gd name="T17" fmla="*/ 28 h 89"/>
                <a:gd name="T18" fmla="*/ 0 w 89"/>
                <a:gd name="T19" fmla="*/ 38 h 89"/>
                <a:gd name="T20" fmla="*/ 0 w 89"/>
                <a:gd name="T21" fmla="*/ 45 h 89"/>
                <a:gd name="T22" fmla="*/ 0 w 89"/>
                <a:gd name="T23" fmla="*/ 55 h 89"/>
                <a:gd name="T24" fmla="*/ 4 w 89"/>
                <a:gd name="T25" fmla="*/ 62 h 89"/>
                <a:gd name="T26" fmla="*/ 6 w 89"/>
                <a:gd name="T27" fmla="*/ 70 h 89"/>
                <a:gd name="T28" fmla="*/ 11 w 89"/>
                <a:gd name="T29" fmla="*/ 78 h 89"/>
                <a:gd name="T30" fmla="*/ 19 w 89"/>
                <a:gd name="T31" fmla="*/ 81 h 89"/>
                <a:gd name="T32" fmla="*/ 29 w 89"/>
                <a:gd name="T33" fmla="*/ 89 h 89"/>
                <a:gd name="T34" fmla="*/ 36 w 89"/>
                <a:gd name="T35" fmla="*/ 89 h 89"/>
                <a:gd name="T36" fmla="*/ 44 w 89"/>
                <a:gd name="T37" fmla="*/ 89 h 89"/>
                <a:gd name="T38" fmla="*/ 53 w 89"/>
                <a:gd name="T39" fmla="*/ 89 h 89"/>
                <a:gd name="T40" fmla="*/ 63 w 89"/>
                <a:gd name="T41" fmla="*/ 87 h 89"/>
                <a:gd name="T42" fmla="*/ 68 w 89"/>
                <a:gd name="T43" fmla="*/ 81 h 89"/>
                <a:gd name="T44" fmla="*/ 76 w 89"/>
                <a:gd name="T45" fmla="*/ 76 h 89"/>
                <a:gd name="T46" fmla="*/ 82 w 89"/>
                <a:gd name="T47" fmla="*/ 70 h 89"/>
                <a:gd name="T48" fmla="*/ 87 w 89"/>
                <a:gd name="T49" fmla="*/ 62 h 89"/>
                <a:gd name="T50" fmla="*/ 87 w 89"/>
                <a:gd name="T51" fmla="*/ 53 h 89"/>
                <a:gd name="T52" fmla="*/ 89 w 89"/>
                <a:gd name="T53" fmla="*/ 45 h 89"/>
                <a:gd name="T54" fmla="*/ 87 w 89"/>
                <a:gd name="T55" fmla="*/ 36 h 89"/>
                <a:gd name="T56" fmla="*/ 87 w 89"/>
                <a:gd name="T57" fmla="*/ 28 h 89"/>
                <a:gd name="T58" fmla="*/ 82 w 89"/>
                <a:gd name="T59" fmla="*/ 19 h 89"/>
                <a:gd name="T60" fmla="*/ 76 w 89"/>
                <a:gd name="T61" fmla="*/ 13 h 89"/>
                <a:gd name="T62" fmla="*/ 68 w 89"/>
                <a:gd name="T63" fmla="*/ 5 h 89"/>
                <a:gd name="T64" fmla="*/ 63 w 89"/>
                <a:gd name="T65" fmla="*/ 3 h 89"/>
                <a:gd name="T66" fmla="*/ 63 w 89"/>
                <a:gd name="T67" fmla="*/ 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3" y="3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3"/>
                  </a:lnTo>
                  <a:lnTo>
                    <a:pt x="19" y="5"/>
                  </a:lnTo>
                  <a:lnTo>
                    <a:pt x="11" y="13"/>
                  </a:lnTo>
                  <a:lnTo>
                    <a:pt x="6" y="19"/>
                  </a:lnTo>
                  <a:lnTo>
                    <a:pt x="4" y="28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6" y="70"/>
                  </a:lnTo>
                  <a:lnTo>
                    <a:pt x="11" y="78"/>
                  </a:lnTo>
                  <a:lnTo>
                    <a:pt x="19" y="81"/>
                  </a:lnTo>
                  <a:lnTo>
                    <a:pt x="29" y="89"/>
                  </a:lnTo>
                  <a:lnTo>
                    <a:pt x="36" y="89"/>
                  </a:lnTo>
                  <a:lnTo>
                    <a:pt x="44" y="89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68" y="81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7" y="53"/>
                  </a:lnTo>
                  <a:lnTo>
                    <a:pt x="89" y="45"/>
                  </a:lnTo>
                  <a:lnTo>
                    <a:pt x="87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6" y="13"/>
                  </a:lnTo>
                  <a:lnTo>
                    <a:pt x="68" y="5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orme libre 116"/>
            <p:cNvSpPr>
              <a:spLocks/>
            </p:cNvSpPr>
            <p:nvPr/>
          </p:nvSpPr>
          <p:spPr bwMode="auto">
            <a:xfrm>
              <a:off x="7851775" y="1568450"/>
              <a:ext cx="71438" cy="71438"/>
            </a:xfrm>
            <a:custGeom>
              <a:avLst/>
              <a:gdLst>
                <a:gd name="T0" fmla="*/ 65 w 91"/>
                <a:gd name="T1" fmla="*/ 4 h 89"/>
                <a:gd name="T2" fmla="*/ 55 w 91"/>
                <a:gd name="T3" fmla="*/ 0 h 89"/>
                <a:gd name="T4" fmla="*/ 46 w 91"/>
                <a:gd name="T5" fmla="*/ 0 h 89"/>
                <a:gd name="T6" fmla="*/ 38 w 91"/>
                <a:gd name="T7" fmla="*/ 0 h 89"/>
                <a:gd name="T8" fmla="*/ 31 w 91"/>
                <a:gd name="T9" fmla="*/ 4 h 89"/>
                <a:gd name="T10" fmla="*/ 21 w 91"/>
                <a:gd name="T11" fmla="*/ 6 h 89"/>
                <a:gd name="T12" fmla="*/ 15 w 91"/>
                <a:gd name="T13" fmla="*/ 11 h 89"/>
                <a:gd name="T14" fmla="*/ 10 w 91"/>
                <a:gd name="T15" fmla="*/ 19 h 89"/>
                <a:gd name="T16" fmla="*/ 6 w 91"/>
                <a:gd name="T17" fmla="*/ 28 h 89"/>
                <a:gd name="T18" fmla="*/ 2 w 91"/>
                <a:gd name="T19" fmla="*/ 36 h 89"/>
                <a:gd name="T20" fmla="*/ 0 w 91"/>
                <a:gd name="T21" fmla="*/ 46 h 89"/>
                <a:gd name="T22" fmla="*/ 0 w 91"/>
                <a:gd name="T23" fmla="*/ 55 h 89"/>
                <a:gd name="T24" fmla="*/ 6 w 91"/>
                <a:gd name="T25" fmla="*/ 63 h 89"/>
                <a:gd name="T26" fmla="*/ 8 w 91"/>
                <a:gd name="T27" fmla="*/ 70 h 89"/>
                <a:gd name="T28" fmla="*/ 13 w 91"/>
                <a:gd name="T29" fmla="*/ 78 h 89"/>
                <a:gd name="T30" fmla="*/ 21 w 91"/>
                <a:gd name="T31" fmla="*/ 82 h 89"/>
                <a:gd name="T32" fmla="*/ 31 w 91"/>
                <a:gd name="T33" fmla="*/ 87 h 89"/>
                <a:gd name="T34" fmla="*/ 38 w 91"/>
                <a:gd name="T35" fmla="*/ 89 h 89"/>
                <a:gd name="T36" fmla="*/ 46 w 91"/>
                <a:gd name="T37" fmla="*/ 89 h 89"/>
                <a:gd name="T38" fmla="*/ 55 w 91"/>
                <a:gd name="T39" fmla="*/ 87 h 89"/>
                <a:gd name="T40" fmla="*/ 63 w 91"/>
                <a:gd name="T41" fmla="*/ 87 h 89"/>
                <a:gd name="T42" fmla="*/ 70 w 91"/>
                <a:gd name="T43" fmla="*/ 82 h 89"/>
                <a:gd name="T44" fmla="*/ 78 w 91"/>
                <a:gd name="T45" fmla="*/ 76 h 89"/>
                <a:gd name="T46" fmla="*/ 82 w 91"/>
                <a:gd name="T47" fmla="*/ 68 h 89"/>
                <a:gd name="T48" fmla="*/ 88 w 91"/>
                <a:gd name="T49" fmla="*/ 63 h 89"/>
                <a:gd name="T50" fmla="*/ 89 w 91"/>
                <a:gd name="T51" fmla="*/ 51 h 89"/>
                <a:gd name="T52" fmla="*/ 91 w 91"/>
                <a:gd name="T53" fmla="*/ 44 h 89"/>
                <a:gd name="T54" fmla="*/ 89 w 91"/>
                <a:gd name="T55" fmla="*/ 34 h 89"/>
                <a:gd name="T56" fmla="*/ 88 w 91"/>
                <a:gd name="T57" fmla="*/ 27 h 89"/>
                <a:gd name="T58" fmla="*/ 82 w 91"/>
                <a:gd name="T59" fmla="*/ 19 h 89"/>
                <a:gd name="T60" fmla="*/ 78 w 91"/>
                <a:gd name="T61" fmla="*/ 11 h 89"/>
                <a:gd name="T62" fmla="*/ 70 w 91"/>
                <a:gd name="T63" fmla="*/ 6 h 89"/>
                <a:gd name="T64" fmla="*/ 65 w 91"/>
                <a:gd name="T65" fmla="*/ 4 h 89"/>
                <a:gd name="T66" fmla="*/ 65 w 91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5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6"/>
                  </a:lnTo>
                  <a:lnTo>
                    <a:pt x="15" y="11"/>
                  </a:lnTo>
                  <a:lnTo>
                    <a:pt x="10" y="19"/>
                  </a:lnTo>
                  <a:lnTo>
                    <a:pt x="6" y="28"/>
                  </a:lnTo>
                  <a:lnTo>
                    <a:pt x="2" y="36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31" y="87"/>
                  </a:lnTo>
                  <a:lnTo>
                    <a:pt x="38" y="89"/>
                  </a:lnTo>
                  <a:lnTo>
                    <a:pt x="46" y="89"/>
                  </a:lnTo>
                  <a:lnTo>
                    <a:pt x="55" y="87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8" y="76"/>
                  </a:lnTo>
                  <a:lnTo>
                    <a:pt x="82" y="68"/>
                  </a:lnTo>
                  <a:lnTo>
                    <a:pt x="88" y="63"/>
                  </a:lnTo>
                  <a:lnTo>
                    <a:pt x="89" y="51"/>
                  </a:lnTo>
                  <a:lnTo>
                    <a:pt x="91" y="44"/>
                  </a:lnTo>
                  <a:lnTo>
                    <a:pt x="89" y="34"/>
                  </a:lnTo>
                  <a:lnTo>
                    <a:pt x="88" y="27"/>
                  </a:lnTo>
                  <a:lnTo>
                    <a:pt x="82" y="19"/>
                  </a:lnTo>
                  <a:lnTo>
                    <a:pt x="78" y="11"/>
                  </a:lnTo>
                  <a:lnTo>
                    <a:pt x="70" y="6"/>
                  </a:lnTo>
                  <a:lnTo>
                    <a:pt x="65" y="4"/>
                  </a:lnTo>
                  <a:lnTo>
                    <a:pt x="6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orme libre 117"/>
            <p:cNvSpPr>
              <a:spLocks/>
            </p:cNvSpPr>
            <p:nvPr/>
          </p:nvSpPr>
          <p:spPr bwMode="auto">
            <a:xfrm>
              <a:off x="7970838" y="1668463"/>
              <a:ext cx="69850" cy="73025"/>
            </a:xfrm>
            <a:custGeom>
              <a:avLst/>
              <a:gdLst>
                <a:gd name="T0" fmla="*/ 63 w 90"/>
                <a:gd name="T1" fmla="*/ 6 h 92"/>
                <a:gd name="T2" fmla="*/ 53 w 90"/>
                <a:gd name="T3" fmla="*/ 0 h 92"/>
                <a:gd name="T4" fmla="*/ 44 w 90"/>
                <a:gd name="T5" fmla="*/ 0 h 92"/>
                <a:gd name="T6" fmla="*/ 36 w 90"/>
                <a:gd name="T7" fmla="*/ 0 h 92"/>
                <a:gd name="T8" fmla="*/ 29 w 90"/>
                <a:gd name="T9" fmla="*/ 4 h 92"/>
                <a:gd name="T10" fmla="*/ 19 w 90"/>
                <a:gd name="T11" fmla="*/ 8 h 92"/>
                <a:gd name="T12" fmla="*/ 14 w 90"/>
                <a:gd name="T13" fmla="*/ 14 h 92"/>
                <a:gd name="T14" fmla="*/ 8 w 90"/>
                <a:gd name="T15" fmla="*/ 21 h 92"/>
                <a:gd name="T16" fmla="*/ 6 w 90"/>
                <a:gd name="T17" fmla="*/ 31 h 92"/>
                <a:gd name="T18" fmla="*/ 0 w 90"/>
                <a:gd name="T19" fmla="*/ 38 h 92"/>
                <a:gd name="T20" fmla="*/ 0 w 90"/>
                <a:gd name="T21" fmla="*/ 46 h 92"/>
                <a:gd name="T22" fmla="*/ 0 w 90"/>
                <a:gd name="T23" fmla="*/ 56 h 92"/>
                <a:gd name="T24" fmla="*/ 4 w 90"/>
                <a:gd name="T25" fmla="*/ 63 h 92"/>
                <a:gd name="T26" fmla="*/ 8 w 90"/>
                <a:gd name="T27" fmla="*/ 71 h 92"/>
                <a:gd name="T28" fmla="*/ 14 w 90"/>
                <a:gd name="T29" fmla="*/ 78 h 92"/>
                <a:gd name="T30" fmla="*/ 21 w 90"/>
                <a:gd name="T31" fmla="*/ 82 h 92"/>
                <a:gd name="T32" fmla="*/ 31 w 90"/>
                <a:gd name="T33" fmla="*/ 88 h 92"/>
                <a:gd name="T34" fmla="*/ 38 w 90"/>
                <a:gd name="T35" fmla="*/ 90 h 92"/>
                <a:gd name="T36" fmla="*/ 46 w 90"/>
                <a:gd name="T37" fmla="*/ 92 h 92"/>
                <a:gd name="T38" fmla="*/ 55 w 90"/>
                <a:gd name="T39" fmla="*/ 90 h 92"/>
                <a:gd name="T40" fmla="*/ 63 w 90"/>
                <a:gd name="T41" fmla="*/ 88 h 92"/>
                <a:gd name="T42" fmla="*/ 71 w 90"/>
                <a:gd name="T43" fmla="*/ 82 h 92"/>
                <a:gd name="T44" fmla="*/ 78 w 90"/>
                <a:gd name="T45" fmla="*/ 78 h 92"/>
                <a:gd name="T46" fmla="*/ 82 w 90"/>
                <a:gd name="T47" fmla="*/ 71 h 92"/>
                <a:gd name="T48" fmla="*/ 88 w 90"/>
                <a:gd name="T49" fmla="*/ 63 h 92"/>
                <a:gd name="T50" fmla="*/ 90 w 90"/>
                <a:gd name="T51" fmla="*/ 54 h 92"/>
                <a:gd name="T52" fmla="*/ 90 w 90"/>
                <a:gd name="T53" fmla="*/ 44 h 92"/>
                <a:gd name="T54" fmla="*/ 88 w 90"/>
                <a:gd name="T55" fmla="*/ 37 h 92"/>
                <a:gd name="T56" fmla="*/ 88 w 90"/>
                <a:gd name="T57" fmla="*/ 29 h 92"/>
                <a:gd name="T58" fmla="*/ 82 w 90"/>
                <a:gd name="T59" fmla="*/ 19 h 92"/>
                <a:gd name="T60" fmla="*/ 76 w 90"/>
                <a:gd name="T61" fmla="*/ 14 h 92"/>
                <a:gd name="T62" fmla="*/ 71 w 90"/>
                <a:gd name="T63" fmla="*/ 8 h 92"/>
                <a:gd name="T64" fmla="*/ 63 w 90"/>
                <a:gd name="T65" fmla="*/ 6 h 92"/>
                <a:gd name="T66" fmla="*/ 63 w 90"/>
                <a:gd name="T67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2">
                  <a:moveTo>
                    <a:pt x="63" y="6"/>
                  </a:moveTo>
                  <a:lnTo>
                    <a:pt x="53" y="0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19" y="8"/>
                  </a:lnTo>
                  <a:lnTo>
                    <a:pt x="14" y="14"/>
                  </a:lnTo>
                  <a:lnTo>
                    <a:pt x="8" y="21"/>
                  </a:lnTo>
                  <a:lnTo>
                    <a:pt x="6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4" y="63"/>
                  </a:lnTo>
                  <a:lnTo>
                    <a:pt x="8" y="71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31" y="88"/>
                  </a:lnTo>
                  <a:lnTo>
                    <a:pt x="38" y="90"/>
                  </a:lnTo>
                  <a:lnTo>
                    <a:pt x="46" y="92"/>
                  </a:lnTo>
                  <a:lnTo>
                    <a:pt x="55" y="90"/>
                  </a:lnTo>
                  <a:lnTo>
                    <a:pt x="63" y="88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1"/>
                  </a:lnTo>
                  <a:lnTo>
                    <a:pt x="88" y="63"/>
                  </a:lnTo>
                  <a:lnTo>
                    <a:pt x="90" y="54"/>
                  </a:lnTo>
                  <a:lnTo>
                    <a:pt x="90" y="44"/>
                  </a:lnTo>
                  <a:lnTo>
                    <a:pt x="88" y="37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6" y="14"/>
                  </a:lnTo>
                  <a:lnTo>
                    <a:pt x="71" y="8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orme libre 118"/>
            <p:cNvSpPr>
              <a:spLocks/>
            </p:cNvSpPr>
            <p:nvPr/>
          </p:nvSpPr>
          <p:spPr bwMode="auto">
            <a:xfrm>
              <a:off x="8021638" y="1801813"/>
              <a:ext cx="73025" cy="71438"/>
            </a:xfrm>
            <a:custGeom>
              <a:avLst/>
              <a:gdLst>
                <a:gd name="T0" fmla="*/ 63 w 91"/>
                <a:gd name="T1" fmla="*/ 4 h 91"/>
                <a:gd name="T2" fmla="*/ 55 w 91"/>
                <a:gd name="T3" fmla="*/ 0 h 91"/>
                <a:gd name="T4" fmla="*/ 46 w 91"/>
                <a:gd name="T5" fmla="*/ 0 h 91"/>
                <a:gd name="T6" fmla="*/ 36 w 91"/>
                <a:gd name="T7" fmla="*/ 0 h 91"/>
                <a:gd name="T8" fmla="*/ 28 w 91"/>
                <a:gd name="T9" fmla="*/ 4 h 91"/>
                <a:gd name="T10" fmla="*/ 21 w 91"/>
                <a:gd name="T11" fmla="*/ 7 h 91"/>
                <a:gd name="T12" fmla="*/ 13 w 91"/>
                <a:gd name="T13" fmla="*/ 13 h 91"/>
                <a:gd name="T14" fmla="*/ 7 w 91"/>
                <a:gd name="T15" fmla="*/ 21 h 91"/>
                <a:gd name="T16" fmla="*/ 4 w 91"/>
                <a:gd name="T17" fmla="*/ 28 h 91"/>
                <a:gd name="T18" fmla="*/ 0 w 91"/>
                <a:gd name="T19" fmla="*/ 38 h 91"/>
                <a:gd name="T20" fmla="*/ 0 w 91"/>
                <a:gd name="T21" fmla="*/ 45 h 91"/>
                <a:gd name="T22" fmla="*/ 0 w 91"/>
                <a:gd name="T23" fmla="*/ 55 h 91"/>
                <a:gd name="T24" fmla="*/ 4 w 91"/>
                <a:gd name="T25" fmla="*/ 64 h 91"/>
                <a:gd name="T26" fmla="*/ 7 w 91"/>
                <a:gd name="T27" fmla="*/ 72 h 91"/>
                <a:gd name="T28" fmla="*/ 13 w 91"/>
                <a:gd name="T29" fmla="*/ 78 h 91"/>
                <a:gd name="T30" fmla="*/ 21 w 91"/>
                <a:gd name="T31" fmla="*/ 83 h 91"/>
                <a:gd name="T32" fmla="*/ 28 w 91"/>
                <a:gd name="T33" fmla="*/ 89 h 91"/>
                <a:gd name="T34" fmla="*/ 36 w 91"/>
                <a:gd name="T35" fmla="*/ 91 h 91"/>
                <a:gd name="T36" fmla="*/ 46 w 91"/>
                <a:gd name="T37" fmla="*/ 91 h 91"/>
                <a:gd name="T38" fmla="*/ 55 w 91"/>
                <a:gd name="T39" fmla="*/ 89 h 91"/>
                <a:gd name="T40" fmla="*/ 63 w 91"/>
                <a:gd name="T41" fmla="*/ 87 h 91"/>
                <a:gd name="T42" fmla="*/ 70 w 91"/>
                <a:gd name="T43" fmla="*/ 81 h 91"/>
                <a:gd name="T44" fmla="*/ 78 w 91"/>
                <a:gd name="T45" fmla="*/ 78 h 91"/>
                <a:gd name="T46" fmla="*/ 82 w 91"/>
                <a:gd name="T47" fmla="*/ 70 h 91"/>
                <a:gd name="T48" fmla="*/ 87 w 91"/>
                <a:gd name="T49" fmla="*/ 62 h 91"/>
                <a:gd name="T50" fmla="*/ 89 w 91"/>
                <a:gd name="T51" fmla="*/ 53 h 91"/>
                <a:gd name="T52" fmla="*/ 91 w 91"/>
                <a:gd name="T53" fmla="*/ 45 h 91"/>
                <a:gd name="T54" fmla="*/ 89 w 91"/>
                <a:gd name="T55" fmla="*/ 36 h 91"/>
                <a:gd name="T56" fmla="*/ 87 w 91"/>
                <a:gd name="T57" fmla="*/ 28 h 91"/>
                <a:gd name="T58" fmla="*/ 82 w 91"/>
                <a:gd name="T59" fmla="*/ 19 h 91"/>
                <a:gd name="T60" fmla="*/ 78 w 91"/>
                <a:gd name="T61" fmla="*/ 13 h 91"/>
                <a:gd name="T62" fmla="*/ 70 w 91"/>
                <a:gd name="T63" fmla="*/ 7 h 91"/>
                <a:gd name="T64" fmla="*/ 63 w 91"/>
                <a:gd name="T65" fmla="*/ 4 h 91"/>
                <a:gd name="T66" fmla="*/ 63 w 91"/>
                <a:gd name="T67" fmla="*/ 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3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7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4" y="28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7" y="72"/>
                  </a:lnTo>
                  <a:lnTo>
                    <a:pt x="13" y="78"/>
                  </a:lnTo>
                  <a:lnTo>
                    <a:pt x="21" y="83"/>
                  </a:lnTo>
                  <a:lnTo>
                    <a:pt x="28" y="89"/>
                  </a:lnTo>
                  <a:lnTo>
                    <a:pt x="36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8" y="78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9" y="53"/>
                  </a:lnTo>
                  <a:lnTo>
                    <a:pt x="91" y="45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orme libre 119"/>
            <p:cNvSpPr>
              <a:spLocks/>
            </p:cNvSpPr>
            <p:nvPr/>
          </p:nvSpPr>
          <p:spPr bwMode="auto">
            <a:xfrm>
              <a:off x="8050213" y="1933575"/>
              <a:ext cx="73025" cy="74613"/>
            </a:xfrm>
            <a:custGeom>
              <a:avLst/>
              <a:gdLst>
                <a:gd name="T0" fmla="*/ 65 w 91"/>
                <a:gd name="T1" fmla="*/ 6 h 93"/>
                <a:gd name="T2" fmla="*/ 55 w 91"/>
                <a:gd name="T3" fmla="*/ 2 h 93"/>
                <a:gd name="T4" fmla="*/ 46 w 91"/>
                <a:gd name="T5" fmla="*/ 0 h 93"/>
                <a:gd name="T6" fmla="*/ 38 w 91"/>
                <a:gd name="T7" fmla="*/ 0 h 93"/>
                <a:gd name="T8" fmla="*/ 30 w 91"/>
                <a:gd name="T9" fmla="*/ 6 h 93"/>
                <a:gd name="T10" fmla="*/ 21 w 91"/>
                <a:gd name="T11" fmla="*/ 9 h 93"/>
                <a:gd name="T12" fmla="*/ 15 w 91"/>
                <a:gd name="T13" fmla="*/ 15 h 93"/>
                <a:gd name="T14" fmla="*/ 10 w 91"/>
                <a:gd name="T15" fmla="*/ 23 h 93"/>
                <a:gd name="T16" fmla="*/ 6 w 91"/>
                <a:gd name="T17" fmla="*/ 30 h 93"/>
                <a:gd name="T18" fmla="*/ 2 w 91"/>
                <a:gd name="T19" fmla="*/ 38 h 93"/>
                <a:gd name="T20" fmla="*/ 0 w 91"/>
                <a:gd name="T21" fmla="*/ 48 h 93"/>
                <a:gd name="T22" fmla="*/ 0 w 91"/>
                <a:gd name="T23" fmla="*/ 55 h 93"/>
                <a:gd name="T24" fmla="*/ 6 w 91"/>
                <a:gd name="T25" fmla="*/ 65 h 93"/>
                <a:gd name="T26" fmla="*/ 8 w 91"/>
                <a:gd name="T27" fmla="*/ 72 h 93"/>
                <a:gd name="T28" fmla="*/ 13 w 91"/>
                <a:gd name="T29" fmla="*/ 80 h 93"/>
                <a:gd name="T30" fmla="*/ 21 w 91"/>
                <a:gd name="T31" fmla="*/ 86 h 93"/>
                <a:gd name="T32" fmla="*/ 30 w 91"/>
                <a:gd name="T33" fmla="*/ 91 h 93"/>
                <a:gd name="T34" fmla="*/ 38 w 91"/>
                <a:gd name="T35" fmla="*/ 93 h 93"/>
                <a:gd name="T36" fmla="*/ 48 w 91"/>
                <a:gd name="T37" fmla="*/ 93 h 93"/>
                <a:gd name="T38" fmla="*/ 55 w 91"/>
                <a:gd name="T39" fmla="*/ 91 h 93"/>
                <a:gd name="T40" fmla="*/ 65 w 91"/>
                <a:gd name="T41" fmla="*/ 89 h 93"/>
                <a:gd name="T42" fmla="*/ 72 w 91"/>
                <a:gd name="T43" fmla="*/ 84 h 93"/>
                <a:gd name="T44" fmla="*/ 80 w 91"/>
                <a:gd name="T45" fmla="*/ 80 h 93"/>
                <a:gd name="T46" fmla="*/ 84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6 h 93"/>
                <a:gd name="T56" fmla="*/ 87 w 91"/>
                <a:gd name="T57" fmla="*/ 30 h 93"/>
                <a:gd name="T58" fmla="*/ 82 w 91"/>
                <a:gd name="T59" fmla="*/ 21 h 93"/>
                <a:gd name="T60" fmla="*/ 78 w 91"/>
                <a:gd name="T61" fmla="*/ 15 h 93"/>
                <a:gd name="T62" fmla="*/ 72 w 91"/>
                <a:gd name="T63" fmla="*/ 9 h 93"/>
                <a:gd name="T64" fmla="*/ 65 w 91"/>
                <a:gd name="T65" fmla="*/ 6 h 93"/>
                <a:gd name="T66" fmla="*/ 65 w 91"/>
                <a:gd name="T67" fmla="*/ 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5" y="6"/>
                  </a:moveTo>
                  <a:lnTo>
                    <a:pt x="55" y="2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0" y="6"/>
                  </a:lnTo>
                  <a:lnTo>
                    <a:pt x="21" y="9"/>
                  </a:lnTo>
                  <a:lnTo>
                    <a:pt x="15" y="15"/>
                  </a:lnTo>
                  <a:lnTo>
                    <a:pt x="10" y="23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6" y="65"/>
                  </a:lnTo>
                  <a:lnTo>
                    <a:pt x="8" y="72"/>
                  </a:lnTo>
                  <a:lnTo>
                    <a:pt x="13" y="80"/>
                  </a:lnTo>
                  <a:lnTo>
                    <a:pt x="21" y="86"/>
                  </a:lnTo>
                  <a:lnTo>
                    <a:pt x="30" y="91"/>
                  </a:lnTo>
                  <a:lnTo>
                    <a:pt x="38" y="93"/>
                  </a:lnTo>
                  <a:lnTo>
                    <a:pt x="48" y="93"/>
                  </a:lnTo>
                  <a:lnTo>
                    <a:pt x="55" y="91"/>
                  </a:lnTo>
                  <a:lnTo>
                    <a:pt x="65" y="89"/>
                  </a:lnTo>
                  <a:lnTo>
                    <a:pt x="72" y="84"/>
                  </a:lnTo>
                  <a:lnTo>
                    <a:pt x="80" y="80"/>
                  </a:lnTo>
                  <a:lnTo>
                    <a:pt x="84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6"/>
                  </a:lnTo>
                  <a:lnTo>
                    <a:pt x="87" y="30"/>
                  </a:lnTo>
                  <a:lnTo>
                    <a:pt x="82" y="21"/>
                  </a:lnTo>
                  <a:lnTo>
                    <a:pt x="78" y="15"/>
                  </a:lnTo>
                  <a:lnTo>
                    <a:pt x="72" y="9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orme libre 120"/>
            <p:cNvSpPr>
              <a:spLocks/>
            </p:cNvSpPr>
            <p:nvPr/>
          </p:nvSpPr>
          <p:spPr bwMode="auto">
            <a:xfrm>
              <a:off x="8064500" y="2078038"/>
              <a:ext cx="69850" cy="73025"/>
            </a:xfrm>
            <a:custGeom>
              <a:avLst/>
              <a:gdLst>
                <a:gd name="T0" fmla="*/ 63 w 89"/>
                <a:gd name="T1" fmla="*/ 7 h 93"/>
                <a:gd name="T2" fmla="*/ 55 w 89"/>
                <a:gd name="T3" fmla="*/ 1 h 93"/>
                <a:gd name="T4" fmla="*/ 46 w 89"/>
                <a:gd name="T5" fmla="*/ 0 h 93"/>
                <a:gd name="T6" fmla="*/ 38 w 89"/>
                <a:gd name="T7" fmla="*/ 0 h 93"/>
                <a:gd name="T8" fmla="*/ 31 w 89"/>
                <a:gd name="T9" fmla="*/ 5 h 93"/>
                <a:gd name="T10" fmla="*/ 21 w 89"/>
                <a:gd name="T11" fmla="*/ 9 h 93"/>
                <a:gd name="T12" fmla="*/ 13 w 89"/>
                <a:gd name="T13" fmla="*/ 15 h 93"/>
                <a:gd name="T14" fmla="*/ 8 w 89"/>
                <a:gd name="T15" fmla="*/ 22 h 93"/>
                <a:gd name="T16" fmla="*/ 6 w 89"/>
                <a:gd name="T17" fmla="*/ 32 h 93"/>
                <a:gd name="T18" fmla="*/ 2 w 89"/>
                <a:gd name="T19" fmla="*/ 38 h 93"/>
                <a:gd name="T20" fmla="*/ 0 w 89"/>
                <a:gd name="T21" fmla="*/ 47 h 93"/>
                <a:gd name="T22" fmla="*/ 0 w 89"/>
                <a:gd name="T23" fmla="*/ 57 h 93"/>
                <a:gd name="T24" fmla="*/ 4 w 89"/>
                <a:gd name="T25" fmla="*/ 64 h 93"/>
                <a:gd name="T26" fmla="*/ 8 w 89"/>
                <a:gd name="T27" fmla="*/ 72 h 93"/>
                <a:gd name="T28" fmla="*/ 13 w 89"/>
                <a:gd name="T29" fmla="*/ 79 h 93"/>
                <a:gd name="T30" fmla="*/ 21 w 89"/>
                <a:gd name="T31" fmla="*/ 85 h 93"/>
                <a:gd name="T32" fmla="*/ 31 w 89"/>
                <a:gd name="T33" fmla="*/ 91 h 93"/>
                <a:gd name="T34" fmla="*/ 38 w 89"/>
                <a:gd name="T35" fmla="*/ 93 h 93"/>
                <a:gd name="T36" fmla="*/ 46 w 89"/>
                <a:gd name="T37" fmla="*/ 93 h 93"/>
                <a:gd name="T38" fmla="*/ 55 w 89"/>
                <a:gd name="T39" fmla="*/ 91 h 93"/>
                <a:gd name="T40" fmla="*/ 63 w 89"/>
                <a:gd name="T41" fmla="*/ 89 h 93"/>
                <a:gd name="T42" fmla="*/ 70 w 89"/>
                <a:gd name="T43" fmla="*/ 83 h 93"/>
                <a:gd name="T44" fmla="*/ 78 w 89"/>
                <a:gd name="T45" fmla="*/ 79 h 93"/>
                <a:gd name="T46" fmla="*/ 82 w 89"/>
                <a:gd name="T47" fmla="*/ 72 h 93"/>
                <a:gd name="T48" fmla="*/ 89 w 89"/>
                <a:gd name="T49" fmla="*/ 64 h 93"/>
                <a:gd name="T50" fmla="*/ 89 w 89"/>
                <a:gd name="T51" fmla="*/ 55 h 93"/>
                <a:gd name="T52" fmla="*/ 89 w 89"/>
                <a:gd name="T53" fmla="*/ 45 h 93"/>
                <a:gd name="T54" fmla="*/ 89 w 89"/>
                <a:gd name="T55" fmla="*/ 38 h 93"/>
                <a:gd name="T56" fmla="*/ 88 w 89"/>
                <a:gd name="T57" fmla="*/ 30 h 93"/>
                <a:gd name="T58" fmla="*/ 82 w 89"/>
                <a:gd name="T59" fmla="*/ 20 h 93"/>
                <a:gd name="T60" fmla="*/ 76 w 89"/>
                <a:gd name="T61" fmla="*/ 15 h 93"/>
                <a:gd name="T62" fmla="*/ 70 w 89"/>
                <a:gd name="T63" fmla="*/ 9 h 93"/>
                <a:gd name="T64" fmla="*/ 63 w 89"/>
                <a:gd name="T65" fmla="*/ 7 h 93"/>
                <a:gd name="T66" fmla="*/ 63 w 89"/>
                <a:gd name="T67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3">
                  <a:moveTo>
                    <a:pt x="63" y="7"/>
                  </a:moveTo>
                  <a:lnTo>
                    <a:pt x="55" y="1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5"/>
                  </a:lnTo>
                  <a:lnTo>
                    <a:pt x="21" y="9"/>
                  </a:lnTo>
                  <a:lnTo>
                    <a:pt x="13" y="15"/>
                  </a:lnTo>
                  <a:lnTo>
                    <a:pt x="8" y="22"/>
                  </a:lnTo>
                  <a:lnTo>
                    <a:pt x="6" y="32"/>
                  </a:lnTo>
                  <a:lnTo>
                    <a:pt x="2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4" y="64"/>
                  </a:lnTo>
                  <a:lnTo>
                    <a:pt x="8" y="72"/>
                  </a:lnTo>
                  <a:lnTo>
                    <a:pt x="13" y="79"/>
                  </a:lnTo>
                  <a:lnTo>
                    <a:pt x="21" y="85"/>
                  </a:lnTo>
                  <a:lnTo>
                    <a:pt x="31" y="91"/>
                  </a:lnTo>
                  <a:lnTo>
                    <a:pt x="38" y="93"/>
                  </a:lnTo>
                  <a:lnTo>
                    <a:pt x="46" y="93"/>
                  </a:lnTo>
                  <a:lnTo>
                    <a:pt x="55" y="91"/>
                  </a:lnTo>
                  <a:lnTo>
                    <a:pt x="63" y="89"/>
                  </a:lnTo>
                  <a:lnTo>
                    <a:pt x="70" y="83"/>
                  </a:lnTo>
                  <a:lnTo>
                    <a:pt x="78" y="79"/>
                  </a:lnTo>
                  <a:lnTo>
                    <a:pt x="82" y="72"/>
                  </a:lnTo>
                  <a:lnTo>
                    <a:pt x="89" y="64"/>
                  </a:lnTo>
                  <a:lnTo>
                    <a:pt x="89" y="55"/>
                  </a:lnTo>
                  <a:lnTo>
                    <a:pt x="89" y="45"/>
                  </a:lnTo>
                  <a:lnTo>
                    <a:pt x="89" y="38"/>
                  </a:lnTo>
                  <a:lnTo>
                    <a:pt x="88" y="30"/>
                  </a:lnTo>
                  <a:lnTo>
                    <a:pt x="82" y="20"/>
                  </a:lnTo>
                  <a:lnTo>
                    <a:pt x="76" y="15"/>
                  </a:lnTo>
                  <a:lnTo>
                    <a:pt x="70" y="9"/>
                  </a:lnTo>
                  <a:lnTo>
                    <a:pt x="63" y="7"/>
                  </a:lnTo>
                  <a:lnTo>
                    <a:pt x="63" y="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orme libre 121"/>
            <p:cNvSpPr>
              <a:spLocks/>
            </p:cNvSpPr>
            <p:nvPr/>
          </p:nvSpPr>
          <p:spPr bwMode="auto">
            <a:xfrm>
              <a:off x="8066088" y="2224088"/>
              <a:ext cx="69850" cy="73025"/>
            </a:xfrm>
            <a:custGeom>
              <a:avLst/>
              <a:gdLst>
                <a:gd name="T0" fmla="*/ 61 w 89"/>
                <a:gd name="T1" fmla="*/ 6 h 91"/>
                <a:gd name="T2" fmla="*/ 53 w 89"/>
                <a:gd name="T3" fmla="*/ 2 h 91"/>
                <a:gd name="T4" fmla="*/ 44 w 89"/>
                <a:gd name="T5" fmla="*/ 0 h 91"/>
                <a:gd name="T6" fmla="*/ 36 w 89"/>
                <a:gd name="T7" fmla="*/ 0 h 91"/>
                <a:gd name="T8" fmla="*/ 29 w 89"/>
                <a:gd name="T9" fmla="*/ 6 h 91"/>
                <a:gd name="T10" fmla="*/ 19 w 89"/>
                <a:gd name="T11" fmla="*/ 9 h 91"/>
                <a:gd name="T12" fmla="*/ 11 w 89"/>
                <a:gd name="T13" fmla="*/ 15 h 91"/>
                <a:gd name="T14" fmla="*/ 6 w 89"/>
                <a:gd name="T15" fmla="*/ 23 h 91"/>
                <a:gd name="T16" fmla="*/ 4 w 89"/>
                <a:gd name="T17" fmla="*/ 30 h 91"/>
                <a:gd name="T18" fmla="*/ 0 w 89"/>
                <a:gd name="T19" fmla="*/ 38 h 91"/>
                <a:gd name="T20" fmla="*/ 0 w 89"/>
                <a:gd name="T21" fmla="*/ 47 h 91"/>
                <a:gd name="T22" fmla="*/ 0 w 89"/>
                <a:gd name="T23" fmla="*/ 55 h 91"/>
                <a:gd name="T24" fmla="*/ 4 w 89"/>
                <a:gd name="T25" fmla="*/ 65 h 91"/>
                <a:gd name="T26" fmla="*/ 6 w 89"/>
                <a:gd name="T27" fmla="*/ 72 h 91"/>
                <a:gd name="T28" fmla="*/ 11 w 89"/>
                <a:gd name="T29" fmla="*/ 80 h 91"/>
                <a:gd name="T30" fmla="*/ 19 w 89"/>
                <a:gd name="T31" fmla="*/ 84 h 91"/>
                <a:gd name="T32" fmla="*/ 29 w 89"/>
                <a:gd name="T33" fmla="*/ 89 h 91"/>
                <a:gd name="T34" fmla="*/ 36 w 89"/>
                <a:gd name="T35" fmla="*/ 91 h 91"/>
                <a:gd name="T36" fmla="*/ 44 w 89"/>
                <a:gd name="T37" fmla="*/ 91 h 91"/>
                <a:gd name="T38" fmla="*/ 53 w 89"/>
                <a:gd name="T39" fmla="*/ 89 h 91"/>
                <a:gd name="T40" fmla="*/ 61 w 89"/>
                <a:gd name="T41" fmla="*/ 87 h 91"/>
                <a:gd name="T42" fmla="*/ 68 w 89"/>
                <a:gd name="T43" fmla="*/ 82 h 91"/>
                <a:gd name="T44" fmla="*/ 76 w 89"/>
                <a:gd name="T45" fmla="*/ 78 h 91"/>
                <a:gd name="T46" fmla="*/ 80 w 89"/>
                <a:gd name="T47" fmla="*/ 72 h 91"/>
                <a:gd name="T48" fmla="*/ 87 w 89"/>
                <a:gd name="T49" fmla="*/ 65 h 91"/>
                <a:gd name="T50" fmla="*/ 87 w 89"/>
                <a:gd name="T51" fmla="*/ 55 h 91"/>
                <a:gd name="T52" fmla="*/ 89 w 89"/>
                <a:gd name="T53" fmla="*/ 46 h 91"/>
                <a:gd name="T54" fmla="*/ 87 w 89"/>
                <a:gd name="T55" fmla="*/ 36 h 91"/>
                <a:gd name="T56" fmla="*/ 87 w 89"/>
                <a:gd name="T57" fmla="*/ 30 h 91"/>
                <a:gd name="T58" fmla="*/ 80 w 89"/>
                <a:gd name="T59" fmla="*/ 21 h 91"/>
                <a:gd name="T60" fmla="*/ 76 w 89"/>
                <a:gd name="T61" fmla="*/ 15 h 91"/>
                <a:gd name="T62" fmla="*/ 68 w 89"/>
                <a:gd name="T63" fmla="*/ 9 h 91"/>
                <a:gd name="T64" fmla="*/ 61 w 89"/>
                <a:gd name="T65" fmla="*/ 6 h 91"/>
                <a:gd name="T66" fmla="*/ 61 w 89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1" y="6"/>
                  </a:moveTo>
                  <a:lnTo>
                    <a:pt x="53" y="2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9" y="6"/>
                  </a:lnTo>
                  <a:lnTo>
                    <a:pt x="19" y="9"/>
                  </a:lnTo>
                  <a:lnTo>
                    <a:pt x="11" y="15"/>
                  </a:lnTo>
                  <a:lnTo>
                    <a:pt x="6" y="23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6" y="72"/>
                  </a:lnTo>
                  <a:lnTo>
                    <a:pt x="11" y="80"/>
                  </a:lnTo>
                  <a:lnTo>
                    <a:pt x="19" y="84"/>
                  </a:lnTo>
                  <a:lnTo>
                    <a:pt x="29" y="89"/>
                  </a:lnTo>
                  <a:lnTo>
                    <a:pt x="36" y="91"/>
                  </a:lnTo>
                  <a:lnTo>
                    <a:pt x="44" y="91"/>
                  </a:lnTo>
                  <a:lnTo>
                    <a:pt x="53" y="89"/>
                  </a:lnTo>
                  <a:lnTo>
                    <a:pt x="61" y="87"/>
                  </a:lnTo>
                  <a:lnTo>
                    <a:pt x="68" y="82"/>
                  </a:lnTo>
                  <a:lnTo>
                    <a:pt x="76" y="78"/>
                  </a:lnTo>
                  <a:lnTo>
                    <a:pt x="80" y="72"/>
                  </a:lnTo>
                  <a:lnTo>
                    <a:pt x="87" y="65"/>
                  </a:lnTo>
                  <a:lnTo>
                    <a:pt x="87" y="55"/>
                  </a:lnTo>
                  <a:lnTo>
                    <a:pt x="89" y="46"/>
                  </a:lnTo>
                  <a:lnTo>
                    <a:pt x="87" y="36"/>
                  </a:lnTo>
                  <a:lnTo>
                    <a:pt x="87" y="30"/>
                  </a:lnTo>
                  <a:lnTo>
                    <a:pt x="80" y="21"/>
                  </a:lnTo>
                  <a:lnTo>
                    <a:pt x="76" y="15"/>
                  </a:lnTo>
                  <a:lnTo>
                    <a:pt x="68" y="9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orme libre 122"/>
            <p:cNvSpPr>
              <a:spLocks/>
            </p:cNvSpPr>
            <p:nvPr/>
          </p:nvSpPr>
          <p:spPr bwMode="auto">
            <a:xfrm>
              <a:off x="8058150" y="2368550"/>
              <a:ext cx="69850" cy="73025"/>
            </a:xfrm>
            <a:custGeom>
              <a:avLst/>
              <a:gdLst>
                <a:gd name="T0" fmla="*/ 62 w 89"/>
                <a:gd name="T1" fmla="*/ 4 h 92"/>
                <a:gd name="T2" fmla="*/ 53 w 89"/>
                <a:gd name="T3" fmla="*/ 0 h 92"/>
                <a:gd name="T4" fmla="*/ 45 w 89"/>
                <a:gd name="T5" fmla="*/ 0 h 92"/>
                <a:gd name="T6" fmla="*/ 36 w 89"/>
                <a:gd name="T7" fmla="*/ 0 h 92"/>
                <a:gd name="T8" fmla="*/ 28 w 89"/>
                <a:gd name="T9" fmla="*/ 4 h 92"/>
                <a:gd name="T10" fmla="*/ 20 w 89"/>
                <a:gd name="T11" fmla="*/ 10 h 92"/>
                <a:gd name="T12" fmla="*/ 13 w 89"/>
                <a:gd name="T13" fmla="*/ 16 h 92"/>
                <a:gd name="T14" fmla="*/ 7 w 89"/>
                <a:gd name="T15" fmla="*/ 23 h 92"/>
                <a:gd name="T16" fmla="*/ 3 w 89"/>
                <a:gd name="T17" fmla="*/ 31 h 92"/>
                <a:gd name="T18" fmla="*/ 0 w 89"/>
                <a:gd name="T19" fmla="*/ 38 h 92"/>
                <a:gd name="T20" fmla="*/ 0 w 89"/>
                <a:gd name="T21" fmla="*/ 48 h 92"/>
                <a:gd name="T22" fmla="*/ 0 w 89"/>
                <a:gd name="T23" fmla="*/ 56 h 92"/>
                <a:gd name="T24" fmla="*/ 3 w 89"/>
                <a:gd name="T25" fmla="*/ 65 h 92"/>
                <a:gd name="T26" fmla="*/ 7 w 89"/>
                <a:gd name="T27" fmla="*/ 73 h 92"/>
                <a:gd name="T28" fmla="*/ 13 w 89"/>
                <a:gd name="T29" fmla="*/ 80 h 92"/>
                <a:gd name="T30" fmla="*/ 20 w 89"/>
                <a:gd name="T31" fmla="*/ 84 h 92"/>
                <a:gd name="T32" fmla="*/ 28 w 89"/>
                <a:gd name="T33" fmla="*/ 90 h 92"/>
                <a:gd name="T34" fmla="*/ 36 w 89"/>
                <a:gd name="T35" fmla="*/ 92 h 92"/>
                <a:gd name="T36" fmla="*/ 45 w 89"/>
                <a:gd name="T37" fmla="*/ 92 h 92"/>
                <a:gd name="T38" fmla="*/ 53 w 89"/>
                <a:gd name="T39" fmla="*/ 90 h 92"/>
                <a:gd name="T40" fmla="*/ 62 w 89"/>
                <a:gd name="T41" fmla="*/ 88 h 92"/>
                <a:gd name="T42" fmla="*/ 70 w 89"/>
                <a:gd name="T43" fmla="*/ 82 h 92"/>
                <a:gd name="T44" fmla="*/ 77 w 89"/>
                <a:gd name="T45" fmla="*/ 78 h 92"/>
                <a:gd name="T46" fmla="*/ 81 w 89"/>
                <a:gd name="T47" fmla="*/ 73 h 92"/>
                <a:gd name="T48" fmla="*/ 87 w 89"/>
                <a:gd name="T49" fmla="*/ 65 h 92"/>
                <a:gd name="T50" fmla="*/ 89 w 89"/>
                <a:gd name="T51" fmla="*/ 56 h 92"/>
                <a:gd name="T52" fmla="*/ 89 w 89"/>
                <a:gd name="T53" fmla="*/ 46 h 92"/>
                <a:gd name="T54" fmla="*/ 89 w 89"/>
                <a:gd name="T55" fmla="*/ 37 h 92"/>
                <a:gd name="T56" fmla="*/ 87 w 89"/>
                <a:gd name="T57" fmla="*/ 29 h 92"/>
                <a:gd name="T58" fmla="*/ 81 w 89"/>
                <a:gd name="T59" fmla="*/ 19 h 92"/>
                <a:gd name="T60" fmla="*/ 77 w 89"/>
                <a:gd name="T61" fmla="*/ 14 h 92"/>
                <a:gd name="T62" fmla="*/ 70 w 89"/>
                <a:gd name="T63" fmla="*/ 8 h 92"/>
                <a:gd name="T64" fmla="*/ 62 w 89"/>
                <a:gd name="T65" fmla="*/ 4 h 92"/>
                <a:gd name="T66" fmla="*/ 62 w 89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2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0" y="10"/>
                  </a:lnTo>
                  <a:lnTo>
                    <a:pt x="13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3" y="65"/>
                  </a:lnTo>
                  <a:lnTo>
                    <a:pt x="7" y="73"/>
                  </a:lnTo>
                  <a:lnTo>
                    <a:pt x="13" y="80"/>
                  </a:lnTo>
                  <a:lnTo>
                    <a:pt x="20" y="84"/>
                  </a:lnTo>
                  <a:lnTo>
                    <a:pt x="28" y="90"/>
                  </a:lnTo>
                  <a:lnTo>
                    <a:pt x="36" y="92"/>
                  </a:lnTo>
                  <a:lnTo>
                    <a:pt x="45" y="92"/>
                  </a:lnTo>
                  <a:lnTo>
                    <a:pt x="53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7" y="78"/>
                  </a:lnTo>
                  <a:lnTo>
                    <a:pt x="81" y="73"/>
                  </a:lnTo>
                  <a:lnTo>
                    <a:pt x="87" y="65"/>
                  </a:lnTo>
                  <a:lnTo>
                    <a:pt x="89" y="56"/>
                  </a:lnTo>
                  <a:lnTo>
                    <a:pt x="89" y="46"/>
                  </a:lnTo>
                  <a:lnTo>
                    <a:pt x="89" y="37"/>
                  </a:lnTo>
                  <a:lnTo>
                    <a:pt x="87" y="29"/>
                  </a:lnTo>
                  <a:lnTo>
                    <a:pt x="81" y="19"/>
                  </a:lnTo>
                  <a:lnTo>
                    <a:pt x="77" y="14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orme libre 123"/>
            <p:cNvSpPr>
              <a:spLocks/>
            </p:cNvSpPr>
            <p:nvPr/>
          </p:nvSpPr>
          <p:spPr bwMode="auto">
            <a:xfrm>
              <a:off x="8007350" y="2662238"/>
              <a:ext cx="73025" cy="73025"/>
            </a:xfrm>
            <a:custGeom>
              <a:avLst/>
              <a:gdLst>
                <a:gd name="T0" fmla="*/ 64 w 91"/>
                <a:gd name="T1" fmla="*/ 8 h 93"/>
                <a:gd name="T2" fmla="*/ 53 w 91"/>
                <a:gd name="T3" fmla="*/ 2 h 93"/>
                <a:gd name="T4" fmla="*/ 45 w 91"/>
                <a:gd name="T5" fmla="*/ 0 h 93"/>
                <a:gd name="T6" fmla="*/ 36 w 91"/>
                <a:gd name="T7" fmla="*/ 0 h 93"/>
                <a:gd name="T8" fmla="*/ 28 w 91"/>
                <a:gd name="T9" fmla="*/ 6 h 93"/>
                <a:gd name="T10" fmla="*/ 21 w 91"/>
                <a:gd name="T11" fmla="*/ 10 h 93"/>
                <a:gd name="T12" fmla="*/ 13 w 91"/>
                <a:gd name="T13" fmla="*/ 15 h 93"/>
                <a:gd name="T14" fmla="*/ 7 w 91"/>
                <a:gd name="T15" fmla="*/ 23 h 93"/>
                <a:gd name="T16" fmla="*/ 4 w 91"/>
                <a:gd name="T17" fmla="*/ 33 h 93"/>
                <a:gd name="T18" fmla="*/ 0 w 91"/>
                <a:gd name="T19" fmla="*/ 38 h 93"/>
                <a:gd name="T20" fmla="*/ 0 w 91"/>
                <a:gd name="T21" fmla="*/ 48 h 93"/>
                <a:gd name="T22" fmla="*/ 0 w 91"/>
                <a:gd name="T23" fmla="*/ 57 h 93"/>
                <a:gd name="T24" fmla="*/ 4 w 91"/>
                <a:gd name="T25" fmla="*/ 65 h 93"/>
                <a:gd name="T26" fmla="*/ 7 w 91"/>
                <a:gd name="T27" fmla="*/ 72 h 93"/>
                <a:gd name="T28" fmla="*/ 13 w 91"/>
                <a:gd name="T29" fmla="*/ 80 h 93"/>
                <a:gd name="T30" fmla="*/ 21 w 91"/>
                <a:gd name="T31" fmla="*/ 86 h 93"/>
                <a:gd name="T32" fmla="*/ 28 w 91"/>
                <a:gd name="T33" fmla="*/ 91 h 93"/>
                <a:gd name="T34" fmla="*/ 36 w 91"/>
                <a:gd name="T35" fmla="*/ 93 h 93"/>
                <a:gd name="T36" fmla="*/ 45 w 91"/>
                <a:gd name="T37" fmla="*/ 93 h 93"/>
                <a:gd name="T38" fmla="*/ 53 w 91"/>
                <a:gd name="T39" fmla="*/ 91 h 93"/>
                <a:gd name="T40" fmla="*/ 63 w 91"/>
                <a:gd name="T41" fmla="*/ 90 h 93"/>
                <a:gd name="T42" fmla="*/ 70 w 91"/>
                <a:gd name="T43" fmla="*/ 84 h 93"/>
                <a:gd name="T44" fmla="*/ 78 w 91"/>
                <a:gd name="T45" fmla="*/ 80 h 93"/>
                <a:gd name="T46" fmla="*/ 83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8 h 93"/>
                <a:gd name="T56" fmla="*/ 87 w 91"/>
                <a:gd name="T57" fmla="*/ 31 h 93"/>
                <a:gd name="T58" fmla="*/ 82 w 91"/>
                <a:gd name="T59" fmla="*/ 21 h 93"/>
                <a:gd name="T60" fmla="*/ 78 w 91"/>
                <a:gd name="T61" fmla="*/ 15 h 93"/>
                <a:gd name="T62" fmla="*/ 72 w 91"/>
                <a:gd name="T63" fmla="*/ 10 h 93"/>
                <a:gd name="T64" fmla="*/ 64 w 91"/>
                <a:gd name="T65" fmla="*/ 8 h 93"/>
                <a:gd name="T66" fmla="*/ 64 w 91"/>
                <a:gd name="T67" fmla="*/ 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4" y="8"/>
                  </a:moveTo>
                  <a:lnTo>
                    <a:pt x="53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6"/>
                  </a:lnTo>
                  <a:lnTo>
                    <a:pt x="21" y="10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4" y="33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7" y="72"/>
                  </a:lnTo>
                  <a:lnTo>
                    <a:pt x="13" y="80"/>
                  </a:lnTo>
                  <a:lnTo>
                    <a:pt x="21" y="86"/>
                  </a:lnTo>
                  <a:lnTo>
                    <a:pt x="28" y="91"/>
                  </a:lnTo>
                  <a:lnTo>
                    <a:pt x="36" y="93"/>
                  </a:lnTo>
                  <a:lnTo>
                    <a:pt x="45" y="93"/>
                  </a:lnTo>
                  <a:lnTo>
                    <a:pt x="53" y="91"/>
                  </a:lnTo>
                  <a:lnTo>
                    <a:pt x="63" y="90"/>
                  </a:lnTo>
                  <a:lnTo>
                    <a:pt x="70" y="84"/>
                  </a:lnTo>
                  <a:lnTo>
                    <a:pt x="78" y="80"/>
                  </a:lnTo>
                  <a:lnTo>
                    <a:pt x="83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8"/>
                  </a:lnTo>
                  <a:lnTo>
                    <a:pt x="87" y="31"/>
                  </a:lnTo>
                  <a:lnTo>
                    <a:pt x="82" y="21"/>
                  </a:lnTo>
                  <a:lnTo>
                    <a:pt x="78" y="15"/>
                  </a:lnTo>
                  <a:lnTo>
                    <a:pt x="72" y="10"/>
                  </a:lnTo>
                  <a:lnTo>
                    <a:pt x="64" y="8"/>
                  </a:lnTo>
                  <a:lnTo>
                    <a:pt x="64" y="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orme libre 124"/>
            <p:cNvSpPr>
              <a:spLocks/>
            </p:cNvSpPr>
            <p:nvPr/>
          </p:nvSpPr>
          <p:spPr bwMode="auto">
            <a:xfrm>
              <a:off x="8048625" y="2527300"/>
              <a:ext cx="71438" cy="71438"/>
            </a:xfrm>
            <a:custGeom>
              <a:avLst/>
              <a:gdLst>
                <a:gd name="T0" fmla="*/ 63 w 89"/>
                <a:gd name="T1" fmla="*/ 4 h 89"/>
                <a:gd name="T2" fmla="*/ 55 w 89"/>
                <a:gd name="T3" fmla="*/ 0 h 89"/>
                <a:gd name="T4" fmla="*/ 46 w 89"/>
                <a:gd name="T5" fmla="*/ 0 h 89"/>
                <a:gd name="T6" fmla="*/ 38 w 89"/>
                <a:gd name="T7" fmla="*/ 0 h 89"/>
                <a:gd name="T8" fmla="*/ 31 w 89"/>
                <a:gd name="T9" fmla="*/ 4 h 89"/>
                <a:gd name="T10" fmla="*/ 21 w 89"/>
                <a:gd name="T11" fmla="*/ 8 h 89"/>
                <a:gd name="T12" fmla="*/ 13 w 89"/>
                <a:gd name="T13" fmla="*/ 13 h 89"/>
                <a:gd name="T14" fmla="*/ 8 w 89"/>
                <a:gd name="T15" fmla="*/ 21 h 89"/>
                <a:gd name="T16" fmla="*/ 6 w 89"/>
                <a:gd name="T17" fmla="*/ 30 h 89"/>
                <a:gd name="T18" fmla="*/ 0 w 89"/>
                <a:gd name="T19" fmla="*/ 38 h 89"/>
                <a:gd name="T20" fmla="*/ 0 w 89"/>
                <a:gd name="T21" fmla="*/ 46 h 89"/>
                <a:gd name="T22" fmla="*/ 0 w 89"/>
                <a:gd name="T23" fmla="*/ 55 h 89"/>
                <a:gd name="T24" fmla="*/ 4 w 89"/>
                <a:gd name="T25" fmla="*/ 63 h 89"/>
                <a:gd name="T26" fmla="*/ 8 w 89"/>
                <a:gd name="T27" fmla="*/ 70 h 89"/>
                <a:gd name="T28" fmla="*/ 13 w 89"/>
                <a:gd name="T29" fmla="*/ 78 h 89"/>
                <a:gd name="T30" fmla="*/ 21 w 89"/>
                <a:gd name="T31" fmla="*/ 82 h 89"/>
                <a:gd name="T32" fmla="*/ 31 w 89"/>
                <a:gd name="T33" fmla="*/ 89 h 89"/>
                <a:gd name="T34" fmla="*/ 38 w 89"/>
                <a:gd name="T35" fmla="*/ 89 h 89"/>
                <a:gd name="T36" fmla="*/ 46 w 89"/>
                <a:gd name="T37" fmla="*/ 89 h 89"/>
                <a:gd name="T38" fmla="*/ 55 w 89"/>
                <a:gd name="T39" fmla="*/ 89 h 89"/>
                <a:gd name="T40" fmla="*/ 63 w 89"/>
                <a:gd name="T41" fmla="*/ 87 h 89"/>
                <a:gd name="T42" fmla="*/ 70 w 89"/>
                <a:gd name="T43" fmla="*/ 82 h 89"/>
                <a:gd name="T44" fmla="*/ 76 w 89"/>
                <a:gd name="T45" fmla="*/ 76 h 89"/>
                <a:gd name="T46" fmla="*/ 82 w 89"/>
                <a:gd name="T47" fmla="*/ 70 h 89"/>
                <a:gd name="T48" fmla="*/ 89 w 89"/>
                <a:gd name="T49" fmla="*/ 63 h 89"/>
                <a:gd name="T50" fmla="*/ 89 w 89"/>
                <a:gd name="T51" fmla="*/ 53 h 89"/>
                <a:gd name="T52" fmla="*/ 89 w 89"/>
                <a:gd name="T53" fmla="*/ 44 h 89"/>
                <a:gd name="T54" fmla="*/ 89 w 89"/>
                <a:gd name="T55" fmla="*/ 36 h 89"/>
                <a:gd name="T56" fmla="*/ 88 w 89"/>
                <a:gd name="T57" fmla="*/ 29 h 89"/>
                <a:gd name="T58" fmla="*/ 82 w 89"/>
                <a:gd name="T59" fmla="*/ 19 h 89"/>
                <a:gd name="T60" fmla="*/ 76 w 89"/>
                <a:gd name="T61" fmla="*/ 13 h 89"/>
                <a:gd name="T62" fmla="*/ 70 w 89"/>
                <a:gd name="T63" fmla="*/ 6 h 89"/>
                <a:gd name="T64" fmla="*/ 63 w 89"/>
                <a:gd name="T65" fmla="*/ 4 h 89"/>
                <a:gd name="T66" fmla="*/ 63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3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8"/>
                  </a:lnTo>
                  <a:lnTo>
                    <a:pt x="13" y="13"/>
                  </a:lnTo>
                  <a:lnTo>
                    <a:pt x="8" y="21"/>
                  </a:lnTo>
                  <a:lnTo>
                    <a:pt x="6" y="30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3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31" y="89"/>
                  </a:lnTo>
                  <a:lnTo>
                    <a:pt x="38" y="89"/>
                  </a:lnTo>
                  <a:lnTo>
                    <a:pt x="46" y="89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89" y="63"/>
                  </a:lnTo>
                  <a:lnTo>
                    <a:pt x="89" y="53"/>
                  </a:lnTo>
                  <a:lnTo>
                    <a:pt x="89" y="44"/>
                  </a:lnTo>
                  <a:lnTo>
                    <a:pt x="89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6" y="13"/>
                  </a:lnTo>
                  <a:lnTo>
                    <a:pt x="70" y="6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orme libre 125"/>
            <p:cNvSpPr>
              <a:spLocks/>
            </p:cNvSpPr>
            <p:nvPr/>
          </p:nvSpPr>
          <p:spPr bwMode="auto">
            <a:xfrm>
              <a:off x="6726238" y="2667000"/>
              <a:ext cx="71438" cy="73025"/>
            </a:xfrm>
            <a:custGeom>
              <a:avLst/>
              <a:gdLst>
                <a:gd name="T0" fmla="*/ 65 w 91"/>
                <a:gd name="T1" fmla="*/ 6 h 91"/>
                <a:gd name="T2" fmla="*/ 55 w 91"/>
                <a:gd name="T3" fmla="*/ 0 h 91"/>
                <a:gd name="T4" fmla="*/ 48 w 91"/>
                <a:gd name="T5" fmla="*/ 0 h 91"/>
                <a:gd name="T6" fmla="*/ 38 w 91"/>
                <a:gd name="T7" fmla="*/ 0 h 91"/>
                <a:gd name="T8" fmla="*/ 30 w 91"/>
                <a:gd name="T9" fmla="*/ 4 h 91"/>
                <a:gd name="T10" fmla="*/ 23 w 91"/>
                <a:gd name="T11" fmla="*/ 7 h 91"/>
                <a:gd name="T12" fmla="*/ 15 w 91"/>
                <a:gd name="T13" fmla="*/ 13 h 91"/>
                <a:gd name="T14" fmla="*/ 10 w 91"/>
                <a:gd name="T15" fmla="*/ 21 h 91"/>
                <a:gd name="T16" fmla="*/ 6 w 91"/>
                <a:gd name="T17" fmla="*/ 30 h 91"/>
                <a:gd name="T18" fmla="*/ 2 w 91"/>
                <a:gd name="T19" fmla="*/ 38 h 91"/>
                <a:gd name="T20" fmla="*/ 0 w 91"/>
                <a:gd name="T21" fmla="*/ 45 h 91"/>
                <a:gd name="T22" fmla="*/ 0 w 91"/>
                <a:gd name="T23" fmla="*/ 55 h 91"/>
                <a:gd name="T24" fmla="*/ 4 w 91"/>
                <a:gd name="T25" fmla="*/ 63 h 91"/>
                <a:gd name="T26" fmla="*/ 10 w 91"/>
                <a:gd name="T27" fmla="*/ 70 h 91"/>
                <a:gd name="T28" fmla="*/ 15 w 91"/>
                <a:gd name="T29" fmla="*/ 78 h 91"/>
                <a:gd name="T30" fmla="*/ 23 w 91"/>
                <a:gd name="T31" fmla="*/ 82 h 91"/>
                <a:gd name="T32" fmla="*/ 30 w 91"/>
                <a:gd name="T33" fmla="*/ 87 h 91"/>
                <a:gd name="T34" fmla="*/ 38 w 91"/>
                <a:gd name="T35" fmla="*/ 89 h 91"/>
                <a:gd name="T36" fmla="*/ 48 w 91"/>
                <a:gd name="T37" fmla="*/ 91 h 91"/>
                <a:gd name="T38" fmla="*/ 55 w 91"/>
                <a:gd name="T39" fmla="*/ 89 h 91"/>
                <a:gd name="T40" fmla="*/ 65 w 91"/>
                <a:gd name="T41" fmla="*/ 87 h 91"/>
                <a:gd name="T42" fmla="*/ 72 w 91"/>
                <a:gd name="T43" fmla="*/ 82 h 91"/>
                <a:gd name="T44" fmla="*/ 78 w 91"/>
                <a:gd name="T45" fmla="*/ 78 h 91"/>
                <a:gd name="T46" fmla="*/ 84 w 91"/>
                <a:gd name="T47" fmla="*/ 70 h 91"/>
                <a:gd name="T48" fmla="*/ 89 w 91"/>
                <a:gd name="T49" fmla="*/ 63 h 91"/>
                <a:gd name="T50" fmla="*/ 91 w 91"/>
                <a:gd name="T51" fmla="*/ 53 h 91"/>
                <a:gd name="T52" fmla="*/ 91 w 91"/>
                <a:gd name="T53" fmla="*/ 44 h 91"/>
                <a:gd name="T54" fmla="*/ 91 w 91"/>
                <a:gd name="T55" fmla="*/ 36 h 91"/>
                <a:gd name="T56" fmla="*/ 89 w 91"/>
                <a:gd name="T57" fmla="*/ 28 h 91"/>
                <a:gd name="T58" fmla="*/ 84 w 91"/>
                <a:gd name="T59" fmla="*/ 19 h 91"/>
                <a:gd name="T60" fmla="*/ 78 w 91"/>
                <a:gd name="T61" fmla="*/ 13 h 91"/>
                <a:gd name="T62" fmla="*/ 72 w 91"/>
                <a:gd name="T63" fmla="*/ 7 h 91"/>
                <a:gd name="T64" fmla="*/ 65 w 91"/>
                <a:gd name="T65" fmla="*/ 6 h 91"/>
                <a:gd name="T66" fmla="*/ 65 w 91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5" y="6"/>
                  </a:moveTo>
                  <a:lnTo>
                    <a:pt x="55" y="0"/>
                  </a:ln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3" y="7"/>
                  </a:lnTo>
                  <a:lnTo>
                    <a:pt x="15" y="13"/>
                  </a:lnTo>
                  <a:lnTo>
                    <a:pt x="10" y="21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3"/>
                  </a:lnTo>
                  <a:lnTo>
                    <a:pt x="10" y="70"/>
                  </a:lnTo>
                  <a:lnTo>
                    <a:pt x="15" y="78"/>
                  </a:lnTo>
                  <a:lnTo>
                    <a:pt x="23" y="82"/>
                  </a:lnTo>
                  <a:lnTo>
                    <a:pt x="30" y="87"/>
                  </a:lnTo>
                  <a:lnTo>
                    <a:pt x="38" y="89"/>
                  </a:lnTo>
                  <a:lnTo>
                    <a:pt x="48" y="91"/>
                  </a:lnTo>
                  <a:lnTo>
                    <a:pt x="55" y="89"/>
                  </a:lnTo>
                  <a:lnTo>
                    <a:pt x="65" y="87"/>
                  </a:lnTo>
                  <a:lnTo>
                    <a:pt x="72" y="82"/>
                  </a:lnTo>
                  <a:lnTo>
                    <a:pt x="78" y="78"/>
                  </a:lnTo>
                  <a:lnTo>
                    <a:pt x="84" y="70"/>
                  </a:lnTo>
                  <a:lnTo>
                    <a:pt x="89" y="63"/>
                  </a:lnTo>
                  <a:lnTo>
                    <a:pt x="91" y="53"/>
                  </a:lnTo>
                  <a:lnTo>
                    <a:pt x="91" y="44"/>
                  </a:lnTo>
                  <a:lnTo>
                    <a:pt x="91" y="36"/>
                  </a:lnTo>
                  <a:lnTo>
                    <a:pt x="89" y="28"/>
                  </a:lnTo>
                  <a:lnTo>
                    <a:pt x="84" y="19"/>
                  </a:lnTo>
                  <a:lnTo>
                    <a:pt x="78" y="13"/>
                  </a:lnTo>
                  <a:lnTo>
                    <a:pt x="72" y="7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orme libre 126"/>
            <p:cNvSpPr>
              <a:spLocks/>
            </p:cNvSpPr>
            <p:nvPr/>
          </p:nvSpPr>
          <p:spPr bwMode="auto">
            <a:xfrm>
              <a:off x="6880225" y="2679700"/>
              <a:ext cx="71438" cy="73025"/>
            </a:xfrm>
            <a:custGeom>
              <a:avLst/>
              <a:gdLst>
                <a:gd name="T0" fmla="*/ 64 w 89"/>
                <a:gd name="T1" fmla="*/ 6 h 91"/>
                <a:gd name="T2" fmla="*/ 53 w 89"/>
                <a:gd name="T3" fmla="*/ 2 h 91"/>
                <a:gd name="T4" fmla="*/ 45 w 89"/>
                <a:gd name="T5" fmla="*/ 0 h 91"/>
                <a:gd name="T6" fmla="*/ 36 w 89"/>
                <a:gd name="T7" fmla="*/ 0 h 91"/>
                <a:gd name="T8" fmla="*/ 28 w 89"/>
                <a:gd name="T9" fmla="*/ 4 h 91"/>
                <a:gd name="T10" fmla="*/ 21 w 89"/>
                <a:gd name="T11" fmla="*/ 10 h 91"/>
                <a:gd name="T12" fmla="*/ 13 w 89"/>
                <a:gd name="T13" fmla="*/ 15 h 91"/>
                <a:gd name="T14" fmla="*/ 7 w 89"/>
                <a:gd name="T15" fmla="*/ 23 h 91"/>
                <a:gd name="T16" fmla="*/ 4 w 89"/>
                <a:gd name="T17" fmla="*/ 30 h 91"/>
                <a:gd name="T18" fmla="*/ 0 w 89"/>
                <a:gd name="T19" fmla="*/ 38 h 91"/>
                <a:gd name="T20" fmla="*/ 0 w 89"/>
                <a:gd name="T21" fmla="*/ 48 h 91"/>
                <a:gd name="T22" fmla="*/ 0 w 89"/>
                <a:gd name="T23" fmla="*/ 55 h 91"/>
                <a:gd name="T24" fmla="*/ 4 w 89"/>
                <a:gd name="T25" fmla="*/ 65 h 91"/>
                <a:gd name="T26" fmla="*/ 7 w 89"/>
                <a:gd name="T27" fmla="*/ 72 h 91"/>
                <a:gd name="T28" fmla="*/ 13 w 89"/>
                <a:gd name="T29" fmla="*/ 80 h 91"/>
                <a:gd name="T30" fmla="*/ 21 w 89"/>
                <a:gd name="T31" fmla="*/ 84 h 91"/>
                <a:gd name="T32" fmla="*/ 28 w 89"/>
                <a:gd name="T33" fmla="*/ 89 h 91"/>
                <a:gd name="T34" fmla="*/ 36 w 89"/>
                <a:gd name="T35" fmla="*/ 91 h 91"/>
                <a:gd name="T36" fmla="*/ 45 w 89"/>
                <a:gd name="T37" fmla="*/ 91 h 91"/>
                <a:gd name="T38" fmla="*/ 53 w 89"/>
                <a:gd name="T39" fmla="*/ 91 h 91"/>
                <a:gd name="T40" fmla="*/ 63 w 89"/>
                <a:gd name="T41" fmla="*/ 89 h 91"/>
                <a:gd name="T42" fmla="*/ 70 w 89"/>
                <a:gd name="T43" fmla="*/ 84 h 91"/>
                <a:gd name="T44" fmla="*/ 76 w 89"/>
                <a:gd name="T45" fmla="*/ 80 h 91"/>
                <a:gd name="T46" fmla="*/ 82 w 89"/>
                <a:gd name="T47" fmla="*/ 72 h 91"/>
                <a:gd name="T48" fmla="*/ 87 w 89"/>
                <a:gd name="T49" fmla="*/ 65 h 91"/>
                <a:gd name="T50" fmla="*/ 89 w 89"/>
                <a:gd name="T51" fmla="*/ 53 h 91"/>
                <a:gd name="T52" fmla="*/ 89 w 89"/>
                <a:gd name="T53" fmla="*/ 46 h 91"/>
                <a:gd name="T54" fmla="*/ 89 w 89"/>
                <a:gd name="T55" fmla="*/ 36 h 91"/>
                <a:gd name="T56" fmla="*/ 87 w 89"/>
                <a:gd name="T57" fmla="*/ 29 h 91"/>
                <a:gd name="T58" fmla="*/ 82 w 89"/>
                <a:gd name="T59" fmla="*/ 21 h 91"/>
                <a:gd name="T60" fmla="*/ 76 w 89"/>
                <a:gd name="T61" fmla="*/ 15 h 91"/>
                <a:gd name="T62" fmla="*/ 70 w 89"/>
                <a:gd name="T63" fmla="*/ 10 h 91"/>
                <a:gd name="T64" fmla="*/ 64 w 89"/>
                <a:gd name="T65" fmla="*/ 6 h 91"/>
                <a:gd name="T66" fmla="*/ 64 w 89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4" y="6"/>
                  </a:moveTo>
                  <a:lnTo>
                    <a:pt x="53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7" y="72"/>
                  </a:lnTo>
                  <a:lnTo>
                    <a:pt x="13" y="80"/>
                  </a:lnTo>
                  <a:lnTo>
                    <a:pt x="21" y="84"/>
                  </a:lnTo>
                  <a:lnTo>
                    <a:pt x="28" y="89"/>
                  </a:lnTo>
                  <a:lnTo>
                    <a:pt x="36" y="91"/>
                  </a:lnTo>
                  <a:lnTo>
                    <a:pt x="45" y="91"/>
                  </a:lnTo>
                  <a:lnTo>
                    <a:pt x="53" y="91"/>
                  </a:lnTo>
                  <a:lnTo>
                    <a:pt x="63" y="89"/>
                  </a:lnTo>
                  <a:lnTo>
                    <a:pt x="70" y="84"/>
                  </a:lnTo>
                  <a:lnTo>
                    <a:pt x="76" y="80"/>
                  </a:lnTo>
                  <a:lnTo>
                    <a:pt x="82" y="72"/>
                  </a:lnTo>
                  <a:lnTo>
                    <a:pt x="87" y="65"/>
                  </a:lnTo>
                  <a:lnTo>
                    <a:pt x="89" y="53"/>
                  </a:lnTo>
                  <a:lnTo>
                    <a:pt x="89" y="46"/>
                  </a:lnTo>
                  <a:lnTo>
                    <a:pt x="89" y="36"/>
                  </a:lnTo>
                  <a:lnTo>
                    <a:pt x="87" y="29"/>
                  </a:lnTo>
                  <a:lnTo>
                    <a:pt x="82" y="21"/>
                  </a:lnTo>
                  <a:lnTo>
                    <a:pt x="76" y="15"/>
                  </a:lnTo>
                  <a:lnTo>
                    <a:pt x="70" y="10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orme libre 127"/>
            <p:cNvSpPr>
              <a:spLocks/>
            </p:cNvSpPr>
            <p:nvPr/>
          </p:nvSpPr>
          <p:spPr bwMode="auto">
            <a:xfrm>
              <a:off x="7013575" y="2674938"/>
              <a:ext cx="73025" cy="73025"/>
            </a:xfrm>
            <a:custGeom>
              <a:avLst/>
              <a:gdLst>
                <a:gd name="T0" fmla="*/ 65 w 91"/>
                <a:gd name="T1" fmla="*/ 4 h 92"/>
                <a:gd name="T2" fmla="*/ 53 w 91"/>
                <a:gd name="T3" fmla="*/ 0 h 92"/>
                <a:gd name="T4" fmla="*/ 46 w 91"/>
                <a:gd name="T5" fmla="*/ 0 h 92"/>
                <a:gd name="T6" fmla="*/ 36 w 91"/>
                <a:gd name="T7" fmla="*/ 0 h 92"/>
                <a:gd name="T8" fmla="*/ 29 w 91"/>
                <a:gd name="T9" fmla="*/ 4 h 92"/>
                <a:gd name="T10" fmla="*/ 21 w 91"/>
                <a:gd name="T11" fmla="*/ 10 h 92"/>
                <a:gd name="T12" fmla="*/ 13 w 91"/>
                <a:gd name="T13" fmla="*/ 16 h 92"/>
                <a:gd name="T14" fmla="*/ 8 w 91"/>
                <a:gd name="T15" fmla="*/ 21 h 92"/>
                <a:gd name="T16" fmla="*/ 4 w 91"/>
                <a:gd name="T17" fmla="*/ 31 h 92"/>
                <a:gd name="T18" fmla="*/ 0 w 91"/>
                <a:gd name="T19" fmla="*/ 38 h 92"/>
                <a:gd name="T20" fmla="*/ 0 w 91"/>
                <a:gd name="T21" fmla="*/ 46 h 92"/>
                <a:gd name="T22" fmla="*/ 0 w 91"/>
                <a:gd name="T23" fmla="*/ 55 h 92"/>
                <a:gd name="T24" fmla="*/ 4 w 91"/>
                <a:gd name="T25" fmla="*/ 65 h 92"/>
                <a:gd name="T26" fmla="*/ 10 w 91"/>
                <a:gd name="T27" fmla="*/ 73 h 92"/>
                <a:gd name="T28" fmla="*/ 15 w 91"/>
                <a:gd name="T29" fmla="*/ 78 h 92"/>
                <a:gd name="T30" fmla="*/ 23 w 91"/>
                <a:gd name="T31" fmla="*/ 84 h 92"/>
                <a:gd name="T32" fmla="*/ 31 w 91"/>
                <a:gd name="T33" fmla="*/ 90 h 92"/>
                <a:gd name="T34" fmla="*/ 38 w 91"/>
                <a:gd name="T35" fmla="*/ 92 h 92"/>
                <a:gd name="T36" fmla="*/ 48 w 91"/>
                <a:gd name="T37" fmla="*/ 92 h 92"/>
                <a:gd name="T38" fmla="*/ 55 w 91"/>
                <a:gd name="T39" fmla="*/ 90 h 92"/>
                <a:gd name="T40" fmla="*/ 65 w 91"/>
                <a:gd name="T41" fmla="*/ 88 h 92"/>
                <a:gd name="T42" fmla="*/ 70 w 91"/>
                <a:gd name="T43" fmla="*/ 82 h 92"/>
                <a:gd name="T44" fmla="*/ 78 w 91"/>
                <a:gd name="T45" fmla="*/ 78 h 92"/>
                <a:gd name="T46" fmla="*/ 84 w 91"/>
                <a:gd name="T47" fmla="*/ 73 h 92"/>
                <a:gd name="T48" fmla="*/ 89 w 91"/>
                <a:gd name="T49" fmla="*/ 65 h 92"/>
                <a:gd name="T50" fmla="*/ 91 w 91"/>
                <a:gd name="T51" fmla="*/ 54 h 92"/>
                <a:gd name="T52" fmla="*/ 91 w 91"/>
                <a:gd name="T53" fmla="*/ 46 h 92"/>
                <a:gd name="T54" fmla="*/ 89 w 91"/>
                <a:gd name="T55" fmla="*/ 36 h 92"/>
                <a:gd name="T56" fmla="*/ 88 w 91"/>
                <a:gd name="T57" fmla="*/ 29 h 92"/>
                <a:gd name="T58" fmla="*/ 82 w 91"/>
                <a:gd name="T59" fmla="*/ 21 h 92"/>
                <a:gd name="T60" fmla="*/ 78 w 91"/>
                <a:gd name="T61" fmla="*/ 14 h 92"/>
                <a:gd name="T62" fmla="*/ 72 w 91"/>
                <a:gd name="T63" fmla="*/ 8 h 92"/>
                <a:gd name="T64" fmla="*/ 65 w 91"/>
                <a:gd name="T65" fmla="*/ 4 h 92"/>
                <a:gd name="T66" fmla="*/ 65 w 91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2">
                  <a:moveTo>
                    <a:pt x="65" y="4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21" y="10"/>
                  </a:lnTo>
                  <a:lnTo>
                    <a:pt x="13" y="16"/>
                  </a:lnTo>
                  <a:lnTo>
                    <a:pt x="8" y="21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10" y="73"/>
                  </a:lnTo>
                  <a:lnTo>
                    <a:pt x="15" y="78"/>
                  </a:lnTo>
                  <a:lnTo>
                    <a:pt x="23" y="84"/>
                  </a:lnTo>
                  <a:lnTo>
                    <a:pt x="31" y="90"/>
                  </a:lnTo>
                  <a:lnTo>
                    <a:pt x="38" y="92"/>
                  </a:lnTo>
                  <a:lnTo>
                    <a:pt x="48" y="92"/>
                  </a:lnTo>
                  <a:lnTo>
                    <a:pt x="55" y="90"/>
                  </a:lnTo>
                  <a:lnTo>
                    <a:pt x="65" y="88"/>
                  </a:lnTo>
                  <a:lnTo>
                    <a:pt x="70" y="82"/>
                  </a:lnTo>
                  <a:lnTo>
                    <a:pt x="78" y="78"/>
                  </a:lnTo>
                  <a:lnTo>
                    <a:pt x="84" y="73"/>
                  </a:lnTo>
                  <a:lnTo>
                    <a:pt x="89" y="65"/>
                  </a:lnTo>
                  <a:lnTo>
                    <a:pt x="91" y="54"/>
                  </a:lnTo>
                  <a:lnTo>
                    <a:pt x="91" y="46"/>
                  </a:lnTo>
                  <a:lnTo>
                    <a:pt x="89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8" y="14"/>
                  </a:lnTo>
                  <a:lnTo>
                    <a:pt x="72" y="8"/>
                  </a:lnTo>
                  <a:lnTo>
                    <a:pt x="65" y="4"/>
                  </a:lnTo>
                  <a:lnTo>
                    <a:pt x="6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orme libre 128"/>
            <p:cNvSpPr>
              <a:spLocks/>
            </p:cNvSpPr>
            <p:nvPr/>
          </p:nvSpPr>
          <p:spPr bwMode="auto">
            <a:xfrm>
              <a:off x="7164388" y="2671763"/>
              <a:ext cx="73025" cy="73025"/>
            </a:xfrm>
            <a:custGeom>
              <a:avLst/>
              <a:gdLst>
                <a:gd name="T0" fmla="*/ 63 w 91"/>
                <a:gd name="T1" fmla="*/ 5 h 91"/>
                <a:gd name="T2" fmla="*/ 55 w 91"/>
                <a:gd name="T3" fmla="*/ 0 h 91"/>
                <a:gd name="T4" fmla="*/ 46 w 91"/>
                <a:gd name="T5" fmla="*/ 0 h 91"/>
                <a:gd name="T6" fmla="*/ 38 w 91"/>
                <a:gd name="T7" fmla="*/ 0 h 91"/>
                <a:gd name="T8" fmla="*/ 31 w 91"/>
                <a:gd name="T9" fmla="*/ 5 h 91"/>
                <a:gd name="T10" fmla="*/ 21 w 91"/>
                <a:gd name="T11" fmla="*/ 9 h 91"/>
                <a:gd name="T12" fmla="*/ 14 w 91"/>
                <a:gd name="T13" fmla="*/ 15 h 91"/>
                <a:gd name="T14" fmla="*/ 8 w 91"/>
                <a:gd name="T15" fmla="*/ 22 h 91"/>
                <a:gd name="T16" fmla="*/ 6 w 91"/>
                <a:gd name="T17" fmla="*/ 32 h 91"/>
                <a:gd name="T18" fmla="*/ 0 w 91"/>
                <a:gd name="T19" fmla="*/ 38 h 91"/>
                <a:gd name="T20" fmla="*/ 0 w 91"/>
                <a:gd name="T21" fmla="*/ 47 h 91"/>
                <a:gd name="T22" fmla="*/ 0 w 91"/>
                <a:gd name="T23" fmla="*/ 57 h 91"/>
                <a:gd name="T24" fmla="*/ 6 w 91"/>
                <a:gd name="T25" fmla="*/ 64 h 91"/>
                <a:gd name="T26" fmla="*/ 8 w 91"/>
                <a:gd name="T27" fmla="*/ 72 h 91"/>
                <a:gd name="T28" fmla="*/ 14 w 91"/>
                <a:gd name="T29" fmla="*/ 79 h 91"/>
                <a:gd name="T30" fmla="*/ 21 w 91"/>
                <a:gd name="T31" fmla="*/ 83 h 91"/>
                <a:gd name="T32" fmla="*/ 31 w 91"/>
                <a:gd name="T33" fmla="*/ 89 h 91"/>
                <a:gd name="T34" fmla="*/ 38 w 91"/>
                <a:gd name="T35" fmla="*/ 91 h 91"/>
                <a:gd name="T36" fmla="*/ 46 w 91"/>
                <a:gd name="T37" fmla="*/ 91 h 91"/>
                <a:gd name="T38" fmla="*/ 55 w 91"/>
                <a:gd name="T39" fmla="*/ 89 h 91"/>
                <a:gd name="T40" fmla="*/ 63 w 91"/>
                <a:gd name="T41" fmla="*/ 89 h 91"/>
                <a:gd name="T42" fmla="*/ 71 w 91"/>
                <a:gd name="T43" fmla="*/ 81 h 91"/>
                <a:gd name="T44" fmla="*/ 78 w 91"/>
                <a:gd name="T45" fmla="*/ 77 h 91"/>
                <a:gd name="T46" fmla="*/ 82 w 91"/>
                <a:gd name="T47" fmla="*/ 72 h 91"/>
                <a:gd name="T48" fmla="*/ 90 w 91"/>
                <a:gd name="T49" fmla="*/ 64 h 91"/>
                <a:gd name="T50" fmla="*/ 90 w 91"/>
                <a:gd name="T51" fmla="*/ 55 h 91"/>
                <a:gd name="T52" fmla="*/ 91 w 91"/>
                <a:gd name="T53" fmla="*/ 45 h 91"/>
                <a:gd name="T54" fmla="*/ 90 w 91"/>
                <a:gd name="T55" fmla="*/ 38 h 91"/>
                <a:gd name="T56" fmla="*/ 90 w 91"/>
                <a:gd name="T57" fmla="*/ 30 h 91"/>
                <a:gd name="T58" fmla="*/ 82 w 91"/>
                <a:gd name="T59" fmla="*/ 20 h 91"/>
                <a:gd name="T60" fmla="*/ 78 w 91"/>
                <a:gd name="T61" fmla="*/ 13 h 91"/>
                <a:gd name="T62" fmla="*/ 71 w 91"/>
                <a:gd name="T63" fmla="*/ 7 h 91"/>
                <a:gd name="T64" fmla="*/ 63 w 91"/>
                <a:gd name="T65" fmla="*/ 5 h 91"/>
                <a:gd name="T66" fmla="*/ 63 w 91"/>
                <a:gd name="T67" fmla="*/ 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3" y="5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5"/>
                  </a:lnTo>
                  <a:lnTo>
                    <a:pt x="21" y="9"/>
                  </a:lnTo>
                  <a:lnTo>
                    <a:pt x="14" y="15"/>
                  </a:lnTo>
                  <a:lnTo>
                    <a:pt x="8" y="22"/>
                  </a:lnTo>
                  <a:lnTo>
                    <a:pt x="6" y="32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6" y="64"/>
                  </a:lnTo>
                  <a:lnTo>
                    <a:pt x="8" y="72"/>
                  </a:lnTo>
                  <a:lnTo>
                    <a:pt x="14" y="79"/>
                  </a:lnTo>
                  <a:lnTo>
                    <a:pt x="21" y="83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3" y="89"/>
                  </a:lnTo>
                  <a:lnTo>
                    <a:pt x="71" y="81"/>
                  </a:lnTo>
                  <a:lnTo>
                    <a:pt x="78" y="77"/>
                  </a:lnTo>
                  <a:lnTo>
                    <a:pt x="82" y="72"/>
                  </a:lnTo>
                  <a:lnTo>
                    <a:pt x="90" y="64"/>
                  </a:lnTo>
                  <a:lnTo>
                    <a:pt x="90" y="55"/>
                  </a:lnTo>
                  <a:lnTo>
                    <a:pt x="91" y="45"/>
                  </a:lnTo>
                  <a:lnTo>
                    <a:pt x="90" y="38"/>
                  </a:lnTo>
                  <a:lnTo>
                    <a:pt x="90" y="30"/>
                  </a:lnTo>
                  <a:lnTo>
                    <a:pt x="82" y="20"/>
                  </a:lnTo>
                  <a:lnTo>
                    <a:pt x="78" y="13"/>
                  </a:lnTo>
                  <a:lnTo>
                    <a:pt x="71" y="7"/>
                  </a:lnTo>
                  <a:lnTo>
                    <a:pt x="63" y="5"/>
                  </a:lnTo>
                  <a:lnTo>
                    <a:pt x="63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orme libre 129"/>
            <p:cNvSpPr>
              <a:spLocks/>
            </p:cNvSpPr>
            <p:nvPr/>
          </p:nvSpPr>
          <p:spPr bwMode="auto">
            <a:xfrm>
              <a:off x="5838825" y="2182813"/>
              <a:ext cx="2044700" cy="419100"/>
            </a:xfrm>
            <a:custGeom>
              <a:avLst/>
              <a:gdLst>
                <a:gd name="T0" fmla="*/ 50 w 2576"/>
                <a:gd name="T1" fmla="*/ 106 h 526"/>
                <a:gd name="T2" fmla="*/ 19 w 2576"/>
                <a:gd name="T3" fmla="*/ 180 h 526"/>
                <a:gd name="T4" fmla="*/ 4 w 2576"/>
                <a:gd name="T5" fmla="*/ 251 h 526"/>
                <a:gd name="T6" fmla="*/ 4 w 2576"/>
                <a:gd name="T7" fmla="*/ 357 h 526"/>
                <a:gd name="T8" fmla="*/ 44 w 2576"/>
                <a:gd name="T9" fmla="*/ 427 h 526"/>
                <a:gd name="T10" fmla="*/ 120 w 2576"/>
                <a:gd name="T11" fmla="*/ 443 h 526"/>
                <a:gd name="T12" fmla="*/ 189 w 2576"/>
                <a:gd name="T13" fmla="*/ 403 h 526"/>
                <a:gd name="T14" fmla="*/ 257 w 2576"/>
                <a:gd name="T15" fmla="*/ 327 h 526"/>
                <a:gd name="T16" fmla="*/ 337 w 2576"/>
                <a:gd name="T17" fmla="*/ 254 h 526"/>
                <a:gd name="T18" fmla="*/ 441 w 2576"/>
                <a:gd name="T19" fmla="*/ 207 h 526"/>
                <a:gd name="T20" fmla="*/ 510 w 2576"/>
                <a:gd name="T21" fmla="*/ 188 h 526"/>
                <a:gd name="T22" fmla="*/ 582 w 2576"/>
                <a:gd name="T23" fmla="*/ 175 h 526"/>
                <a:gd name="T24" fmla="*/ 660 w 2576"/>
                <a:gd name="T25" fmla="*/ 167 h 526"/>
                <a:gd name="T26" fmla="*/ 734 w 2576"/>
                <a:gd name="T27" fmla="*/ 167 h 526"/>
                <a:gd name="T28" fmla="*/ 803 w 2576"/>
                <a:gd name="T29" fmla="*/ 176 h 526"/>
                <a:gd name="T30" fmla="*/ 890 w 2576"/>
                <a:gd name="T31" fmla="*/ 222 h 526"/>
                <a:gd name="T32" fmla="*/ 956 w 2576"/>
                <a:gd name="T33" fmla="*/ 321 h 526"/>
                <a:gd name="T34" fmla="*/ 1021 w 2576"/>
                <a:gd name="T35" fmla="*/ 408 h 526"/>
                <a:gd name="T36" fmla="*/ 1093 w 2576"/>
                <a:gd name="T37" fmla="*/ 477 h 526"/>
                <a:gd name="T38" fmla="*/ 1185 w 2576"/>
                <a:gd name="T39" fmla="*/ 515 h 526"/>
                <a:gd name="T40" fmla="*/ 1274 w 2576"/>
                <a:gd name="T41" fmla="*/ 522 h 526"/>
                <a:gd name="T42" fmla="*/ 1340 w 2576"/>
                <a:gd name="T43" fmla="*/ 524 h 526"/>
                <a:gd name="T44" fmla="*/ 1411 w 2576"/>
                <a:gd name="T45" fmla="*/ 526 h 526"/>
                <a:gd name="T46" fmla="*/ 1485 w 2576"/>
                <a:gd name="T47" fmla="*/ 526 h 526"/>
                <a:gd name="T48" fmla="*/ 1551 w 2576"/>
                <a:gd name="T49" fmla="*/ 520 h 526"/>
                <a:gd name="T50" fmla="*/ 1648 w 2576"/>
                <a:gd name="T51" fmla="*/ 498 h 526"/>
                <a:gd name="T52" fmla="*/ 1698 w 2576"/>
                <a:gd name="T53" fmla="*/ 446 h 526"/>
                <a:gd name="T54" fmla="*/ 1753 w 2576"/>
                <a:gd name="T55" fmla="*/ 365 h 526"/>
                <a:gd name="T56" fmla="*/ 1842 w 2576"/>
                <a:gd name="T57" fmla="*/ 275 h 526"/>
                <a:gd name="T58" fmla="*/ 1905 w 2576"/>
                <a:gd name="T59" fmla="*/ 237 h 526"/>
                <a:gd name="T60" fmla="*/ 1972 w 2576"/>
                <a:gd name="T61" fmla="*/ 211 h 526"/>
                <a:gd name="T62" fmla="*/ 2042 w 2576"/>
                <a:gd name="T63" fmla="*/ 197 h 526"/>
                <a:gd name="T64" fmla="*/ 2116 w 2576"/>
                <a:gd name="T65" fmla="*/ 194 h 526"/>
                <a:gd name="T66" fmla="*/ 2186 w 2576"/>
                <a:gd name="T67" fmla="*/ 201 h 526"/>
                <a:gd name="T68" fmla="*/ 2253 w 2576"/>
                <a:gd name="T69" fmla="*/ 213 h 526"/>
                <a:gd name="T70" fmla="*/ 2359 w 2576"/>
                <a:gd name="T71" fmla="*/ 247 h 526"/>
                <a:gd name="T72" fmla="*/ 2437 w 2576"/>
                <a:gd name="T73" fmla="*/ 292 h 526"/>
                <a:gd name="T74" fmla="*/ 2485 w 2576"/>
                <a:gd name="T75" fmla="*/ 365 h 526"/>
                <a:gd name="T76" fmla="*/ 2549 w 2576"/>
                <a:gd name="T77" fmla="*/ 389 h 526"/>
                <a:gd name="T78" fmla="*/ 2567 w 2576"/>
                <a:gd name="T79" fmla="*/ 313 h 526"/>
                <a:gd name="T80" fmla="*/ 2576 w 2576"/>
                <a:gd name="T81" fmla="*/ 211 h 526"/>
                <a:gd name="T82" fmla="*/ 2527 w 2576"/>
                <a:gd name="T83" fmla="*/ 144 h 526"/>
                <a:gd name="T84" fmla="*/ 2430 w 2576"/>
                <a:gd name="T85" fmla="*/ 97 h 526"/>
                <a:gd name="T86" fmla="*/ 2354 w 2576"/>
                <a:gd name="T87" fmla="*/ 76 h 526"/>
                <a:gd name="T88" fmla="*/ 2262 w 2576"/>
                <a:gd name="T89" fmla="*/ 60 h 526"/>
                <a:gd name="T90" fmla="*/ 2154 w 2576"/>
                <a:gd name="T91" fmla="*/ 53 h 526"/>
                <a:gd name="T92" fmla="*/ 1992 w 2576"/>
                <a:gd name="T93" fmla="*/ 43 h 526"/>
                <a:gd name="T94" fmla="*/ 1776 w 2576"/>
                <a:gd name="T95" fmla="*/ 38 h 526"/>
                <a:gd name="T96" fmla="*/ 1521 w 2576"/>
                <a:gd name="T97" fmla="*/ 32 h 526"/>
                <a:gd name="T98" fmla="*/ 1249 w 2576"/>
                <a:gd name="T99" fmla="*/ 26 h 526"/>
                <a:gd name="T100" fmla="*/ 981 w 2576"/>
                <a:gd name="T101" fmla="*/ 21 h 526"/>
                <a:gd name="T102" fmla="*/ 738 w 2576"/>
                <a:gd name="T103" fmla="*/ 15 h 526"/>
                <a:gd name="T104" fmla="*/ 540 w 2576"/>
                <a:gd name="T105" fmla="*/ 9 h 526"/>
                <a:gd name="T106" fmla="*/ 409 w 2576"/>
                <a:gd name="T107" fmla="*/ 3 h 526"/>
                <a:gd name="T108" fmla="*/ 318 w 2576"/>
                <a:gd name="T109" fmla="*/ 0 h 526"/>
                <a:gd name="T110" fmla="*/ 246 w 2576"/>
                <a:gd name="T111" fmla="*/ 0 h 526"/>
                <a:gd name="T112" fmla="*/ 160 w 2576"/>
                <a:gd name="T113" fmla="*/ 9 h 526"/>
                <a:gd name="T114" fmla="*/ 90 w 2576"/>
                <a:gd name="T115" fmla="*/ 3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76" h="526">
                  <a:moveTo>
                    <a:pt x="88" y="36"/>
                  </a:moveTo>
                  <a:lnTo>
                    <a:pt x="80" y="43"/>
                  </a:lnTo>
                  <a:lnTo>
                    <a:pt x="74" y="55"/>
                  </a:lnTo>
                  <a:lnTo>
                    <a:pt x="69" y="64"/>
                  </a:lnTo>
                  <a:lnTo>
                    <a:pt x="63" y="76"/>
                  </a:lnTo>
                  <a:lnTo>
                    <a:pt x="57" y="85"/>
                  </a:lnTo>
                  <a:lnTo>
                    <a:pt x="54" y="95"/>
                  </a:lnTo>
                  <a:lnTo>
                    <a:pt x="50" y="106"/>
                  </a:lnTo>
                  <a:lnTo>
                    <a:pt x="46" y="116"/>
                  </a:lnTo>
                  <a:lnTo>
                    <a:pt x="42" y="125"/>
                  </a:lnTo>
                  <a:lnTo>
                    <a:pt x="38" y="135"/>
                  </a:lnTo>
                  <a:lnTo>
                    <a:pt x="33" y="144"/>
                  </a:lnTo>
                  <a:lnTo>
                    <a:pt x="31" y="154"/>
                  </a:lnTo>
                  <a:lnTo>
                    <a:pt x="27" y="163"/>
                  </a:lnTo>
                  <a:lnTo>
                    <a:pt x="23" y="171"/>
                  </a:lnTo>
                  <a:lnTo>
                    <a:pt x="19" y="180"/>
                  </a:lnTo>
                  <a:lnTo>
                    <a:pt x="19" y="190"/>
                  </a:lnTo>
                  <a:lnTo>
                    <a:pt x="14" y="197"/>
                  </a:lnTo>
                  <a:lnTo>
                    <a:pt x="14" y="207"/>
                  </a:lnTo>
                  <a:lnTo>
                    <a:pt x="10" y="214"/>
                  </a:lnTo>
                  <a:lnTo>
                    <a:pt x="8" y="224"/>
                  </a:lnTo>
                  <a:lnTo>
                    <a:pt x="8" y="232"/>
                  </a:lnTo>
                  <a:lnTo>
                    <a:pt x="6" y="241"/>
                  </a:lnTo>
                  <a:lnTo>
                    <a:pt x="4" y="251"/>
                  </a:lnTo>
                  <a:lnTo>
                    <a:pt x="4" y="258"/>
                  </a:lnTo>
                  <a:lnTo>
                    <a:pt x="0" y="273"/>
                  </a:lnTo>
                  <a:lnTo>
                    <a:pt x="0" y="289"/>
                  </a:lnTo>
                  <a:lnTo>
                    <a:pt x="0" y="304"/>
                  </a:lnTo>
                  <a:lnTo>
                    <a:pt x="0" y="321"/>
                  </a:lnTo>
                  <a:lnTo>
                    <a:pt x="0" y="332"/>
                  </a:lnTo>
                  <a:lnTo>
                    <a:pt x="2" y="346"/>
                  </a:lnTo>
                  <a:lnTo>
                    <a:pt x="4" y="357"/>
                  </a:lnTo>
                  <a:lnTo>
                    <a:pt x="8" y="368"/>
                  </a:lnTo>
                  <a:lnTo>
                    <a:pt x="12" y="378"/>
                  </a:lnTo>
                  <a:lnTo>
                    <a:pt x="16" y="389"/>
                  </a:lnTo>
                  <a:lnTo>
                    <a:pt x="19" y="397"/>
                  </a:lnTo>
                  <a:lnTo>
                    <a:pt x="27" y="408"/>
                  </a:lnTo>
                  <a:lnTo>
                    <a:pt x="31" y="414"/>
                  </a:lnTo>
                  <a:lnTo>
                    <a:pt x="38" y="420"/>
                  </a:lnTo>
                  <a:lnTo>
                    <a:pt x="44" y="427"/>
                  </a:lnTo>
                  <a:lnTo>
                    <a:pt x="54" y="433"/>
                  </a:lnTo>
                  <a:lnTo>
                    <a:pt x="63" y="437"/>
                  </a:lnTo>
                  <a:lnTo>
                    <a:pt x="71" y="441"/>
                  </a:lnTo>
                  <a:lnTo>
                    <a:pt x="82" y="444"/>
                  </a:lnTo>
                  <a:lnTo>
                    <a:pt x="93" y="446"/>
                  </a:lnTo>
                  <a:lnTo>
                    <a:pt x="101" y="446"/>
                  </a:lnTo>
                  <a:lnTo>
                    <a:pt x="113" y="446"/>
                  </a:lnTo>
                  <a:lnTo>
                    <a:pt x="120" y="443"/>
                  </a:lnTo>
                  <a:lnTo>
                    <a:pt x="132" y="441"/>
                  </a:lnTo>
                  <a:lnTo>
                    <a:pt x="139" y="437"/>
                  </a:lnTo>
                  <a:lnTo>
                    <a:pt x="149" y="433"/>
                  </a:lnTo>
                  <a:lnTo>
                    <a:pt x="158" y="427"/>
                  </a:lnTo>
                  <a:lnTo>
                    <a:pt x="166" y="424"/>
                  </a:lnTo>
                  <a:lnTo>
                    <a:pt x="173" y="416"/>
                  </a:lnTo>
                  <a:lnTo>
                    <a:pt x="183" y="408"/>
                  </a:lnTo>
                  <a:lnTo>
                    <a:pt x="189" y="403"/>
                  </a:lnTo>
                  <a:lnTo>
                    <a:pt x="198" y="395"/>
                  </a:lnTo>
                  <a:lnTo>
                    <a:pt x="206" y="386"/>
                  </a:lnTo>
                  <a:lnTo>
                    <a:pt x="213" y="376"/>
                  </a:lnTo>
                  <a:lnTo>
                    <a:pt x="223" y="368"/>
                  </a:lnTo>
                  <a:lnTo>
                    <a:pt x="232" y="359"/>
                  </a:lnTo>
                  <a:lnTo>
                    <a:pt x="240" y="348"/>
                  </a:lnTo>
                  <a:lnTo>
                    <a:pt x="247" y="338"/>
                  </a:lnTo>
                  <a:lnTo>
                    <a:pt x="257" y="327"/>
                  </a:lnTo>
                  <a:lnTo>
                    <a:pt x="265" y="319"/>
                  </a:lnTo>
                  <a:lnTo>
                    <a:pt x="274" y="308"/>
                  </a:lnTo>
                  <a:lnTo>
                    <a:pt x="282" y="300"/>
                  </a:lnTo>
                  <a:lnTo>
                    <a:pt x="293" y="290"/>
                  </a:lnTo>
                  <a:lnTo>
                    <a:pt x="304" y="283"/>
                  </a:lnTo>
                  <a:lnTo>
                    <a:pt x="314" y="271"/>
                  </a:lnTo>
                  <a:lnTo>
                    <a:pt x="327" y="264"/>
                  </a:lnTo>
                  <a:lnTo>
                    <a:pt x="337" y="254"/>
                  </a:lnTo>
                  <a:lnTo>
                    <a:pt x="350" y="247"/>
                  </a:lnTo>
                  <a:lnTo>
                    <a:pt x="363" y="237"/>
                  </a:lnTo>
                  <a:lnTo>
                    <a:pt x="377" y="232"/>
                  </a:lnTo>
                  <a:lnTo>
                    <a:pt x="390" y="226"/>
                  </a:lnTo>
                  <a:lnTo>
                    <a:pt x="405" y="222"/>
                  </a:lnTo>
                  <a:lnTo>
                    <a:pt x="419" y="216"/>
                  </a:lnTo>
                  <a:lnTo>
                    <a:pt x="434" y="211"/>
                  </a:lnTo>
                  <a:lnTo>
                    <a:pt x="441" y="207"/>
                  </a:lnTo>
                  <a:lnTo>
                    <a:pt x="449" y="205"/>
                  </a:lnTo>
                  <a:lnTo>
                    <a:pt x="458" y="201"/>
                  </a:lnTo>
                  <a:lnTo>
                    <a:pt x="466" y="201"/>
                  </a:lnTo>
                  <a:lnTo>
                    <a:pt x="476" y="195"/>
                  </a:lnTo>
                  <a:lnTo>
                    <a:pt x="483" y="194"/>
                  </a:lnTo>
                  <a:lnTo>
                    <a:pt x="493" y="192"/>
                  </a:lnTo>
                  <a:lnTo>
                    <a:pt x="502" y="190"/>
                  </a:lnTo>
                  <a:lnTo>
                    <a:pt x="510" y="188"/>
                  </a:lnTo>
                  <a:lnTo>
                    <a:pt x="519" y="186"/>
                  </a:lnTo>
                  <a:lnTo>
                    <a:pt x="527" y="182"/>
                  </a:lnTo>
                  <a:lnTo>
                    <a:pt x="538" y="182"/>
                  </a:lnTo>
                  <a:lnTo>
                    <a:pt x="546" y="180"/>
                  </a:lnTo>
                  <a:lnTo>
                    <a:pt x="555" y="178"/>
                  </a:lnTo>
                  <a:lnTo>
                    <a:pt x="565" y="176"/>
                  </a:lnTo>
                  <a:lnTo>
                    <a:pt x="574" y="175"/>
                  </a:lnTo>
                  <a:lnTo>
                    <a:pt x="582" y="175"/>
                  </a:lnTo>
                  <a:lnTo>
                    <a:pt x="593" y="173"/>
                  </a:lnTo>
                  <a:lnTo>
                    <a:pt x="603" y="171"/>
                  </a:lnTo>
                  <a:lnTo>
                    <a:pt x="614" y="171"/>
                  </a:lnTo>
                  <a:lnTo>
                    <a:pt x="622" y="169"/>
                  </a:lnTo>
                  <a:lnTo>
                    <a:pt x="631" y="169"/>
                  </a:lnTo>
                  <a:lnTo>
                    <a:pt x="641" y="167"/>
                  </a:lnTo>
                  <a:lnTo>
                    <a:pt x="652" y="167"/>
                  </a:lnTo>
                  <a:lnTo>
                    <a:pt x="660" y="167"/>
                  </a:lnTo>
                  <a:lnTo>
                    <a:pt x="669" y="167"/>
                  </a:lnTo>
                  <a:lnTo>
                    <a:pt x="679" y="167"/>
                  </a:lnTo>
                  <a:lnTo>
                    <a:pt x="690" y="167"/>
                  </a:lnTo>
                  <a:lnTo>
                    <a:pt x="698" y="167"/>
                  </a:lnTo>
                  <a:lnTo>
                    <a:pt x="707" y="167"/>
                  </a:lnTo>
                  <a:lnTo>
                    <a:pt x="715" y="167"/>
                  </a:lnTo>
                  <a:lnTo>
                    <a:pt x="725" y="167"/>
                  </a:lnTo>
                  <a:lnTo>
                    <a:pt x="734" y="167"/>
                  </a:lnTo>
                  <a:lnTo>
                    <a:pt x="742" y="169"/>
                  </a:lnTo>
                  <a:lnTo>
                    <a:pt x="751" y="169"/>
                  </a:lnTo>
                  <a:lnTo>
                    <a:pt x="761" y="171"/>
                  </a:lnTo>
                  <a:lnTo>
                    <a:pt x="768" y="171"/>
                  </a:lnTo>
                  <a:lnTo>
                    <a:pt x="778" y="173"/>
                  </a:lnTo>
                  <a:lnTo>
                    <a:pt x="785" y="175"/>
                  </a:lnTo>
                  <a:lnTo>
                    <a:pt x="795" y="175"/>
                  </a:lnTo>
                  <a:lnTo>
                    <a:pt x="803" y="176"/>
                  </a:lnTo>
                  <a:lnTo>
                    <a:pt x="810" y="180"/>
                  </a:lnTo>
                  <a:lnTo>
                    <a:pt x="818" y="182"/>
                  </a:lnTo>
                  <a:lnTo>
                    <a:pt x="827" y="186"/>
                  </a:lnTo>
                  <a:lnTo>
                    <a:pt x="841" y="190"/>
                  </a:lnTo>
                  <a:lnTo>
                    <a:pt x="854" y="197"/>
                  </a:lnTo>
                  <a:lnTo>
                    <a:pt x="865" y="205"/>
                  </a:lnTo>
                  <a:lnTo>
                    <a:pt x="879" y="213"/>
                  </a:lnTo>
                  <a:lnTo>
                    <a:pt x="890" y="222"/>
                  </a:lnTo>
                  <a:lnTo>
                    <a:pt x="901" y="233"/>
                  </a:lnTo>
                  <a:lnTo>
                    <a:pt x="909" y="245"/>
                  </a:lnTo>
                  <a:lnTo>
                    <a:pt x="920" y="258"/>
                  </a:lnTo>
                  <a:lnTo>
                    <a:pt x="926" y="270"/>
                  </a:lnTo>
                  <a:lnTo>
                    <a:pt x="934" y="283"/>
                  </a:lnTo>
                  <a:lnTo>
                    <a:pt x="939" y="294"/>
                  </a:lnTo>
                  <a:lnTo>
                    <a:pt x="949" y="308"/>
                  </a:lnTo>
                  <a:lnTo>
                    <a:pt x="956" y="321"/>
                  </a:lnTo>
                  <a:lnTo>
                    <a:pt x="964" y="332"/>
                  </a:lnTo>
                  <a:lnTo>
                    <a:pt x="972" y="344"/>
                  </a:lnTo>
                  <a:lnTo>
                    <a:pt x="981" y="357"/>
                  </a:lnTo>
                  <a:lnTo>
                    <a:pt x="989" y="367"/>
                  </a:lnTo>
                  <a:lnTo>
                    <a:pt x="996" y="378"/>
                  </a:lnTo>
                  <a:lnTo>
                    <a:pt x="1002" y="389"/>
                  </a:lnTo>
                  <a:lnTo>
                    <a:pt x="1012" y="401"/>
                  </a:lnTo>
                  <a:lnTo>
                    <a:pt x="1021" y="408"/>
                  </a:lnTo>
                  <a:lnTo>
                    <a:pt x="1029" y="420"/>
                  </a:lnTo>
                  <a:lnTo>
                    <a:pt x="1038" y="429"/>
                  </a:lnTo>
                  <a:lnTo>
                    <a:pt x="1048" y="439"/>
                  </a:lnTo>
                  <a:lnTo>
                    <a:pt x="1057" y="446"/>
                  </a:lnTo>
                  <a:lnTo>
                    <a:pt x="1065" y="456"/>
                  </a:lnTo>
                  <a:lnTo>
                    <a:pt x="1074" y="463"/>
                  </a:lnTo>
                  <a:lnTo>
                    <a:pt x="1084" y="471"/>
                  </a:lnTo>
                  <a:lnTo>
                    <a:pt x="1093" y="477"/>
                  </a:lnTo>
                  <a:lnTo>
                    <a:pt x="1105" y="482"/>
                  </a:lnTo>
                  <a:lnTo>
                    <a:pt x="1116" y="490"/>
                  </a:lnTo>
                  <a:lnTo>
                    <a:pt x="1128" y="496"/>
                  </a:lnTo>
                  <a:lnTo>
                    <a:pt x="1137" y="501"/>
                  </a:lnTo>
                  <a:lnTo>
                    <a:pt x="1148" y="505"/>
                  </a:lnTo>
                  <a:lnTo>
                    <a:pt x="1158" y="509"/>
                  </a:lnTo>
                  <a:lnTo>
                    <a:pt x="1171" y="513"/>
                  </a:lnTo>
                  <a:lnTo>
                    <a:pt x="1185" y="515"/>
                  </a:lnTo>
                  <a:lnTo>
                    <a:pt x="1196" y="517"/>
                  </a:lnTo>
                  <a:lnTo>
                    <a:pt x="1209" y="519"/>
                  </a:lnTo>
                  <a:lnTo>
                    <a:pt x="1225" y="522"/>
                  </a:lnTo>
                  <a:lnTo>
                    <a:pt x="1238" y="522"/>
                  </a:lnTo>
                  <a:lnTo>
                    <a:pt x="1251" y="522"/>
                  </a:lnTo>
                  <a:lnTo>
                    <a:pt x="1259" y="522"/>
                  </a:lnTo>
                  <a:lnTo>
                    <a:pt x="1266" y="522"/>
                  </a:lnTo>
                  <a:lnTo>
                    <a:pt x="1274" y="522"/>
                  </a:lnTo>
                  <a:lnTo>
                    <a:pt x="1283" y="522"/>
                  </a:lnTo>
                  <a:lnTo>
                    <a:pt x="1291" y="522"/>
                  </a:lnTo>
                  <a:lnTo>
                    <a:pt x="1297" y="522"/>
                  </a:lnTo>
                  <a:lnTo>
                    <a:pt x="1306" y="522"/>
                  </a:lnTo>
                  <a:lnTo>
                    <a:pt x="1316" y="524"/>
                  </a:lnTo>
                  <a:lnTo>
                    <a:pt x="1323" y="524"/>
                  </a:lnTo>
                  <a:lnTo>
                    <a:pt x="1333" y="524"/>
                  </a:lnTo>
                  <a:lnTo>
                    <a:pt x="1340" y="524"/>
                  </a:lnTo>
                  <a:lnTo>
                    <a:pt x="1350" y="526"/>
                  </a:lnTo>
                  <a:lnTo>
                    <a:pt x="1359" y="526"/>
                  </a:lnTo>
                  <a:lnTo>
                    <a:pt x="1367" y="526"/>
                  </a:lnTo>
                  <a:lnTo>
                    <a:pt x="1377" y="526"/>
                  </a:lnTo>
                  <a:lnTo>
                    <a:pt x="1384" y="526"/>
                  </a:lnTo>
                  <a:lnTo>
                    <a:pt x="1394" y="526"/>
                  </a:lnTo>
                  <a:lnTo>
                    <a:pt x="1403" y="526"/>
                  </a:lnTo>
                  <a:lnTo>
                    <a:pt x="1411" y="526"/>
                  </a:lnTo>
                  <a:lnTo>
                    <a:pt x="1422" y="526"/>
                  </a:lnTo>
                  <a:lnTo>
                    <a:pt x="1430" y="526"/>
                  </a:lnTo>
                  <a:lnTo>
                    <a:pt x="1439" y="526"/>
                  </a:lnTo>
                  <a:lnTo>
                    <a:pt x="1447" y="526"/>
                  </a:lnTo>
                  <a:lnTo>
                    <a:pt x="1458" y="526"/>
                  </a:lnTo>
                  <a:lnTo>
                    <a:pt x="1466" y="526"/>
                  </a:lnTo>
                  <a:lnTo>
                    <a:pt x="1475" y="526"/>
                  </a:lnTo>
                  <a:lnTo>
                    <a:pt x="1485" y="526"/>
                  </a:lnTo>
                  <a:lnTo>
                    <a:pt x="1494" y="526"/>
                  </a:lnTo>
                  <a:lnTo>
                    <a:pt x="1502" y="524"/>
                  </a:lnTo>
                  <a:lnTo>
                    <a:pt x="1510" y="524"/>
                  </a:lnTo>
                  <a:lnTo>
                    <a:pt x="1517" y="522"/>
                  </a:lnTo>
                  <a:lnTo>
                    <a:pt x="1527" y="522"/>
                  </a:lnTo>
                  <a:lnTo>
                    <a:pt x="1534" y="522"/>
                  </a:lnTo>
                  <a:lnTo>
                    <a:pt x="1542" y="522"/>
                  </a:lnTo>
                  <a:lnTo>
                    <a:pt x="1551" y="520"/>
                  </a:lnTo>
                  <a:lnTo>
                    <a:pt x="1559" y="520"/>
                  </a:lnTo>
                  <a:lnTo>
                    <a:pt x="1574" y="517"/>
                  </a:lnTo>
                  <a:lnTo>
                    <a:pt x="1589" y="515"/>
                  </a:lnTo>
                  <a:lnTo>
                    <a:pt x="1603" y="513"/>
                  </a:lnTo>
                  <a:lnTo>
                    <a:pt x="1616" y="511"/>
                  </a:lnTo>
                  <a:lnTo>
                    <a:pt x="1627" y="507"/>
                  </a:lnTo>
                  <a:lnTo>
                    <a:pt x="1639" y="503"/>
                  </a:lnTo>
                  <a:lnTo>
                    <a:pt x="1648" y="498"/>
                  </a:lnTo>
                  <a:lnTo>
                    <a:pt x="1660" y="494"/>
                  </a:lnTo>
                  <a:lnTo>
                    <a:pt x="1665" y="488"/>
                  </a:lnTo>
                  <a:lnTo>
                    <a:pt x="1673" y="482"/>
                  </a:lnTo>
                  <a:lnTo>
                    <a:pt x="1679" y="477"/>
                  </a:lnTo>
                  <a:lnTo>
                    <a:pt x="1685" y="471"/>
                  </a:lnTo>
                  <a:lnTo>
                    <a:pt x="1688" y="463"/>
                  </a:lnTo>
                  <a:lnTo>
                    <a:pt x="1692" y="454"/>
                  </a:lnTo>
                  <a:lnTo>
                    <a:pt x="1698" y="446"/>
                  </a:lnTo>
                  <a:lnTo>
                    <a:pt x="1704" y="439"/>
                  </a:lnTo>
                  <a:lnTo>
                    <a:pt x="1707" y="427"/>
                  </a:lnTo>
                  <a:lnTo>
                    <a:pt x="1715" y="418"/>
                  </a:lnTo>
                  <a:lnTo>
                    <a:pt x="1721" y="408"/>
                  </a:lnTo>
                  <a:lnTo>
                    <a:pt x="1728" y="397"/>
                  </a:lnTo>
                  <a:lnTo>
                    <a:pt x="1736" y="386"/>
                  </a:lnTo>
                  <a:lnTo>
                    <a:pt x="1745" y="376"/>
                  </a:lnTo>
                  <a:lnTo>
                    <a:pt x="1753" y="365"/>
                  </a:lnTo>
                  <a:lnTo>
                    <a:pt x="1764" y="353"/>
                  </a:lnTo>
                  <a:lnTo>
                    <a:pt x="1772" y="342"/>
                  </a:lnTo>
                  <a:lnTo>
                    <a:pt x="1785" y="332"/>
                  </a:lnTo>
                  <a:lnTo>
                    <a:pt x="1795" y="321"/>
                  </a:lnTo>
                  <a:lnTo>
                    <a:pt x="1808" y="309"/>
                  </a:lnTo>
                  <a:lnTo>
                    <a:pt x="1818" y="298"/>
                  </a:lnTo>
                  <a:lnTo>
                    <a:pt x="1829" y="289"/>
                  </a:lnTo>
                  <a:lnTo>
                    <a:pt x="1842" y="275"/>
                  </a:lnTo>
                  <a:lnTo>
                    <a:pt x="1856" y="268"/>
                  </a:lnTo>
                  <a:lnTo>
                    <a:pt x="1861" y="264"/>
                  </a:lnTo>
                  <a:lnTo>
                    <a:pt x="1869" y="258"/>
                  </a:lnTo>
                  <a:lnTo>
                    <a:pt x="1876" y="254"/>
                  </a:lnTo>
                  <a:lnTo>
                    <a:pt x="1884" y="251"/>
                  </a:lnTo>
                  <a:lnTo>
                    <a:pt x="1892" y="245"/>
                  </a:lnTo>
                  <a:lnTo>
                    <a:pt x="1897" y="241"/>
                  </a:lnTo>
                  <a:lnTo>
                    <a:pt x="1905" y="237"/>
                  </a:lnTo>
                  <a:lnTo>
                    <a:pt x="1915" y="233"/>
                  </a:lnTo>
                  <a:lnTo>
                    <a:pt x="1922" y="230"/>
                  </a:lnTo>
                  <a:lnTo>
                    <a:pt x="1930" y="226"/>
                  </a:lnTo>
                  <a:lnTo>
                    <a:pt x="1935" y="222"/>
                  </a:lnTo>
                  <a:lnTo>
                    <a:pt x="1945" y="218"/>
                  </a:lnTo>
                  <a:lnTo>
                    <a:pt x="1954" y="214"/>
                  </a:lnTo>
                  <a:lnTo>
                    <a:pt x="1962" y="213"/>
                  </a:lnTo>
                  <a:lnTo>
                    <a:pt x="1972" y="211"/>
                  </a:lnTo>
                  <a:lnTo>
                    <a:pt x="1979" y="209"/>
                  </a:lnTo>
                  <a:lnTo>
                    <a:pt x="1989" y="205"/>
                  </a:lnTo>
                  <a:lnTo>
                    <a:pt x="1998" y="203"/>
                  </a:lnTo>
                  <a:lnTo>
                    <a:pt x="2006" y="201"/>
                  </a:lnTo>
                  <a:lnTo>
                    <a:pt x="2015" y="201"/>
                  </a:lnTo>
                  <a:lnTo>
                    <a:pt x="2023" y="199"/>
                  </a:lnTo>
                  <a:lnTo>
                    <a:pt x="2032" y="197"/>
                  </a:lnTo>
                  <a:lnTo>
                    <a:pt x="2042" y="197"/>
                  </a:lnTo>
                  <a:lnTo>
                    <a:pt x="2053" y="197"/>
                  </a:lnTo>
                  <a:lnTo>
                    <a:pt x="2061" y="195"/>
                  </a:lnTo>
                  <a:lnTo>
                    <a:pt x="2070" y="194"/>
                  </a:lnTo>
                  <a:lnTo>
                    <a:pt x="2080" y="194"/>
                  </a:lnTo>
                  <a:lnTo>
                    <a:pt x="2089" y="194"/>
                  </a:lnTo>
                  <a:lnTo>
                    <a:pt x="2097" y="194"/>
                  </a:lnTo>
                  <a:lnTo>
                    <a:pt x="2106" y="194"/>
                  </a:lnTo>
                  <a:lnTo>
                    <a:pt x="2116" y="194"/>
                  </a:lnTo>
                  <a:lnTo>
                    <a:pt x="2126" y="194"/>
                  </a:lnTo>
                  <a:lnTo>
                    <a:pt x="2135" y="194"/>
                  </a:lnTo>
                  <a:lnTo>
                    <a:pt x="2143" y="194"/>
                  </a:lnTo>
                  <a:lnTo>
                    <a:pt x="2152" y="195"/>
                  </a:lnTo>
                  <a:lnTo>
                    <a:pt x="2162" y="197"/>
                  </a:lnTo>
                  <a:lnTo>
                    <a:pt x="2169" y="197"/>
                  </a:lnTo>
                  <a:lnTo>
                    <a:pt x="2179" y="199"/>
                  </a:lnTo>
                  <a:lnTo>
                    <a:pt x="2186" y="201"/>
                  </a:lnTo>
                  <a:lnTo>
                    <a:pt x="2196" y="201"/>
                  </a:lnTo>
                  <a:lnTo>
                    <a:pt x="2203" y="201"/>
                  </a:lnTo>
                  <a:lnTo>
                    <a:pt x="2211" y="203"/>
                  </a:lnTo>
                  <a:lnTo>
                    <a:pt x="2221" y="205"/>
                  </a:lnTo>
                  <a:lnTo>
                    <a:pt x="2230" y="207"/>
                  </a:lnTo>
                  <a:lnTo>
                    <a:pt x="2236" y="207"/>
                  </a:lnTo>
                  <a:lnTo>
                    <a:pt x="2245" y="211"/>
                  </a:lnTo>
                  <a:lnTo>
                    <a:pt x="2253" y="213"/>
                  </a:lnTo>
                  <a:lnTo>
                    <a:pt x="2260" y="214"/>
                  </a:lnTo>
                  <a:lnTo>
                    <a:pt x="2276" y="218"/>
                  </a:lnTo>
                  <a:lnTo>
                    <a:pt x="2293" y="224"/>
                  </a:lnTo>
                  <a:lnTo>
                    <a:pt x="2306" y="228"/>
                  </a:lnTo>
                  <a:lnTo>
                    <a:pt x="2323" y="233"/>
                  </a:lnTo>
                  <a:lnTo>
                    <a:pt x="2335" y="237"/>
                  </a:lnTo>
                  <a:lnTo>
                    <a:pt x="2348" y="243"/>
                  </a:lnTo>
                  <a:lnTo>
                    <a:pt x="2359" y="247"/>
                  </a:lnTo>
                  <a:lnTo>
                    <a:pt x="2373" y="252"/>
                  </a:lnTo>
                  <a:lnTo>
                    <a:pt x="2382" y="258"/>
                  </a:lnTo>
                  <a:lnTo>
                    <a:pt x="2394" y="264"/>
                  </a:lnTo>
                  <a:lnTo>
                    <a:pt x="2405" y="270"/>
                  </a:lnTo>
                  <a:lnTo>
                    <a:pt x="2414" y="275"/>
                  </a:lnTo>
                  <a:lnTo>
                    <a:pt x="2422" y="281"/>
                  </a:lnTo>
                  <a:lnTo>
                    <a:pt x="2430" y="289"/>
                  </a:lnTo>
                  <a:lnTo>
                    <a:pt x="2437" y="292"/>
                  </a:lnTo>
                  <a:lnTo>
                    <a:pt x="2445" y="300"/>
                  </a:lnTo>
                  <a:lnTo>
                    <a:pt x="2454" y="311"/>
                  </a:lnTo>
                  <a:lnTo>
                    <a:pt x="2462" y="323"/>
                  </a:lnTo>
                  <a:lnTo>
                    <a:pt x="2466" y="332"/>
                  </a:lnTo>
                  <a:lnTo>
                    <a:pt x="2470" y="340"/>
                  </a:lnTo>
                  <a:lnTo>
                    <a:pt x="2473" y="346"/>
                  </a:lnTo>
                  <a:lnTo>
                    <a:pt x="2477" y="353"/>
                  </a:lnTo>
                  <a:lnTo>
                    <a:pt x="2485" y="365"/>
                  </a:lnTo>
                  <a:lnTo>
                    <a:pt x="2492" y="372"/>
                  </a:lnTo>
                  <a:lnTo>
                    <a:pt x="2500" y="376"/>
                  </a:lnTo>
                  <a:lnTo>
                    <a:pt x="2511" y="382"/>
                  </a:lnTo>
                  <a:lnTo>
                    <a:pt x="2517" y="384"/>
                  </a:lnTo>
                  <a:lnTo>
                    <a:pt x="2525" y="386"/>
                  </a:lnTo>
                  <a:lnTo>
                    <a:pt x="2532" y="387"/>
                  </a:lnTo>
                  <a:lnTo>
                    <a:pt x="2542" y="389"/>
                  </a:lnTo>
                  <a:lnTo>
                    <a:pt x="2549" y="389"/>
                  </a:lnTo>
                  <a:lnTo>
                    <a:pt x="2555" y="387"/>
                  </a:lnTo>
                  <a:lnTo>
                    <a:pt x="2561" y="384"/>
                  </a:lnTo>
                  <a:lnTo>
                    <a:pt x="2565" y="376"/>
                  </a:lnTo>
                  <a:lnTo>
                    <a:pt x="2565" y="365"/>
                  </a:lnTo>
                  <a:lnTo>
                    <a:pt x="2567" y="353"/>
                  </a:lnTo>
                  <a:lnTo>
                    <a:pt x="2567" y="340"/>
                  </a:lnTo>
                  <a:lnTo>
                    <a:pt x="2567" y="328"/>
                  </a:lnTo>
                  <a:lnTo>
                    <a:pt x="2567" y="313"/>
                  </a:lnTo>
                  <a:lnTo>
                    <a:pt x="2565" y="300"/>
                  </a:lnTo>
                  <a:lnTo>
                    <a:pt x="2565" y="283"/>
                  </a:lnTo>
                  <a:lnTo>
                    <a:pt x="2565" y="270"/>
                  </a:lnTo>
                  <a:lnTo>
                    <a:pt x="2565" y="256"/>
                  </a:lnTo>
                  <a:lnTo>
                    <a:pt x="2567" y="243"/>
                  </a:lnTo>
                  <a:lnTo>
                    <a:pt x="2568" y="232"/>
                  </a:lnTo>
                  <a:lnTo>
                    <a:pt x="2574" y="222"/>
                  </a:lnTo>
                  <a:lnTo>
                    <a:pt x="2576" y="211"/>
                  </a:lnTo>
                  <a:lnTo>
                    <a:pt x="2574" y="201"/>
                  </a:lnTo>
                  <a:lnTo>
                    <a:pt x="2570" y="188"/>
                  </a:lnTo>
                  <a:lnTo>
                    <a:pt x="2563" y="176"/>
                  </a:lnTo>
                  <a:lnTo>
                    <a:pt x="2557" y="169"/>
                  </a:lnTo>
                  <a:lnTo>
                    <a:pt x="2551" y="163"/>
                  </a:lnTo>
                  <a:lnTo>
                    <a:pt x="2544" y="156"/>
                  </a:lnTo>
                  <a:lnTo>
                    <a:pt x="2536" y="150"/>
                  </a:lnTo>
                  <a:lnTo>
                    <a:pt x="2527" y="144"/>
                  </a:lnTo>
                  <a:lnTo>
                    <a:pt x="2517" y="138"/>
                  </a:lnTo>
                  <a:lnTo>
                    <a:pt x="2506" y="131"/>
                  </a:lnTo>
                  <a:lnTo>
                    <a:pt x="2496" y="125"/>
                  </a:lnTo>
                  <a:lnTo>
                    <a:pt x="2481" y="119"/>
                  </a:lnTo>
                  <a:lnTo>
                    <a:pt x="2468" y="112"/>
                  </a:lnTo>
                  <a:lnTo>
                    <a:pt x="2452" y="106"/>
                  </a:lnTo>
                  <a:lnTo>
                    <a:pt x="2437" y="100"/>
                  </a:lnTo>
                  <a:lnTo>
                    <a:pt x="2430" y="97"/>
                  </a:lnTo>
                  <a:lnTo>
                    <a:pt x="2420" y="93"/>
                  </a:lnTo>
                  <a:lnTo>
                    <a:pt x="2411" y="91"/>
                  </a:lnTo>
                  <a:lnTo>
                    <a:pt x="2403" y="89"/>
                  </a:lnTo>
                  <a:lnTo>
                    <a:pt x="2392" y="87"/>
                  </a:lnTo>
                  <a:lnTo>
                    <a:pt x="2384" y="85"/>
                  </a:lnTo>
                  <a:lnTo>
                    <a:pt x="2373" y="81"/>
                  </a:lnTo>
                  <a:lnTo>
                    <a:pt x="2365" y="81"/>
                  </a:lnTo>
                  <a:lnTo>
                    <a:pt x="2354" y="76"/>
                  </a:lnTo>
                  <a:lnTo>
                    <a:pt x="2342" y="76"/>
                  </a:lnTo>
                  <a:lnTo>
                    <a:pt x="2331" y="72"/>
                  </a:lnTo>
                  <a:lnTo>
                    <a:pt x="2321" y="70"/>
                  </a:lnTo>
                  <a:lnTo>
                    <a:pt x="2310" y="68"/>
                  </a:lnTo>
                  <a:lnTo>
                    <a:pt x="2298" y="66"/>
                  </a:lnTo>
                  <a:lnTo>
                    <a:pt x="2285" y="62"/>
                  </a:lnTo>
                  <a:lnTo>
                    <a:pt x="2276" y="62"/>
                  </a:lnTo>
                  <a:lnTo>
                    <a:pt x="2262" y="60"/>
                  </a:lnTo>
                  <a:lnTo>
                    <a:pt x="2249" y="59"/>
                  </a:lnTo>
                  <a:lnTo>
                    <a:pt x="2236" y="57"/>
                  </a:lnTo>
                  <a:lnTo>
                    <a:pt x="2224" y="57"/>
                  </a:lnTo>
                  <a:lnTo>
                    <a:pt x="2211" y="57"/>
                  </a:lnTo>
                  <a:lnTo>
                    <a:pt x="2198" y="55"/>
                  </a:lnTo>
                  <a:lnTo>
                    <a:pt x="2184" y="55"/>
                  </a:lnTo>
                  <a:lnTo>
                    <a:pt x="2171" y="55"/>
                  </a:lnTo>
                  <a:lnTo>
                    <a:pt x="2154" y="53"/>
                  </a:lnTo>
                  <a:lnTo>
                    <a:pt x="2139" y="51"/>
                  </a:lnTo>
                  <a:lnTo>
                    <a:pt x="2120" y="49"/>
                  </a:lnTo>
                  <a:lnTo>
                    <a:pt x="2103" y="49"/>
                  </a:lnTo>
                  <a:lnTo>
                    <a:pt x="2082" y="49"/>
                  </a:lnTo>
                  <a:lnTo>
                    <a:pt x="2061" y="47"/>
                  </a:lnTo>
                  <a:lnTo>
                    <a:pt x="2040" y="45"/>
                  </a:lnTo>
                  <a:lnTo>
                    <a:pt x="2017" y="45"/>
                  </a:lnTo>
                  <a:lnTo>
                    <a:pt x="1992" y="43"/>
                  </a:lnTo>
                  <a:lnTo>
                    <a:pt x="1970" y="43"/>
                  </a:lnTo>
                  <a:lnTo>
                    <a:pt x="1943" y="43"/>
                  </a:lnTo>
                  <a:lnTo>
                    <a:pt x="1918" y="43"/>
                  </a:lnTo>
                  <a:lnTo>
                    <a:pt x="1892" y="41"/>
                  </a:lnTo>
                  <a:lnTo>
                    <a:pt x="1863" y="40"/>
                  </a:lnTo>
                  <a:lnTo>
                    <a:pt x="1835" y="40"/>
                  </a:lnTo>
                  <a:lnTo>
                    <a:pt x="1806" y="40"/>
                  </a:lnTo>
                  <a:lnTo>
                    <a:pt x="1776" y="38"/>
                  </a:lnTo>
                  <a:lnTo>
                    <a:pt x="1745" y="36"/>
                  </a:lnTo>
                  <a:lnTo>
                    <a:pt x="1713" y="36"/>
                  </a:lnTo>
                  <a:lnTo>
                    <a:pt x="1683" y="36"/>
                  </a:lnTo>
                  <a:lnTo>
                    <a:pt x="1650" y="34"/>
                  </a:lnTo>
                  <a:lnTo>
                    <a:pt x="1618" y="34"/>
                  </a:lnTo>
                  <a:lnTo>
                    <a:pt x="1586" y="34"/>
                  </a:lnTo>
                  <a:lnTo>
                    <a:pt x="1553" y="34"/>
                  </a:lnTo>
                  <a:lnTo>
                    <a:pt x="1521" y="32"/>
                  </a:lnTo>
                  <a:lnTo>
                    <a:pt x="1487" y="30"/>
                  </a:lnTo>
                  <a:lnTo>
                    <a:pt x="1453" y="30"/>
                  </a:lnTo>
                  <a:lnTo>
                    <a:pt x="1420" y="30"/>
                  </a:lnTo>
                  <a:lnTo>
                    <a:pt x="1384" y="28"/>
                  </a:lnTo>
                  <a:lnTo>
                    <a:pt x="1352" y="28"/>
                  </a:lnTo>
                  <a:lnTo>
                    <a:pt x="1318" y="28"/>
                  </a:lnTo>
                  <a:lnTo>
                    <a:pt x="1285" y="28"/>
                  </a:lnTo>
                  <a:lnTo>
                    <a:pt x="1249" y="26"/>
                  </a:lnTo>
                  <a:lnTo>
                    <a:pt x="1215" y="24"/>
                  </a:lnTo>
                  <a:lnTo>
                    <a:pt x="1181" y="24"/>
                  </a:lnTo>
                  <a:lnTo>
                    <a:pt x="1147" y="24"/>
                  </a:lnTo>
                  <a:lnTo>
                    <a:pt x="1112" y="22"/>
                  </a:lnTo>
                  <a:lnTo>
                    <a:pt x="1080" y="22"/>
                  </a:lnTo>
                  <a:lnTo>
                    <a:pt x="1046" y="22"/>
                  </a:lnTo>
                  <a:lnTo>
                    <a:pt x="1015" y="22"/>
                  </a:lnTo>
                  <a:lnTo>
                    <a:pt x="981" y="21"/>
                  </a:lnTo>
                  <a:lnTo>
                    <a:pt x="949" y="19"/>
                  </a:lnTo>
                  <a:lnTo>
                    <a:pt x="917" y="19"/>
                  </a:lnTo>
                  <a:lnTo>
                    <a:pt x="886" y="19"/>
                  </a:lnTo>
                  <a:lnTo>
                    <a:pt x="856" y="17"/>
                  </a:lnTo>
                  <a:lnTo>
                    <a:pt x="825" y="17"/>
                  </a:lnTo>
                  <a:lnTo>
                    <a:pt x="795" y="17"/>
                  </a:lnTo>
                  <a:lnTo>
                    <a:pt x="768" y="17"/>
                  </a:lnTo>
                  <a:lnTo>
                    <a:pt x="738" y="15"/>
                  </a:lnTo>
                  <a:lnTo>
                    <a:pt x="711" y="13"/>
                  </a:lnTo>
                  <a:lnTo>
                    <a:pt x="683" y="11"/>
                  </a:lnTo>
                  <a:lnTo>
                    <a:pt x="658" y="11"/>
                  </a:lnTo>
                  <a:lnTo>
                    <a:pt x="633" y="11"/>
                  </a:lnTo>
                  <a:lnTo>
                    <a:pt x="609" y="11"/>
                  </a:lnTo>
                  <a:lnTo>
                    <a:pt x="584" y="11"/>
                  </a:lnTo>
                  <a:lnTo>
                    <a:pt x="563" y="11"/>
                  </a:lnTo>
                  <a:lnTo>
                    <a:pt x="540" y="9"/>
                  </a:lnTo>
                  <a:lnTo>
                    <a:pt x="521" y="7"/>
                  </a:lnTo>
                  <a:lnTo>
                    <a:pt x="500" y="5"/>
                  </a:lnTo>
                  <a:lnTo>
                    <a:pt x="483" y="5"/>
                  </a:lnTo>
                  <a:lnTo>
                    <a:pt x="464" y="5"/>
                  </a:lnTo>
                  <a:lnTo>
                    <a:pt x="449" y="5"/>
                  </a:lnTo>
                  <a:lnTo>
                    <a:pt x="434" y="5"/>
                  </a:lnTo>
                  <a:lnTo>
                    <a:pt x="422" y="5"/>
                  </a:lnTo>
                  <a:lnTo>
                    <a:pt x="409" y="3"/>
                  </a:lnTo>
                  <a:lnTo>
                    <a:pt x="396" y="2"/>
                  </a:lnTo>
                  <a:lnTo>
                    <a:pt x="382" y="0"/>
                  </a:lnTo>
                  <a:lnTo>
                    <a:pt x="373" y="0"/>
                  </a:lnTo>
                  <a:lnTo>
                    <a:pt x="360" y="0"/>
                  </a:lnTo>
                  <a:lnTo>
                    <a:pt x="350" y="0"/>
                  </a:lnTo>
                  <a:lnTo>
                    <a:pt x="339" y="0"/>
                  </a:lnTo>
                  <a:lnTo>
                    <a:pt x="329" y="0"/>
                  </a:lnTo>
                  <a:lnTo>
                    <a:pt x="318" y="0"/>
                  </a:lnTo>
                  <a:lnTo>
                    <a:pt x="308" y="0"/>
                  </a:lnTo>
                  <a:lnTo>
                    <a:pt x="297" y="0"/>
                  </a:lnTo>
                  <a:lnTo>
                    <a:pt x="289" y="0"/>
                  </a:lnTo>
                  <a:lnTo>
                    <a:pt x="278" y="0"/>
                  </a:lnTo>
                  <a:lnTo>
                    <a:pt x="270" y="0"/>
                  </a:lnTo>
                  <a:lnTo>
                    <a:pt x="261" y="0"/>
                  </a:lnTo>
                  <a:lnTo>
                    <a:pt x="253" y="0"/>
                  </a:lnTo>
                  <a:lnTo>
                    <a:pt x="246" y="0"/>
                  </a:lnTo>
                  <a:lnTo>
                    <a:pt x="236" y="0"/>
                  </a:lnTo>
                  <a:lnTo>
                    <a:pt x="228" y="0"/>
                  </a:lnTo>
                  <a:lnTo>
                    <a:pt x="221" y="0"/>
                  </a:lnTo>
                  <a:lnTo>
                    <a:pt x="208" y="2"/>
                  </a:lnTo>
                  <a:lnTo>
                    <a:pt x="194" y="3"/>
                  </a:lnTo>
                  <a:lnTo>
                    <a:pt x="183" y="5"/>
                  </a:lnTo>
                  <a:lnTo>
                    <a:pt x="170" y="7"/>
                  </a:lnTo>
                  <a:lnTo>
                    <a:pt x="160" y="9"/>
                  </a:lnTo>
                  <a:lnTo>
                    <a:pt x="151" y="11"/>
                  </a:lnTo>
                  <a:lnTo>
                    <a:pt x="141" y="11"/>
                  </a:lnTo>
                  <a:lnTo>
                    <a:pt x="132" y="15"/>
                  </a:lnTo>
                  <a:lnTo>
                    <a:pt x="126" y="17"/>
                  </a:lnTo>
                  <a:lnTo>
                    <a:pt x="120" y="19"/>
                  </a:lnTo>
                  <a:lnTo>
                    <a:pt x="109" y="22"/>
                  </a:lnTo>
                  <a:lnTo>
                    <a:pt x="101" y="26"/>
                  </a:lnTo>
                  <a:lnTo>
                    <a:pt x="90" y="32"/>
                  </a:lnTo>
                  <a:lnTo>
                    <a:pt x="88" y="36"/>
                  </a:lnTo>
                  <a:lnTo>
                    <a:pt x="88" y="3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orme libre 130"/>
            <p:cNvSpPr>
              <a:spLocks/>
            </p:cNvSpPr>
            <p:nvPr/>
          </p:nvSpPr>
          <p:spPr bwMode="auto">
            <a:xfrm>
              <a:off x="5843588" y="2687638"/>
              <a:ext cx="66675" cy="66675"/>
            </a:xfrm>
            <a:custGeom>
              <a:avLst/>
              <a:gdLst>
                <a:gd name="T0" fmla="*/ 59 w 84"/>
                <a:gd name="T1" fmla="*/ 3 h 83"/>
                <a:gd name="T2" fmla="*/ 49 w 84"/>
                <a:gd name="T3" fmla="*/ 0 h 83"/>
                <a:gd name="T4" fmla="*/ 42 w 84"/>
                <a:gd name="T5" fmla="*/ 0 h 83"/>
                <a:gd name="T6" fmla="*/ 32 w 84"/>
                <a:gd name="T7" fmla="*/ 0 h 83"/>
                <a:gd name="T8" fmla="*/ 25 w 84"/>
                <a:gd name="T9" fmla="*/ 3 h 83"/>
                <a:gd name="T10" fmla="*/ 17 w 84"/>
                <a:gd name="T11" fmla="*/ 5 h 83"/>
                <a:gd name="T12" fmla="*/ 11 w 84"/>
                <a:gd name="T13" fmla="*/ 13 h 83"/>
                <a:gd name="T14" fmla="*/ 6 w 84"/>
                <a:gd name="T15" fmla="*/ 19 h 83"/>
                <a:gd name="T16" fmla="*/ 4 w 84"/>
                <a:gd name="T17" fmla="*/ 26 h 83"/>
                <a:gd name="T18" fmla="*/ 0 w 84"/>
                <a:gd name="T19" fmla="*/ 34 h 83"/>
                <a:gd name="T20" fmla="*/ 0 w 84"/>
                <a:gd name="T21" fmla="*/ 43 h 83"/>
                <a:gd name="T22" fmla="*/ 0 w 84"/>
                <a:gd name="T23" fmla="*/ 49 h 83"/>
                <a:gd name="T24" fmla="*/ 4 w 84"/>
                <a:gd name="T25" fmla="*/ 58 h 83"/>
                <a:gd name="T26" fmla="*/ 6 w 84"/>
                <a:gd name="T27" fmla="*/ 64 h 83"/>
                <a:gd name="T28" fmla="*/ 11 w 84"/>
                <a:gd name="T29" fmla="*/ 72 h 83"/>
                <a:gd name="T30" fmla="*/ 19 w 84"/>
                <a:gd name="T31" fmla="*/ 76 h 83"/>
                <a:gd name="T32" fmla="*/ 27 w 84"/>
                <a:gd name="T33" fmla="*/ 81 h 83"/>
                <a:gd name="T34" fmla="*/ 34 w 84"/>
                <a:gd name="T35" fmla="*/ 83 h 83"/>
                <a:gd name="T36" fmla="*/ 44 w 84"/>
                <a:gd name="T37" fmla="*/ 83 h 83"/>
                <a:gd name="T38" fmla="*/ 49 w 84"/>
                <a:gd name="T39" fmla="*/ 81 h 83"/>
                <a:gd name="T40" fmla="*/ 59 w 84"/>
                <a:gd name="T41" fmla="*/ 81 h 83"/>
                <a:gd name="T42" fmla="*/ 72 w 84"/>
                <a:gd name="T43" fmla="*/ 70 h 83"/>
                <a:gd name="T44" fmla="*/ 82 w 84"/>
                <a:gd name="T45" fmla="*/ 57 h 83"/>
                <a:gd name="T46" fmla="*/ 82 w 84"/>
                <a:gd name="T47" fmla="*/ 49 h 83"/>
                <a:gd name="T48" fmla="*/ 84 w 84"/>
                <a:gd name="T49" fmla="*/ 39 h 83"/>
                <a:gd name="T50" fmla="*/ 82 w 84"/>
                <a:gd name="T51" fmla="*/ 30 h 83"/>
                <a:gd name="T52" fmla="*/ 82 w 84"/>
                <a:gd name="T53" fmla="*/ 24 h 83"/>
                <a:gd name="T54" fmla="*/ 72 w 84"/>
                <a:gd name="T55" fmla="*/ 13 h 83"/>
                <a:gd name="T56" fmla="*/ 59 w 84"/>
                <a:gd name="T57" fmla="*/ 3 h 83"/>
                <a:gd name="T58" fmla="*/ 59 w 84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4" h="83">
                  <a:moveTo>
                    <a:pt x="59" y="3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1" y="13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8"/>
                  </a:lnTo>
                  <a:lnTo>
                    <a:pt x="6" y="64"/>
                  </a:lnTo>
                  <a:lnTo>
                    <a:pt x="11" y="72"/>
                  </a:lnTo>
                  <a:lnTo>
                    <a:pt x="19" y="76"/>
                  </a:lnTo>
                  <a:lnTo>
                    <a:pt x="27" y="81"/>
                  </a:lnTo>
                  <a:lnTo>
                    <a:pt x="34" y="83"/>
                  </a:lnTo>
                  <a:lnTo>
                    <a:pt x="44" y="83"/>
                  </a:lnTo>
                  <a:lnTo>
                    <a:pt x="49" y="81"/>
                  </a:lnTo>
                  <a:lnTo>
                    <a:pt x="59" y="81"/>
                  </a:lnTo>
                  <a:lnTo>
                    <a:pt x="72" y="70"/>
                  </a:lnTo>
                  <a:lnTo>
                    <a:pt x="82" y="57"/>
                  </a:lnTo>
                  <a:lnTo>
                    <a:pt x="82" y="49"/>
                  </a:lnTo>
                  <a:lnTo>
                    <a:pt x="84" y="39"/>
                  </a:lnTo>
                  <a:lnTo>
                    <a:pt x="82" y="30"/>
                  </a:lnTo>
                  <a:lnTo>
                    <a:pt x="82" y="24"/>
                  </a:lnTo>
                  <a:lnTo>
                    <a:pt x="72" y="13"/>
                  </a:lnTo>
                  <a:lnTo>
                    <a:pt x="59" y="3"/>
                  </a:lnTo>
                  <a:lnTo>
                    <a:pt x="59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orme libre 131"/>
            <p:cNvSpPr>
              <a:spLocks/>
            </p:cNvSpPr>
            <p:nvPr/>
          </p:nvSpPr>
          <p:spPr bwMode="auto">
            <a:xfrm>
              <a:off x="6172200" y="1528763"/>
              <a:ext cx="66675" cy="66675"/>
            </a:xfrm>
            <a:custGeom>
              <a:avLst/>
              <a:gdLst>
                <a:gd name="T0" fmla="*/ 61 w 86"/>
                <a:gd name="T1" fmla="*/ 3 h 83"/>
                <a:gd name="T2" fmla="*/ 52 w 86"/>
                <a:gd name="T3" fmla="*/ 0 h 83"/>
                <a:gd name="T4" fmla="*/ 44 w 86"/>
                <a:gd name="T5" fmla="*/ 0 h 83"/>
                <a:gd name="T6" fmla="*/ 35 w 86"/>
                <a:gd name="T7" fmla="*/ 0 h 83"/>
                <a:gd name="T8" fmla="*/ 29 w 86"/>
                <a:gd name="T9" fmla="*/ 3 h 83"/>
                <a:gd name="T10" fmla="*/ 19 w 86"/>
                <a:gd name="T11" fmla="*/ 5 h 83"/>
                <a:gd name="T12" fmla="*/ 16 w 86"/>
                <a:gd name="T13" fmla="*/ 13 h 83"/>
                <a:gd name="T14" fmla="*/ 10 w 86"/>
                <a:gd name="T15" fmla="*/ 19 h 83"/>
                <a:gd name="T16" fmla="*/ 6 w 86"/>
                <a:gd name="T17" fmla="*/ 26 h 83"/>
                <a:gd name="T18" fmla="*/ 2 w 86"/>
                <a:gd name="T19" fmla="*/ 34 h 83"/>
                <a:gd name="T20" fmla="*/ 0 w 86"/>
                <a:gd name="T21" fmla="*/ 43 h 83"/>
                <a:gd name="T22" fmla="*/ 0 w 86"/>
                <a:gd name="T23" fmla="*/ 51 h 83"/>
                <a:gd name="T24" fmla="*/ 6 w 86"/>
                <a:gd name="T25" fmla="*/ 59 h 83"/>
                <a:gd name="T26" fmla="*/ 8 w 86"/>
                <a:gd name="T27" fmla="*/ 64 h 83"/>
                <a:gd name="T28" fmla="*/ 14 w 86"/>
                <a:gd name="T29" fmla="*/ 72 h 83"/>
                <a:gd name="T30" fmla="*/ 19 w 86"/>
                <a:gd name="T31" fmla="*/ 76 h 83"/>
                <a:gd name="T32" fmla="*/ 29 w 86"/>
                <a:gd name="T33" fmla="*/ 81 h 83"/>
                <a:gd name="T34" fmla="*/ 37 w 86"/>
                <a:gd name="T35" fmla="*/ 83 h 83"/>
                <a:gd name="T36" fmla="*/ 44 w 86"/>
                <a:gd name="T37" fmla="*/ 83 h 83"/>
                <a:gd name="T38" fmla="*/ 52 w 86"/>
                <a:gd name="T39" fmla="*/ 81 h 83"/>
                <a:gd name="T40" fmla="*/ 61 w 86"/>
                <a:gd name="T41" fmla="*/ 81 h 83"/>
                <a:gd name="T42" fmla="*/ 75 w 86"/>
                <a:gd name="T43" fmla="*/ 72 h 83"/>
                <a:gd name="T44" fmla="*/ 84 w 86"/>
                <a:gd name="T45" fmla="*/ 59 h 83"/>
                <a:gd name="T46" fmla="*/ 86 w 86"/>
                <a:gd name="T47" fmla="*/ 51 h 83"/>
                <a:gd name="T48" fmla="*/ 86 w 86"/>
                <a:gd name="T49" fmla="*/ 41 h 83"/>
                <a:gd name="T50" fmla="*/ 84 w 86"/>
                <a:gd name="T51" fmla="*/ 32 h 83"/>
                <a:gd name="T52" fmla="*/ 82 w 86"/>
                <a:gd name="T53" fmla="*/ 24 h 83"/>
                <a:gd name="T54" fmla="*/ 75 w 86"/>
                <a:gd name="T55" fmla="*/ 13 h 83"/>
                <a:gd name="T56" fmla="*/ 61 w 86"/>
                <a:gd name="T57" fmla="*/ 3 h 83"/>
                <a:gd name="T58" fmla="*/ 61 w 86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3">
                  <a:moveTo>
                    <a:pt x="61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9" y="3"/>
                  </a:lnTo>
                  <a:lnTo>
                    <a:pt x="19" y="5"/>
                  </a:lnTo>
                  <a:lnTo>
                    <a:pt x="16" y="13"/>
                  </a:lnTo>
                  <a:lnTo>
                    <a:pt x="10" y="19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19" y="76"/>
                  </a:lnTo>
                  <a:lnTo>
                    <a:pt x="29" y="81"/>
                  </a:lnTo>
                  <a:lnTo>
                    <a:pt x="37" y="83"/>
                  </a:lnTo>
                  <a:lnTo>
                    <a:pt x="44" y="83"/>
                  </a:lnTo>
                  <a:lnTo>
                    <a:pt x="52" y="81"/>
                  </a:lnTo>
                  <a:lnTo>
                    <a:pt x="61" y="81"/>
                  </a:lnTo>
                  <a:lnTo>
                    <a:pt x="75" y="72"/>
                  </a:lnTo>
                  <a:lnTo>
                    <a:pt x="84" y="59"/>
                  </a:lnTo>
                  <a:lnTo>
                    <a:pt x="86" y="51"/>
                  </a:lnTo>
                  <a:lnTo>
                    <a:pt x="86" y="41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5" y="13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orme libre 132"/>
            <p:cNvSpPr>
              <a:spLocks/>
            </p:cNvSpPr>
            <p:nvPr/>
          </p:nvSpPr>
          <p:spPr bwMode="auto">
            <a:xfrm>
              <a:off x="6335713" y="1474788"/>
              <a:ext cx="66675" cy="66675"/>
            </a:xfrm>
            <a:custGeom>
              <a:avLst/>
              <a:gdLst>
                <a:gd name="T0" fmla="*/ 59 w 83"/>
                <a:gd name="T1" fmla="*/ 6 h 86"/>
                <a:gd name="T2" fmla="*/ 49 w 83"/>
                <a:gd name="T3" fmla="*/ 0 h 86"/>
                <a:gd name="T4" fmla="*/ 41 w 83"/>
                <a:gd name="T5" fmla="*/ 0 h 86"/>
                <a:gd name="T6" fmla="*/ 32 w 83"/>
                <a:gd name="T7" fmla="*/ 0 h 86"/>
                <a:gd name="T8" fmla="*/ 26 w 83"/>
                <a:gd name="T9" fmla="*/ 6 h 86"/>
                <a:gd name="T10" fmla="*/ 17 w 83"/>
                <a:gd name="T11" fmla="*/ 8 h 86"/>
                <a:gd name="T12" fmla="*/ 13 w 83"/>
                <a:gd name="T13" fmla="*/ 14 h 86"/>
                <a:gd name="T14" fmla="*/ 7 w 83"/>
                <a:gd name="T15" fmla="*/ 19 h 86"/>
                <a:gd name="T16" fmla="*/ 5 w 83"/>
                <a:gd name="T17" fmla="*/ 29 h 86"/>
                <a:gd name="T18" fmla="*/ 0 w 83"/>
                <a:gd name="T19" fmla="*/ 36 h 86"/>
                <a:gd name="T20" fmla="*/ 0 w 83"/>
                <a:gd name="T21" fmla="*/ 44 h 86"/>
                <a:gd name="T22" fmla="*/ 0 w 83"/>
                <a:gd name="T23" fmla="*/ 52 h 86"/>
                <a:gd name="T24" fmla="*/ 3 w 83"/>
                <a:gd name="T25" fmla="*/ 61 h 86"/>
                <a:gd name="T26" fmla="*/ 5 w 83"/>
                <a:gd name="T27" fmla="*/ 67 h 86"/>
                <a:gd name="T28" fmla="*/ 11 w 83"/>
                <a:gd name="T29" fmla="*/ 74 h 86"/>
                <a:gd name="T30" fmla="*/ 17 w 83"/>
                <a:gd name="T31" fmla="*/ 78 h 86"/>
                <a:gd name="T32" fmla="*/ 26 w 83"/>
                <a:gd name="T33" fmla="*/ 84 h 86"/>
                <a:gd name="T34" fmla="*/ 34 w 83"/>
                <a:gd name="T35" fmla="*/ 86 h 86"/>
                <a:gd name="T36" fmla="*/ 43 w 83"/>
                <a:gd name="T37" fmla="*/ 86 h 86"/>
                <a:gd name="T38" fmla="*/ 49 w 83"/>
                <a:gd name="T39" fmla="*/ 84 h 86"/>
                <a:gd name="T40" fmla="*/ 59 w 83"/>
                <a:gd name="T41" fmla="*/ 82 h 86"/>
                <a:gd name="T42" fmla="*/ 64 w 83"/>
                <a:gd name="T43" fmla="*/ 78 h 86"/>
                <a:gd name="T44" fmla="*/ 72 w 83"/>
                <a:gd name="T45" fmla="*/ 74 h 86"/>
                <a:gd name="T46" fmla="*/ 76 w 83"/>
                <a:gd name="T47" fmla="*/ 67 h 86"/>
                <a:gd name="T48" fmla="*/ 81 w 83"/>
                <a:gd name="T49" fmla="*/ 61 h 86"/>
                <a:gd name="T50" fmla="*/ 83 w 83"/>
                <a:gd name="T51" fmla="*/ 52 h 86"/>
                <a:gd name="T52" fmla="*/ 83 w 83"/>
                <a:gd name="T53" fmla="*/ 44 h 86"/>
                <a:gd name="T54" fmla="*/ 81 w 83"/>
                <a:gd name="T55" fmla="*/ 34 h 86"/>
                <a:gd name="T56" fmla="*/ 79 w 83"/>
                <a:gd name="T57" fmla="*/ 27 h 86"/>
                <a:gd name="T58" fmla="*/ 72 w 83"/>
                <a:gd name="T59" fmla="*/ 14 h 86"/>
                <a:gd name="T60" fmla="*/ 59 w 83"/>
                <a:gd name="T61" fmla="*/ 6 h 86"/>
                <a:gd name="T62" fmla="*/ 59 w 83"/>
                <a:gd name="T63" fmla="*/ 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3" h="86">
                  <a:moveTo>
                    <a:pt x="59" y="6"/>
                  </a:moveTo>
                  <a:lnTo>
                    <a:pt x="49" y="0"/>
                  </a:lnTo>
                  <a:lnTo>
                    <a:pt x="41" y="0"/>
                  </a:lnTo>
                  <a:lnTo>
                    <a:pt x="32" y="0"/>
                  </a:lnTo>
                  <a:lnTo>
                    <a:pt x="26" y="6"/>
                  </a:lnTo>
                  <a:lnTo>
                    <a:pt x="17" y="8"/>
                  </a:lnTo>
                  <a:lnTo>
                    <a:pt x="13" y="14"/>
                  </a:lnTo>
                  <a:lnTo>
                    <a:pt x="7" y="19"/>
                  </a:lnTo>
                  <a:lnTo>
                    <a:pt x="5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3" y="61"/>
                  </a:lnTo>
                  <a:lnTo>
                    <a:pt x="5" y="67"/>
                  </a:lnTo>
                  <a:lnTo>
                    <a:pt x="11" y="74"/>
                  </a:lnTo>
                  <a:lnTo>
                    <a:pt x="17" y="78"/>
                  </a:lnTo>
                  <a:lnTo>
                    <a:pt x="26" y="84"/>
                  </a:lnTo>
                  <a:lnTo>
                    <a:pt x="34" y="86"/>
                  </a:lnTo>
                  <a:lnTo>
                    <a:pt x="43" y="86"/>
                  </a:lnTo>
                  <a:lnTo>
                    <a:pt x="49" y="84"/>
                  </a:lnTo>
                  <a:lnTo>
                    <a:pt x="59" y="82"/>
                  </a:lnTo>
                  <a:lnTo>
                    <a:pt x="64" y="78"/>
                  </a:lnTo>
                  <a:lnTo>
                    <a:pt x="72" y="74"/>
                  </a:lnTo>
                  <a:lnTo>
                    <a:pt x="76" y="67"/>
                  </a:lnTo>
                  <a:lnTo>
                    <a:pt x="81" y="61"/>
                  </a:lnTo>
                  <a:lnTo>
                    <a:pt x="83" y="52"/>
                  </a:lnTo>
                  <a:lnTo>
                    <a:pt x="83" y="44"/>
                  </a:lnTo>
                  <a:lnTo>
                    <a:pt x="81" y="34"/>
                  </a:lnTo>
                  <a:lnTo>
                    <a:pt x="79" y="27"/>
                  </a:lnTo>
                  <a:lnTo>
                    <a:pt x="72" y="14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orme libre 133"/>
            <p:cNvSpPr>
              <a:spLocks/>
            </p:cNvSpPr>
            <p:nvPr/>
          </p:nvSpPr>
          <p:spPr bwMode="auto">
            <a:xfrm>
              <a:off x="6043613" y="1589088"/>
              <a:ext cx="65088" cy="66675"/>
            </a:xfrm>
            <a:custGeom>
              <a:avLst/>
              <a:gdLst>
                <a:gd name="T0" fmla="*/ 59 w 82"/>
                <a:gd name="T1" fmla="*/ 3 h 83"/>
                <a:gd name="T2" fmla="*/ 49 w 82"/>
                <a:gd name="T3" fmla="*/ 0 h 83"/>
                <a:gd name="T4" fmla="*/ 42 w 82"/>
                <a:gd name="T5" fmla="*/ 0 h 83"/>
                <a:gd name="T6" fmla="*/ 32 w 82"/>
                <a:gd name="T7" fmla="*/ 0 h 83"/>
                <a:gd name="T8" fmla="*/ 25 w 82"/>
                <a:gd name="T9" fmla="*/ 3 h 83"/>
                <a:gd name="T10" fmla="*/ 17 w 82"/>
                <a:gd name="T11" fmla="*/ 5 h 83"/>
                <a:gd name="T12" fmla="*/ 11 w 82"/>
                <a:gd name="T13" fmla="*/ 11 h 83"/>
                <a:gd name="T14" fmla="*/ 6 w 82"/>
                <a:gd name="T15" fmla="*/ 19 h 83"/>
                <a:gd name="T16" fmla="*/ 4 w 82"/>
                <a:gd name="T17" fmla="*/ 26 h 83"/>
                <a:gd name="T18" fmla="*/ 0 w 82"/>
                <a:gd name="T19" fmla="*/ 34 h 83"/>
                <a:gd name="T20" fmla="*/ 0 w 82"/>
                <a:gd name="T21" fmla="*/ 43 h 83"/>
                <a:gd name="T22" fmla="*/ 0 w 82"/>
                <a:gd name="T23" fmla="*/ 51 h 83"/>
                <a:gd name="T24" fmla="*/ 4 w 82"/>
                <a:gd name="T25" fmla="*/ 59 h 83"/>
                <a:gd name="T26" fmla="*/ 6 w 82"/>
                <a:gd name="T27" fmla="*/ 64 h 83"/>
                <a:gd name="T28" fmla="*/ 11 w 82"/>
                <a:gd name="T29" fmla="*/ 72 h 83"/>
                <a:gd name="T30" fmla="*/ 17 w 82"/>
                <a:gd name="T31" fmla="*/ 76 h 83"/>
                <a:gd name="T32" fmla="*/ 26 w 82"/>
                <a:gd name="T33" fmla="*/ 81 h 83"/>
                <a:gd name="T34" fmla="*/ 34 w 82"/>
                <a:gd name="T35" fmla="*/ 83 h 83"/>
                <a:gd name="T36" fmla="*/ 42 w 82"/>
                <a:gd name="T37" fmla="*/ 83 h 83"/>
                <a:gd name="T38" fmla="*/ 49 w 82"/>
                <a:gd name="T39" fmla="*/ 81 h 83"/>
                <a:gd name="T40" fmla="*/ 59 w 82"/>
                <a:gd name="T41" fmla="*/ 81 h 83"/>
                <a:gd name="T42" fmla="*/ 72 w 82"/>
                <a:gd name="T43" fmla="*/ 70 h 83"/>
                <a:gd name="T44" fmla="*/ 80 w 82"/>
                <a:gd name="T45" fmla="*/ 57 h 83"/>
                <a:gd name="T46" fmla="*/ 82 w 82"/>
                <a:gd name="T47" fmla="*/ 49 h 83"/>
                <a:gd name="T48" fmla="*/ 82 w 82"/>
                <a:gd name="T49" fmla="*/ 40 h 83"/>
                <a:gd name="T50" fmla="*/ 80 w 82"/>
                <a:gd name="T51" fmla="*/ 30 h 83"/>
                <a:gd name="T52" fmla="*/ 80 w 82"/>
                <a:gd name="T53" fmla="*/ 24 h 83"/>
                <a:gd name="T54" fmla="*/ 72 w 82"/>
                <a:gd name="T55" fmla="*/ 11 h 83"/>
                <a:gd name="T56" fmla="*/ 59 w 82"/>
                <a:gd name="T57" fmla="*/ 3 h 83"/>
                <a:gd name="T58" fmla="*/ 59 w 82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" h="83">
                  <a:moveTo>
                    <a:pt x="59" y="3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1" y="11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4" y="59"/>
                  </a:lnTo>
                  <a:lnTo>
                    <a:pt x="6" y="64"/>
                  </a:lnTo>
                  <a:lnTo>
                    <a:pt x="11" y="72"/>
                  </a:lnTo>
                  <a:lnTo>
                    <a:pt x="17" y="76"/>
                  </a:lnTo>
                  <a:lnTo>
                    <a:pt x="26" y="81"/>
                  </a:lnTo>
                  <a:lnTo>
                    <a:pt x="34" y="83"/>
                  </a:lnTo>
                  <a:lnTo>
                    <a:pt x="42" y="83"/>
                  </a:lnTo>
                  <a:lnTo>
                    <a:pt x="49" y="81"/>
                  </a:lnTo>
                  <a:lnTo>
                    <a:pt x="59" y="81"/>
                  </a:lnTo>
                  <a:lnTo>
                    <a:pt x="72" y="70"/>
                  </a:lnTo>
                  <a:lnTo>
                    <a:pt x="80" y="57"/>
                  </a:lnTo>
                  <a:lnTo>
                    <a:pt x="82" y="49"/>
                  </a:lnTo>
                  <a:lnTo>
                    <a:pt x="82" y="40"/>
                  </a:lnTo>
                  <a:lnTo>
                    <a:pt x="80" y="30"/>
                  </a:lnTo>
                  <a:lnTo>
                    <a:pt x="80" y="24"/>
                  </a:lnTo>
                  <a:lnTo>
                    <a:pt x="72" y="11"/>
                  </a:lnTo>
                  <a:lnTo>
                    <a:pt x="59" y="3"/>
                  </a:lnTo>
                  <a:lnTo>
                    <a:pt x="59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orme libre 134"/>
            <p:cNvSpPr>
              <a:spLocks/>
            </p:cNvSpPr>
            <p:nvPr/>
          </p:nvSpPr>
          <p:spPr bwMode="auto">
            <a:xfrm>
              <a:off x="5911850" y="1679575"/>
              <a:ext cx="66675" cy="66675"/>
            </a:xfrm>
            <a:custGeom>
              <a:avLst/>
              <a:gdLst>
                <a:gd name="T0" fmla="*/ 59 w 84"/>
                <a:gd name="T1" fmla="*/ 4 h 83"/>
                <a:gd name="T2" fmla="*/ 52 w 84"/>
                <a:gd name="T3" fmla="*/ 0 h 83"/>
                <a:gd name="T4" fmla="*/ 44 w 84"/>
                <a:gd name="T5" fmla="*/ 0 h 83"/>
                <a:gd name="T6" fmla="*/ 35 w 84"/>
                <a:gd name="T7" fmla="*/ 0 h 83"/>
                <a:gd name="T8" fmla="*/ 27 w 84"/>
                <a:gd name="T9" fmla="*/ 4 h 83"/>
                <a:gd name="T10" fmla="*/ 20 w 84"/>
                <a:gd name="T11" fmla="*/ 5 h 83"/>
                <a:gd name="T12" fmla="*/ 16 w 84"/>
                <a:gd name="T13" fmla="*/ 11 h 83"/>
                <a:gd name="T14" fmla="*/ 8 w 84"/>
                <a:gd name="T15" fmla="*/ 17 h 83"/>
                <a:gd name="T16" fmla="*/ 6 w 84"/>
                <a:gd name="T17" fmla="*/ 26 h 83"/>
                <a:gd name="T18" fmla="*/ 2 w 84"/>
                <a:gd name="T19" fmla="*/ 34 h 83"/>
                <a:gd name="T20" fmla="*/ 0 w 84"/>
                <a:gd name="T21" fmla="*/ 43 h 83"/>
                <a:gd name="T22" fmla="*/ 0 w 84"/>
                <a:gd name="T23" fmla="*/ 49 h 83"/>
                <a:gd name="T24" fmla="*/ 4 w 84"/>
                <a:gd name="T25" fmla="*/ 59 h 83"/>
                <a:gd name="T26" fmla="*/ 8 w 84"/>
                <a:gd name="T27" fmla="*/ 64 h 83"/>
                <a:gd name="T28" fmla="*/ 14 w 84"/>
                <a:gd name="T29" fmla="*/ 72 h 83"/>
                <a:gd name="T30" fmla="*/ 21 w 84"/>
                <a:gd name="T31" fmla="*/ 76 h 83"/>
                <a:gd name="T32" fmla="*/ 29 w 84"/>
                <a:gd name="T33" fmla="*/ 81 h 83"/>
                <a:gd name="T34" fmla="*/ 37 w 84"/>
                <a:gd name="T35" fmla="*/ 81 h 83"/>
                <a:gd name="T36" fmla="*/ 44 w 84"/>
                <a:gd name="T37" fmla="*/ 83 h 83"/>
                <a:gd name="T38" fmla="*/ 52 w 84"/>
                <a:gd name="T39" fmla="*/ 81 h 83"/>
                <a:gd name="T40" fmla="*/ 59 w 84"/>
                <a:gd name="T41" fmla="*/ 80 h 83"/>
                <a:gd name="T42" fmla="*/ 73 w 84"/>
                <a:gd name="T43" fmla="*/ 72 h 83"/>
                <a:gd name="T44" fmla="*/ 84 w 84"/>
                <a:gd name="T45" fmla="*/ 59 h 83"/>
                <a:gd name="T46" fmla="*/ 84 w 84"/>
                <a:gd name="T47" fmla="*/ 49 h 83"/>
                <a:gd name="T48" fmla="*/ 84 w 84"/>
                <a:gd name="T49" fmla="*/ 42 h 83"/>
                <a:gd name="T50" fmla="*/ 84 w 84"/>
                <a:gd name="T51" fmla="*/ 32 h 83"/>
                <a:gd name="T52" fmla="*/ 82 w 84"/>
                <a:gd name="T53" fmla="*/ 24 h 83"/>
                <a:gd name="T54" fmla="*/ 73 w 84"/>
                <a:gd name="T55" fmla="*/ 11 h 83"/>
                <a:gd name="T56" fmla="*/ 59 w 84"/>
                <a:gd name="T57" fmla="*/ 4 h 83"/>
                <a:gd name="T58" fmla="*/ 59 w 84"/>
                <a:gd name="T59" fmla="*/ 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4" h="83">
                  <a:moveTo>
                    <a:pt x="59" y="4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20" y="5"/>
                  </a:lnTo>
                  <a:lnTo>
                    <a:pt x="16" y="11"/>
                  </a:lnTo>
                  <a:lnTo>
                    <a:pt x="8" y="17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29" y="81"/>
                  </a:lnTo>
                  <a:lnTo>
                    <a:pt x="37" y="81"/>
                  </a:lnTo>
                  <a:lnTo>
                    <a:pt x="44" y="83"/>
                  </a:lnTo>
                  <a:lnTo>
                    <a:pt x="52" y="81"/>
                  </a:lnTo>
                  <a:lnTo>
                    <a:pt x="59" y="80"/>
                  </a:lnTo>
                  <a:lnTo>
                    <a:pt x="73" y="72"/>
                  </a:lnTo>
                  <a:lnTo>
                    <a:pt x="84" y="59"/>
                  </a:lnTo>
                  <a:lnTo>
                    <a:pt x="84" y="49"/>
                  </a:lnTo>
                  <a:lnTo>
                    <a:pt x="84" y="42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3" y="11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orme libre 135"/>
            <p:cNvSpPr>
              <a:spLocks/>
            </p:cNvSpPr>
            <p:nvPr/>
          </p:nvSpPr>
          <p:spPr bwMode="auto">
            <a:xfrm>
              <a:off x="5824538" y="1784350"/>
              <a:ext cx="66675" cy="68263"/>
            </a:xfrm>
            <a:custGeom>
              <a:avLst/>
              <a:gdLst>
                <a:gd name="T0" fmla="*/ 59 w 84"/>
                <a:gd name="T1" fmla="*/ 4 h 85"/>
                <a:gd name="T2" fmla="*/ 50 w 84"/>
                <a:gd name="T3" fmla="*/ 0 h 85"/>
                <a:gd name="T4" fmla="*/ 44 w 84"/>
                <a:gd name="T5" fmla="*/ 0 h 85"/>
                <a:gd name="T6" fmla="*/ 34 w 84"/>
                <a:gd name="T7" fmla="*/ 0 h 85"/>
                <a:gd name="T8" fmla="*/ 27 w 84"/>
                <a:gd name="T9" fmla="*/ 4 h 85"/>
                <a:gd name="T10" fmla="*/ 17 w 84"/>
                <a:gd name="T11" fmla="*/ 7 h 85"/>
                <a:gd name="T12" fmla="*/ 14 w 84"/>
                <a:gd name="T13" fmla="*/ 13 h 85"/>
                <a:gd name="T14" fmla="*/ 8 w 84"/>
                <a:gd name="T15" fmla="*/ 19 h 85"/>
                <a:gd name="T16" fmla="*/ 6 w 84"/>
                <a:gd name="T17" fmla="*/ 28 h 85"/>
                <a:gd name="T18" fmla="*/ 0 w 84"/>
                <a:gd name="T19" fmla="*/ 36 h 85"/>
                <a:gd name="T20" fmla="*/ 0 w 84"/>
                <a:gd name="T21" fmla="*/ 44 h 85"/>
                <a:gd name="T22" fmla="*/ 0 w 84"/>
                <a:gd name="T23" fmla="*/ 51 h 85"/>
                <a:gd name="T24" fmla="*/ 6 w 84"/>
                <a:gd name="T25" fmla="*/ 61 h 85"/>
                <a:gd name="T26" fmla="*/ 8 w 84"/>
                <a:gd name="T27" fmla="*/ 66 h 85"/>
                <a:gd name="T28" fmla="*/ 12 w 84"/>
                <a:gd name="T29" fmla="*/ 74 h 85"/>
                <a:gd name="T30" fmla="*/ 17 w 84"/>
                <a:gd name="T31" fmla="*/ 78 h 85"/>
                <a:gd name="T32" fmla="*/ 27 w 84"/>
                <a:gd name="T33" fmla="*/ 83 h 85"/>
                <a:gd name="T34" fmla="*/ 34 w 84"/>
                <a:gd name="T35" fmla="*/ 85 h 85"/>
                <a:gd name="T36" fmla="*/ 44 w 84"/>
                <a:gd name="T37" fmla="*/ 85 h 85"/>
                <a:gd name="T38" fmla="*/ 50 w 84"/>
                <a:gd name="T39" fmla="*/ 83 h 85"/>
                <a:gd name="T40" fmla="*/ 59 w 84"/>
                <a:gd name="T41" fmla="*/ 82 h 85"/>
                <a:gd name="T42" fmla="*/ 65 w 84"/>
                <a:gd name="T43" fmla="*/ 78 h 85"/>
                <a:gd name="T44" fmla="*/ 72 w 84"/>
                <a:gd name="T45" fmla="*/ 74 h 85"/>
                <a:gd name="T46" fmla="*/ 76 w 84"/>
                <a:gd name="T47" fmla="*/ 66 h 85"/>
                <a:gd name="T48" fmla="*/ 82 w 84"/>
                <a:gd name="T49" fmla="*/ 61 h 85"/>
                <a:gd name="T50" fmla="*/ 84 w 84"/>
                <a:gd name="T51" fmla="*/ 51 h 85"/>
                <a:gd name="T52" fmla="*/ 84 w 84"/>
                <a:gd name="T53" fmla="*/ 42 h 85"/>
                <a:gd name="T54" fmla="*/ 82 w 84"/>
                <a:gd name="T55" fmla="*/ 34 h 85"/>
                <a:gd name="T56" fmla="*/ 80 w 84"/>
                <a:gd name="T57" fmla="*/ 26 h 85"/>
                <a:gd name="T58" fmla="*/ 72 w 84"/>
                <a:gd name="T59" fmla="*/ 13 h 85"/>
                <a:gd name="T60" fmla="*/ 59 w 84"/>
                <a:gd name="T61" fmla="*/ 4 h 85"/>
                <a:gd name="T62" fmla="*/ 59 w 84"/>
                <a:gd name="T63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4" h="85">
                  <a:moveTo>
                    <a:pt x="59" y="4"/>
                  </a:moveTo>
                  <a:lnTo>
                    <a:pt x="50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7" y="7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61"/>
                  </a:lnTo>
                  <a:lnTo>
                    <a:pt x="8" y="66"/>
                  </a:lnTo>
                  <a:lnTo>
                    <a:pt x="12" y="74"/>
                  </a:lnTo>
                  <a:lnTo>
                    <a:pt x="17" y="78"/>
                  </a:lnTo>
                  <a:lnTo>
                    <a:pt x="27" y="83"/>
                  </a:lnTo>
                  <a:lnTo>
                    <a:pt x="34" y="85"/>
                  </a:lnTo>
                  <a:lnTo>
                    <a:pt x="44" y="85"/>
                  </a:lnTo>
                  <a:lnTo>
                    <a:pt x="50" y="83"/>
                  </a:lnTo>
                  <a:lnTo>
                    <a:pt x="59" y="82"/>
                  </a:lnTo>
                  <a:lnTo>
                    <a:pt x="65" y="78"/>
                  </a:lnTo>
                  <a:lnTo>
                    <a:pt x="72" y="74"/>
                  </a:lnTo>
                  <a:lnTo>
                    <a:pt x="76" y="66"/>
                  </a:lnTo>
                  <a:lnTo>
                    <a:pt x="82" y="61"/>
                  </a:lnTo>
                  <a:lnTo>
                    <a:pt x="84" y="51"/>
                  </a:lnTo>
                  <a:lnTo>
                    <a:pt x="84" y="42"/>
                  </a:lnTo>
                  <a:lnTo>
                    <a:pt x="82" y="34"/>
                  </a:lnTo>
                  <a:lnTo>
                    <a:pt x="80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orme libre 136"/>
            <p:cNvSpPr>
              <a:spLocks/>
            </p:cNvSpPr>
            <p:nvPr/>
          </p:nvSpPr>
          <p:spPr bwMode="auto">
            <a:xfrm>
              <a:off x="5754688" y="1914525"/>
              <a:ext cx="66675" cy="68263"/>
            </a:xfrm>
            <a:custGeom>
              <a:avLst/>
              <a:gdLst>
                <a:gd name="T0" fmla="*/ 61 w 83"/>
                <a:gd name="T1" fmla="*/ 4 h 86"/>
                <a:gd name="T2" fmla="*/ 51 w 83"/>
                <a:gd name="T3" fmla="*/ 0 h 86"/>
                <a:gd name="T4" fmla="*/ 42 w 83"/>
                <a:gd name="T5" fmla="*/ 0 h 86"/>
                <a:gd name="T6" fmla="*/ 34 w 83"/>
                <a:gd name="T7" fmla="*/ 0 h 86"/>
                <a:gd name="T8" fmla="*/ 26 w 83"/>
                <a:gd name="T9" fmla="*/ 4 h 86"/>
                <a:gd name="T10" fmla="*/ 17 w 83"/>
                <a:gd name="T11" fmla="*/ 8 h 86"/>
                <a:gd name="T12" fmla="*/ 13 w 83"/>
                <a:gd name="T13" fmla="*/ 14 h 86"/>
                <a:gd name="T14" fmla="*/ 7 w 83"/>
                <a:gd name="T15" fmla="*/ 19 h 86"/>
                <a:gd name="T16" fmla="*/ 6 w 83"/>
                <a:gd name="T17" fmla="*/ 29 h 86"/>
                <a:gd name="T18" fmla="*/ 0 w 83"/>
                <a:gd name="T19" fmla="*/ 36 h 86"/>
                <a:gd name="T20" fmla="*/ 0 w 83"/>
                <a:gd name="T21" fmla="*/ 44 h 86"/>
                <a:gd name="T22" fmla="*/ 0 w 83"/>
                <a:gd name="T23" fmla="*/ 52 h 86"/>
                <a:gd name="T24" fmla="*/ 6 w 83"/>
                <a:gd name="T25" fmla="*/ 61 h 86"/>
                <a:gd name="T26" fmla="*/ 7 w 83"/>
                <a:gd name="T27" fmla="*/ 67 h 86"/>
                <a:gd name="T28" fmla="*/ 13 w 83"/>
                <a:gd name="T29" fmla="*/ 74 h 86"/>
                <a:gd name="T30" fmla="*/ 19 w 83"/>
                <a:gd name="T31" fmla="*/ 78 h 86"/>
                <a:gd name="T32" fmla="*/ 28 w 83"/>
                <a:gd name="T33" fmla="*/ 84 h 86"/>
                <a:gd name="T34" fmla="*/ 42 w 83"/>
                <a:gd name="T35" fmla="*/ 86 h 86"/>
                <a:gd name="T36" fmla="*/ 59 w 83"/>
                <a:gd name="T37" fmla="*/ 82 h 86"/>
                <a:gd name="T38" fmla="*/ 64 w 83"/>
                <a:gd name="T39" fmla="*/ 76 h 86"/>
                <a:gd name="T40" fmla="*/ 72 w 83"/>
                <a:gd name="T41" fmla="*/ 73 h 86"/>
                <a:gd name="T42" fmla="*/ 76 w 83"/>
                <a:gd name="T43" fmla="*/ 65 h 86"/>
                <a:gd name="T44" fmla="*/ 82 w 83"/>
                <a:gd name="T45" fmla="*/ 59 h 86"/>
                <a:gd name="T46" fmla="*/ 83 w 83"/>
                <a:gd name="T47" fmla="*/ 50 h 86"/>
                <a:gd name="T48" fmla="*/ 83 w 83"/>
                <a:gd name="T49" fmla="*/ 42 h 86"/>
                <a:gd name="T50" fmla="*/ 82 w 83"/>
                <a:gd name="T51" fmla="*/ 33 h 86"/>
                <a:gd name="T52" fmla="*/ 82 w 83"/>
                <a:gd name="T53" fmla="*/ 25 h 86"/>
                <a:gd name="T54" fmla="*/ 74 w 83"/>
                <a:gd name="T55" fmla="*/ 12 h 86"/>
                <a:gd name="T56" fmla="*/ 61 w 83"/>
                <a:gd name="T57" fmla="*/ 4 h 86"/>
                <a:gd name="T58" fmla="*/ 61 w 83"/>
                <a:gd name="T59" fmla="*/ 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3" h="86">
                  <a:moveTo>
                    <a:pt x="61" y="4"/>
                  </a:moveTo>
                  <a:lnTo>
                    <a:pt x="51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7" y="8"/>
                  </a:lnTo>
                  <a:lnTo>
                    <a:pt x="13" y="14"/>
                  </a:lnTo>
                  <a:lnTo>
                    <a:pt x="7" y="19"/>
                  </a:lnTo>
                  <a:lnTo>
                    <a:pt x="6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6" y="61"/>
                  </a:lnTo>
                  <a:lnTo>
                    <a:pt x="7" y="67"/>
                  </a:lnTo>
                  <a:lnTo>
                    <a:pt x="13" y="74"/>
                  </a:lnTo>
                  <a:lnTo>
                    <a:pt x="19" y="78"/>
                  </a:lnTo>
                  <a:lnTo>
                    <a:pt x="28" y="84"/>
                  </a:lnTo>
                  <a:lnTo>
                    <a:pt x="42" y="86"/>
                  </a:lnTo>
                  <a:lnTo>
                    <a:pt x="59" y="82"/>
                  </a:lnTo>
                  <a:lnTo>
                    <a:pt x="64" y="76"/>
                  </a:lnTo>
                  <a:lnTo>
                    <a:pt x="72" y="73"/>
                  </a:lnTo>
                  <a:lnTo>
                    <a:pt x="76" y="65"/>
                  </a:lnTo>
                  <a:lnTo>
                    <a:pt x="82" y="59"/>
                  </a:lnTo>
                  <a:lnTo>
                    <a:pt x="83" y="50"/>
                  </a:lnTo>
                  <a:lnTo>
                    <a:pt x="83" y="42"/>
                  </a:lnTo>
                  <a:lnTo>
                    <a:pt x="82" y="33"/>
                  </a:lnTo>
                  <a:lnTo>
                    <a:pt x="82" y="25"/>
                  </a:lnTo>
                  <a:lnTo>
                    <a:pt x="74" y="12"/>
                  </a:lnTo>
                  <a:lnTo>
                    <a:pt x="61" y="4"/>
                  </a:lnTo>
                  <a:lnTo>
                    <a:pt x="61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orme libre 137"/>
            <p:cNvSpPr>
              <a:spLocks/>
            </p:cNvSpPr>
            <p:nvPr/>
          </p:nvSpPr>
          <p:spPr bwMode="auto">
            <a:xfrm>
              <a:off x="5719763" y="2041525"/>
              <a:ext cx="63500" cy="66675"/>
            </a:xfrm>
            <a:custGeom>
              <a:avLst/>
              <a:gdLst>
                <a:gd name="T0" fmla="*/ 57 w 82"/>
                <a:gd name="T1" fmla="*/ 4 h 84"/>
                <a:gd name="T2" fmla="*/ 50 w 82"/>
                <a:gd name="T3" fmla="*/ 0 h 84"/>
                <a:gd name="T4" fmla="*/ 42 w 82"/>
                <a:gd name="T5" fmla="*/ 0 h 84"/>
                <a:gd name="T6" fmla="*/ 32 w 82"/>
                <a:gd name="T7" fmla="*/ 0 h 84"/>
                <a:gd name="T8" fmla="*/ 27 w 82"/>
                <a:gd name="T9" fmla="*/ 4 h 84"/>
                <a:gd name="T10" fmla="*/ 17 w 82"/>
                <a:gd name="T11" fmla="*/ 8 h 84"/>
                <a:gd name="T12" fmla="*/ 13 w 82"/>
                <a:gd name="T13" fmla="*/ 13 h 84"/>
                <a:gd name="T14" fmla="*/ 8 w 82"/>
                <a:gd name="T15" fmla="*/ 19 h 84"/>
                <a:gd name="T16" fmla="*/ 4 w 82"/>
                <a:gd name="T17" fmla="*/ 27 h 84"/>
                <a:gd name="T18" fmla="*/ 0 w 82"/>
                <a:gd name="T19" fmla="*/ 34 h 84"/>
                <a:gd name="T20" fmla="*/ 0 w 82"/>
                <a:gd name="T21" fmla="*/ 44 h 84"/>
                <a:gd name="T22" fmla="*/ 0 w 82"/>
                <a:gd name="T23" fmla="*/ 51 h 84"/>
                <a:gd name="T24" fmla="*/ 2 w 82"/>
                <a:gd name="T25" fmla="*/ 59 h 84"/>
                <a:gd name="T26" fmla="*/ 6 w 82"/>
                <a:gd name="T27" fmla="*/ 65 h 84"/>
                <a:gd name="T28" fmla="*/ 12 w 82"/>
                <a:gd name="T29" fmla="*/ 72 h 84"/>
                <a:gd name="T30" fmla="*/ 17 w 82"/>
                <a:gd name="T31" fmla="*/ 78 h 84"/>
                <a:gd name="T32" fmla="*/ 27 w 82"/>
                <a:gd name="T33" fmla="*/ 84 h 84"/>
                <a:gd name="T34" fmla="*/ 32 w 82"/>
                <a:gd name="T35" fmla="*/ 84 h 84"/>
                <a:gd name="T36" fmla="*/ 42 w 82"/>
                <a:gd name="T37" fmla="*/ 84 h 84"/>
                <a:gd name="T38" fmla="*/ 50 w 82"/>
                <a:gd name="T39" fmla="*/ 84 h 84"/>
                <a:gd name="T40" fmla="*/ 57 w 82"/>
                <a:gd name="T41" fmla="*/ 82 h 84"/>
                <a:gd name="T42" fmla="*/ 63 w 82"/>
                <a:gd name="T43" fmla="*/ 78 h 84"/>
                <a:gd name="T44" fmla="*/ 71 w 82"/>
                <a:gd name="T45" fmla="*/ 72 h 84"/>
                <a:gd name="T46" fmla="*/ 76 w 82"/>
                <a:gd name="T47" fmla="*/ 65 h 84"/>
                <a:gd name="T48" fmla="*/ 82 w 82"/>
                <a:gd name="T49" fmla="*/ 59 h 84"/>
                <a:gd name="T50" fmla="*/ 82 w 82"/>
                <a:gd name="T51" fmla="*/ 51 h 84"/>
                <a:gd name="T52" fmla="*/ 82 w 82"/>
                <a:gd name="T53" fmla="*/ 42 h 84"/>
                <a:gd name="T54" fmla="*/ 82 w 82"/>
                <a:gd name="T55" fmla="*/ 34 h 84"/>
                <a:gd name="T56" fmla="*/ 80 w 82"/>
                <a:gd name="T57" fmla="*/ 27 h 84"/>
                <a:gd name="T58" fmla="*/ 71 w 82"/>
                <a:gd name="T59" fmla="*/ 13 h 84"/>
                <a:gd name="T60" fmla="*/ 57 w 82"/>
                <a:gd name="T61" fmla="*/ 4 h 84"/>
                <a:gd name="T62" fmla="*/ 57 w 82"/>
                <a:gd name="T63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4">
                  <a:moveTo>
                    <a:pt x="57" y="4"/>
                  </a:moveTo>
                  <a:lnTo>
                    <a:pt x="50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7" y="4"/>
                  </a:lnTo>
                  <a:lnTo>
                    <a:pt x="17" y="8"/>
                  </a:lnTo>
                  <a:lnTo>
                    <a:pt x="13" y="13"/>
                  </a:lnTo>
                  <a:lnTo>
                    <a:pt x="8" y="19"/>
                  </a:lnTo>
                  <a:lnTo>
                    <a:pt x="4" y="27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2" y="59"/>
                  </a:lnTo>
                  <a:lnTo>
                    <a:pt x="6" y="65"/>
                  </a:lnTo>
                  <a:lnTo>
                    <a:pt x="12" y="72"/>
                  </a:lnTo>
                  <a:lnTo>
                    <a:pt x="17" y="78"/>
                  </a:lnTo>
                  <a:lnTo>
                    <a:pt x="27" y="84"/>
                  </a:lnTo>
                  <a:lnTo>
                    <a:pt x="32" y="84"/>
                  </a:lnTo>
                  <a:lnTo>
                    <a:pt x="42" y="84"/>
                  </a:lnTo>
                  <a:lnTo>
                    <a:pt x="50" y="84"/>
                  </a:lnTo>
                  <a:lnTo>
                    <a:pt x="57" y="82"/>
                  </a:lnTo>
                  <a:lnTo>
                    <a:pt x="63" y="78"/>
                  </a:lnTo>
                  <a:lnTo>
                    <a:pt x="71" y="72"/>
                  </a:lnTo>
                  <a:lnTo>
                    <a:pt x="76" y="65"/>
                  </a:lnTo>
                  <a:lnTo>
                    <a:pt x="82" y="59"/>
                  </a:lnTo>
                  <a:lnTo>
                    <a:pt x="82" y="51"/>
                  </a:lnTo>
                  <a:lnTo>
                    <a:pt x="82" y="42"/>
                  </a:lnTo>
                  <a:lnTo>
                    <a:pt x="82" y="34"/>
                  </a:lnTo>
                  <a:lnTo>
                    <a:pt x="80" y="27"/>
                  </a:lnTo>
                  <a:lnTo>
                    <a:pt x="71" y="13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orme libre 138"/>
            <p:cNvSpPr>
              <a:spLocks/>
            </p:cNvSpPr>
            <p:nvPr/>
          </p:nvSpPr>
          <p:spPr bwMode="auto">
            <a:xfrm>
              <a:off x="5691188" y="2165350"/>
              <a:ext cx="68263" cy="68263"/>
            </a:xfrm>
            <a:custGeom>
              <a:avLst/>
              <a:gdLst>
                <a:gd name="T0" fmla="*/ 61 w 86"/>
                <a:gd name="T1" fmla="*/ 4 h 85"/>
                <a:gd name="T2" fmla="*/ 51 w 86"/>
                <a:gd name="T3" fmla="*/ 0 h 85"/>
                <a:gd name="T4" fmla="*/ 42 w 86"/>
                <a:gd name="T5" fmla="*/ 0 h 85"/>
                <a:gd name="T6" fmla="*/ 34 w 86"/>
                <a:gd name="T7" fmla="*/ 0 h 85"/>
                <a:gd name="T8" fmla="*/ 28 w 86"/>
                <a:gd name="T9" fmla="*/ 4 h 85"/>
                <a:gd name="T10" fmla="*/ 19 w 86"/>
                <a:gd name="T11" fmla="*/ 7 h 85"/>
                <a:gd name="T12" fmla="*/ 15 w 86"/>
                <a:gd name="T13" fmla="*/ 13 h 85"/>
                <a:gd name="T14" fmla="*/ 9 w 86"/>
                <a:gd name="T15" fmla="*/ 21 h 85"/>
                <a:gd name="T16" fmla="*/ 6 w 86"/>
                <a:gd name="T17" fmla="*/ 28 h 85"/>
                <a:gd name="T18" fmla="*/ 2 w 86"/>
                <a:gd name="T19" fmla="*/ 36 h 85"/>
                <a:gd name="T20" fmla="*/ 0 w 86"/>
                <a:gd name="T21" fmla="*/ 45 h 85"/>
                <a:gd name="T22" fmla="*/ 0 w 86"/>
                <a:gd name="T23" fmla="*/ 53 h 85"/>
                <a:gd name="T24" fmla="*/ 4 w 86"/>
                <a:gd name="T25" fmla="*/ 61 h 85"/>
                <a:gd name="T26" fmla="*/ 8 w 86"/>
                <a:gd name="T27" fmla="*/ 66 h 85"/>
                <a:gd name="T28" fmla="*/ 13 w 86"/>
                <a:gd name="T29" fmla="*/ 74 h 85"/>
                <a:gd name="T30" fmla="*/ 21 w 86"/>
                <a:gd name="T31" fmla="*/ 80 h 85"/>
                <a:gd name="T32" fmla="*/ 28 w 86"/>
                <a:gd name="T33" fmla="*/ 85 h 85"/>
                <a:gd name="T34" fmla="*/ 44 w 86"/>
                <a:gd name="T35" fmla="*/ 85 h 85"/>
                <a:gd name="T36" fmla="*/ 61 w 86"/>
                <a:gd name="T37" fmla="*/ 83 h 85"/>
                <a:gd name="T38" fmla="*/ 66 w 86"/>
                <a:gd name="T39" fmla="*/ 78 h 85"/>
                <a:gd name="T40" fmla="*/ 72 w 86"/>
                <a:gd name="T41" fmla="*/ 72 h 85"/>
                <a:gd name="T42" fmla="*/ 78 w 86"/>
                <a:gd name="T43" fmla="*/ 66 h 85"/>
                <a:gd name="T44" fmla="*/ 84 w 86"/>
                <a:gd name="T45" fmla="*/ 59 h 85"/>
                <a:gd name="T46" fmla="*/ 86 w 86"/>
                <a:gd name="T47" fmla="*/ 51 h 85"/>
                <a:gd name="T48" fmla="*/ 86 w 86"/>
                <a:gd name="T49" fmla="*/ 42 h 85"/>
                <a:gd name="T50" fmla="*/ 84 w 86"/>
                <a:gd name="T51" fmla="*/ 34 h 85"/>
                <a:gd name="T52" fmla="*/ 82 w 86"/>
                <a:gd name="T53" fmla="*/ 26 h 85"/>
                <a:gd name="T54" fmla="*/ 72 w 86"/>
                <a:gd name="T55" fmla="*/ 13 h 85"/>
                <a:gd name="T56" fmla="*/ 61 w 86"/>
                <a:gd name="T57" fmla="*/ 4 h 85"/>
                <a:gd name="T58" fmla="*/ 61 w 86"/>
                <a:gd name="T59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5">
                  <a:moveTo>
                    <a:pt x="61" y="4"/>
                  </a:moveTo>
                  <a:lnTo>
                    <a:pt x="51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8" y="4"/>
                  </a:lnTo>
                  <a:lnTo>
                    <a:pt x="19" y="7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6" y="28"/>
                  </a:lnTo>
                  <a:lnTo>
                    <a:pt x="2" y="36"/>
                  </a:lnTo>
                  <a:lnTo>
                    <a:pt x="0" y="45"/>
                  </a:lnTo>
                  <a:lnTo>
                    <a:pt x="0" y="53"/>
                  </a:lnTo>
                  <a:lnTo>
                    <a:pt x="4" y="61"/>
                  </a:lnTo>
                  <a:lnTo>
                    <a:pt x="8" y="66"/>
                  </a:lnTo>
                  <a:lnTo>
                    <a:pt x="13" y="74"/>
                  </a:lnTo>
                  <a:lnTo>
                    <a:pt x="21" y="80"/>
                  </a:lnTo>
                  <a:lnTo>
                    <a:pt x="28" y="85"/>
                  </a:lnTo>
                  <a:lnTo>
                    <a:pt x="44" y="85"/>
                  </a:lnTo>
                  <a:lnTo>
                    <a:pt x="61" y="83"/>
                  </a:lnTo>
                  <a:lnTo>
                    <a:pt x="66" y="78"/>
                  </a:lnTo>
                  <a:lnTo>
                    <a:pt x="72" y="72"/>
                  </a:lnTo>
                  <a:lnTo>
                    <a:pt x="78" y="66"/>
                  </a:lnTo>
                  <a:lnTo>
                    <a:pt x="84" y="59"/>
                  </a:lnTo>
                  <a:lnTo>
                    <a:pt x="86" y="51"/>
                  </a:lnTo>
                  <a:lnTo>
                    <a:pt x="86" y="42"/>
                  </a:lnTo>
                  <a:lnTo>
                    <a:pt x="84" y="34"/>
                  </a:lnTo>
                  <a:lnTo>
                    <a:pt x="82" y="26"/>
                  </a:lnTo>
                  <a:lnTo>
                    <a:pt x="72" y="13"/>
                  </a:lnTo>
                  <a:lnTo>
                    <a:pt x="61" y="4"/>
                  </a:lnTo>
                  <a:lnTo>
                    <a:pt x="61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orme libre 139"/>
            <p:cNvSpPr>
              <a:spLocks/>
            </p:cNvSpPr>
            <p:nvPr/>
          </p:nvSpPr>
          <p:spPr bwMode="auto">
            <a:xfrm>
              <a:off x="5668963" y="2301875"/>
              <a:ext cx="68263" cy="66675"/>
            </a:xfrm>
            <a:custGeom>
              <a:avLst/>
              <a:gdLst>
                <a:gd name="T0" fmla="*/ 61 w 86"/>
                <a:gd name="T1" fmla="*/ 6 h 83"/>
                <a:gd name="T2" fmla="*/ 52 w 86"/>
                <a:gd name="T3" fmla="*/ 0 h 83"/>
                <a:gd name="T4" fmla="*/ 44 w 86"/>
                <a:gd name="T5" fmla="*/ 0 h 83"/>
                <a:gd name="T6" fmla="*/ 35 w 86"/>
                <a:gd name="T7" fmla="*/ 0 h 83"/>
                <a:gd name="T8" fmla="*/ 27 w 86"/>
                <a:gd name="T9" fmla="*/ 4 h 83"/>
                <a:gd name="T10" fmla="*/ 19 w 86"/>
                <a:gd name="T11" fmla="*/ 6 h 83"/>
                <a:gd name="T12" fmla="*/ 14 w 86"/>
                <a:gd name="T13" fmla="*/ 13 h 83"/>
                <a:gd name="T14" fmla="*/ 8 w 86"/>
                <a:gd name="T15" fmla="*/ 19 h 83"/>
                <a:gd name="T16" fmla="*/ 6 w 86"/>
                <a:gd name="T17" fmla="*/ 28 h 83"/>
                <a:gd name="T18" fmla="*/ 0 w 86"/>
                <a:gd name="T19" fmla="*/ 36 h 83"/>
                <a:gd name="T20" fmla="*/ 0 w 86"/>
                <a:gd name="T21" fmla="*/ 44 h 83"/>
                <a:gd name="T22" fmla="*/ 0 w 86"/>
                <a:gd name="T23" fmla="*/ 51 h 83"/>
                <a:gd name="T24" fmla="*/ 6 w 86"/>
                <a:gd name="T25" fmla="*/ 59 h 83"/>
                <a:gd name="T26" fmla="*/ 8 w 86"/>
                <a:gd name="T27" fmla="*/ 64 h 83"/>
                <a:gd name="T28" fmla="*/ 14 w 86"/>
                <a:gd name="T29" fmla="*/ 72 h 83"/>
                <a:gd name="T30" fmla="*/ 19 w 86"/>
                <a:gd name="T31" fmla="*/ 76 h 83"/>
                <a:gd name="T32" fmla="*/ 29 w 86"/>
                <a:gd name="T33" fmla="*/ 82 h 83"/>
                <a:gd name="T34" fmla="*/ 37 w 86"/>
                <a:gd name="T35" fmla="*/ 83 h 83"/>
                <a:gd name="T36" fmla="*/ 44 w 86"/>
                <a:gd name="T37" fmla="*/ 83 h 83"/>
                <a:gd name="T38" fmla="*/ 52 w 86"/>
                <a:gd name="T39" fmla="*/ 82 h 83"/>
                <a:gd name="T40" fmla="*/ 59 w 86"/>
                <a:gd name="T41" fmla="*/ 82 h 83"/>
                <a:gd name="T42" fmla="*/ 65 w 86"/>
                <a:gd name="T43" fmla="*/ 76 h 83"/>
                <a:gd name="T44" fmla="*/ 73 w 86"/>
                <a:gd name="T45" fmla="*/ 72 h 83"/>
                <a:gd name="T46" fmla="*/ 76 w 86"/>
                <a:gd name="T47" fmla="*/ 64 h 83"/>
                <a:gd name="T48" fmla="*/ 82 w 86"/>
                <a:gd name="T49" fmla="*/ 59 h 83"/>
                <a:gd name="T50" fmla="*/ 84 w 86"/>
                <a:gd name="T51" fmla="*/ 51 h 83"/>
                <a:gd name="T52" fmla="*/ 86 w 86"/>
                <a:gd name="T53" fmla="*/ 42 h 83"/>
                <a:gd name="T54" fmla="*/ 84 w 86"/>
                <a:gd name="T55" fmla="*/ 32 h 83"/>
                <a:gd name="T56" fmla="*/ 82 w 86"/>
                <a:gd name="T57" fmla="*/ 25 h 83"/>
                <a:gd name="T58" fmla="*/ 78 w 86"/>
                <a:gd name="T59" fmla="*/ 19 h 83"/>
                <a:gd name="T60" fmla="*/ 75 w 86"/>
                <a:gd name="T61" fmla="*/ 13 h 83"/>
                <a:gd name="T62" fmla="*/ 67 w 86"/>
                <a:gd name="T63" fmla="*/ 7 h 83"/>
                <a:gd name="T64" fmla="*/ 61 w 86"/>
                <a:gd name="T65" fmla="*/ 6 h 83"/>
                <a:gd name="T66" fmla="*/ 61 w 86"/>
                <a:gd name="T67" fmla="*/ 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6" h="83">
                  <a:moveTo>
                    <a:pt x="61" y="6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19" y="6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19" y="76"/>
                  </a:lnTo>
                  <a:lnTo>
                    <a:pt x="29" y="82"/>
                  </a:lnTo>
                  <a:lnTo>
                    <a:pt x="37" y="83"/>
                  </a:lnTo>
                  <a:lnTo>
                    <a:pt x="44" y="83"/>
                  </a:lnTo>
                  <a:lnTo>
                    <a:pt x="52" y="82"/>
                  </a:lnTo>
                  <a:lnTo>
                    <a:pt x="59" y="82"/>
                  </a:lnTo>
                  <a:lnTo>
                    <a:pt x="65" y="76"/>
                  </a:lnTo>
                  <a:lnTo>
                    <a:pt x="73" y="72"/>
                  </a:lnTo>
                  <a:lnTo>
                    <a:pt x="76" y="64"/>
                  </a:lnTo>
                  <a:lnTo>
                    <a:pt x="82" y="59"/>
                  </a:lnTo>
                  <a:lnTo>
                    <a:pt x="84" y="51"/>
                  </a:lnTo>
                  <a:lnTo>
                    <a:pt x="86" y="42"/>
                  </a:lnTo>
                  <a:lnTo>
                    <a:pt x="84" y="32"/>
                  </a:lnTo>
                  <a:lnTo>
                    <a:pt x="82" y="25"/>
                  </a:lnTo>
                  <a:lnTo>
                    <a:pt x="78" y="19"/>
                  </a:lnTo>
                  <a:lnTo>
                    <a:pt x="75" y="13"/>
                  </a:lnTo>
                  <a:lnTo>
                    <a:pt x="67" y="7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orme libre 140"/>
            <p:cNvSpPr>
              <a:spLocks/>
            </p:cNvSpPr>
            <p:nvPr/>
          </p:nvSpPr>
          <p:spPr bwMode="auto">
            <a:xfrm>
              <a:off x="5661025" y="2439988"/>
              <a:ext cx="65088" cy="68263"/>
            </a:xfrm>
            <a:custGeom>
              <a:avLst/>
              <a:gdLst>
                <a:gd name="T0" fmla="*/ 59 w 84"/>
                <a:gd name="T1" fmla="*/ 4 h 85"/>
                <a:gd name="T2" fmla="*/ 49 w 84"/>
                <a:gd name="T3" fmla="*/ 0 h 85"/>
                <a:gd name="T4" fmla="*/ 44 w 84"/>
                <a:gd name="T5" fmla="*/ 0 h 85"/>
                <a:gd name="T6" fmla="*/ 34 w 84"/>
                <a:gd name="T7" fmla="*/ 0 h 85"/>
                <a:gd name="T8" fmla="*/ 27 w 84"/>
                <a:gd name="T9" fmla="*/ 4 h 85"/>
                <a:gd name="T10" fmla="*/ 19 w 84"/>
                <a:gd name="T11" fmla="*/ 7 h 85"/>
                <a:gd name="T12" fmla="*/ 13 w 84"/>
                <a:gd name="T13" fmla="*/ 13 h 85"/>
                <a:gd name="T14" fmla="*/ 8 w 84"/>
                <a:gd name="T15" fmla="*/ 21 h 85"/>
                <a:gd name="T16" fmla="*/ 6 w 84"/>
                <a:gd name="T17" fmla="*/ 28 h 85"/>
                <a:gd name="T18" fmla="*/ 0 w 84"/>
                <a:gd name="T19" fmla="*/ 44 h 85"/>
                <a:gd name="T20" fmla="*/ 6 w 84"/>
                <a:gd name="T21" fmla="*/ 61 h 85"/>
                <a:gd name="T22" fmla="*/ 8 w 84"/>
                <a:gd name="T23" fmla="*/ 66 h 85"/>
                <a:gd name="T24" fmla="*/ 13 w 84"/>
                <a:gd name="T25" fmla="*/ 72 h 85"/>
                <a:gd name="T26" fmla="*/ 19 w 84"/>
                <a:gd name="T27" fmla="*/ 78 h 85"/>
                <a:gd name="T28" fmla="*/ 29 w 84"/>
                <a:gd name="T29" fmla="*/ 83 h 85"/>
                <a:gd name="T30" fmla="*/ 44 w 84"/>
                <a:gd name="T31" fmla="*/ 85 h 85"/>
                <a:gd name="T32" fmla="*/ 59 w 84"/>
                <a:gd name="T33" fmla="*/ 82 h 85"/>
                <a:gd name="T34" fmla="*/ 65 w 84"/>
                <a:gd name="T35" fmla="*/ 78 h 85"/>
                <a:gd name="T36" fmla="*/ 72 w 84"/>
                <a:gd name="T37" fmla="*/ 72 h 85"/>
                <a:gd name="T38" fmla="*/ 76 w 84"/>
                <a:gd name="T39" fmla="*/ 66 h 85"/>
                <a:gd name="T40" fmla="*/ 82 w 84"/>
                <a:gd name="T41" fmla="*/ 61 h 85"/>
                <a:gd name="T42" fmla="*/ 84 w 84"/>
                <a:gd name="T43" fmla="*/ 51 h 85"/>
                <a:gd name="T44" fmla="*/ 84 w 84"/>
                <a:gd name="T45" fmla="*/ 42 h 85"/>
                <a:gd name="T46" fmla="*/ 82 w 84"/>
                <a:gd name="T47" fmla="*/ 34 h 85"/>
                <a:gd name="T48" fmla="*/ 82 w 84"/>
                <a:gd name="T49" fmla="*/ 26 h 85"/>
                <a:gd name="T50" fmla="*/ 72 w 84"/>
                <a:gd name="T51" fmla="*/ 13 h 85"/>
                <a:gd name="T52" fmla="*/ 59 w 84"/>
                <a:gd name="T53" fmla="*/ 4 h 85"/>
                <a:gd name="T54" fmla="*/ 59 w 84"/>
                <a:gd name="T55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85">
                  <a:moveTo>
                    <a:pt x="59" y="4"/>
                  </a:moveTo>
                  <a:lnTo>
                    <a:pt x="49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8" y="21"/>
                  </a:lnTo>
                  <a:lnTo>
                    <a:pt x="6" y="28"/>
                  </a:lnTo>
                  <a:lnTo>
                    <a:pt x="0" y="44"/>
                  </a:lnTo>
                  <a:lnTo>
                    <a:pt x="6" y="61"/>
                  </a:lnTo>
                  <a:lnTo>
                    <a:pt x="8" y="66"/>
                  </a:lnTo>
                  <a:lnTo>
                    <a:pt x="13" y="72"/>
                  </a:lnTo>
                  <a:lnTo>
                    <a:pt x="19" y="78"/>
                  </a:lnTo>
                  <a:lnTo>
                    <a:pt x="29" y="83"/>
                  </a:lnTo>
                  <a:lnTo>
                    <a:pt x="44" y="85"/>
                  </a:lnTo>
                  <a:lnTo>
                    <a:pt x="59" y="82"/>
                  </a:lnTo>
                  <a:lnTo>
                    <a:pt x="65" y="78"/>
                  </a:lnTo>
                  <a:lnTo>
                    <a:pt x="72" y="72"/>
                  </a:lnTo>
                  <a:lnTo>
                    <a:pt x="76" y="66"/>
                  </a:lnTo>
                  <a:lnTo>
                    <a:pt x="82" y="61"/>
                  </a:lnTo>
                  <a:lnTo>
                    <a:pt x="84" y="51"/>
                  </a:lnTo>
                  <a:lnTo>
                    <a:pt x="84" y="42"/>
                  </a:lnTo>
                  <a:lnTo>
                    <a:pt x="82" y="34"/>
                  </a:lnTo>
                  <a:lnTo>
                    <a:pt x="82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orme libre 141"/>
            <p:cNvSpPr>
              <a:spLocks/>
            </p:cNvSpPr>
            <p:nvPr/>
          </p:nvSpPr>
          <p:spPr bwMode="auto">
            <a:xfrm>
              <a:off x="5664200" y="2574925"/>
              <a:ext cx="65088" cy="66675"/>
            </a:xfrm>
            <a:custGeom>
              <a:avLst/>
              <a:gdLst>
                <a:gd name="T0" fmla="*/ 59 w 81"/>
                <a:gd name="T1" fmla="*/ 4 h 84"/>
                <a:gd name="T2" fmla="*/ 49 w 81"/>
                <a:gd name="T3" fmla="*/ 0 h 84"/>
                <a:gd name="T4" fmla="*/ 42 w 81"/>
                <a:gd name="T5" fmla="*/ 0 h 84"/>
                <a:gd name="T6" fmla="*/ 32 w 81"/>
                <a:gd name="T7" fmla="*/ 0 h 84"/>
                <a:gd name="T8" fmla="*/ 24 w 81"/>
                <a:gd name="T9" fmla="*/ 4 h 84"/>
                <a:gd name="T10" fmla="*/ 17 w 81"/>
                <a:gd name="T11" fmla="*/ 7 h 84"/>
                <a:gd name="T12" fmla="*/ 13 w 81"/>
                <a:gd name="T13" fmla="*/ 13 h 84"/>
                <a:gd name="T14" fmla="*/ 5 w 81"/>
                <a:gd name="T15" fmla="*/ 19 h 84"/>
                <a:gd name="T16" fmla="*/ 4 w 81"/>
                <a:gd name="T17" fmla="*/ 28 h 84"/>
                <a:gd name="T18" fmla="*/ 0 w 81"/>
                <a:gd name="T19" fmla="*/ 34 h 84"/>
                <a:gd name="T20" fmla="*/ 0 w 81"/>
                <a:gd name="T21" fmla="*/ 44 h 84"/>
                <a:gd name="T22" fmla="*/ 0 w 81"/>
                <a:gd name="T23" fmla="*/ 51 h 84"/>
                <a:gd name="T24" fmla="*/ 4 w 81"/>
                <a:gd name="T25" fmla="*/ 59 h 84"/>
                <a:gd name="T26" fmla="*/ 5 w 81"/>
                <a:gd name="T27" fmla="*/ 65 h 84"/>
                <a:gd name="T28" fmla="*/ 13 w 81"/>
                <a:gd name="T29" fmla="*/ 72 h 84"/>
                <a:gd name="T30" fmla="*/ 19 w 81"/>
                <a:gd name="T31" fmla="*/ 78 h 84"/>
                <a:gd name="T32" fmla="*/ 26 w 81"/>
                <a:gd name="T33" fmla="*/ 84 h 84"/>
                <a:gd name="T34" fmla="*/ 42 w 81"/>
                <a:gd name="T35" fmla="*/ 84 h 84"/>
                <a:gd name="T36" fmla="*/ 57 w 81"/>
                <a:gd name="T37" fmla="*/ 82 h 84"/>
                <a:gd name="T38" fmla="*/ 62 w 81"/>
                <a:gd name="T39" fmla="*/ 76 h 84"/>
                <a:gd name="T40" fmla="*/ 70 w 81"/>
                <a:gd name="T41" fmla="*/ 72 h 84"/>
                <a:gd name="T42" fmla="*/ 76 w 81"/>
                <a:gd name="T43" fmla="*/ 65 h 84"/>
                <a:gd name="T44" fmla="*/ 81 w 81"/>
                <a:gd name="T45" fmla="*/ 59 h 84"/>
                <a:gd name="T46" fmla="*/ 81 w 81"/>
                <a:gd name="T47" fmla="*/ 49 h 84"/>
                <a:gd name="T48" fmla="*/ 81 w 81"/>
                <a:gd name="T49" fmla="*/ 42 h 84"/>
                <a:gd name="T50" fmla="*/ 81 w 81"/>
                <a:gd name="T51" fmla="*/ 34 h 84"/>
                <a:gd name="T52" fmla="*/ 81 w 81"/>
                <a:gd name="T53" fmla="*/ 26 h 84"/>
                <a:gd name="T54" fmla="*/ 72 w 81"/>
                <a:gd name="T55" fmla="*/ 13 h 84"/>
                <a:gd name="T56" fmla="*/ 59 w 81"/>
                <a:gd name="T57" fmla="*/ 4 h 84"/>
                <a:gd name="T58" fmla="*/ 59 w 81"/>
                <a:gd name="T59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84">
                  <a:moveTo>
                    <a:pt x="59" y="4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7" y="7"/>
                  </a:lnTo>
                  <a:lnTo>
                    <a:pt x="13" y="13"/>
                  </a:lnTo>
                  <a:lnTo>
                    <a:pt x="5" y="19"/>
                  </a:lnTo>
                  <a:lnTo>
                    <a:pt x="4" y="28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4" y="59"/>
                  </a:lnTo>
                  <a:lnTo>
                    <a:pt x="5" y="65"/>
                  </a:lnTo>
                  <a:lnTo>
                    <a:pt x="13" y="72"/>
                  </a:lnTo>
                  <a:lnTo>
                    <a:pt x="19" y="78"/>
                  </a:lnTo>
                  <a:lnTo>
                    <a:pt x="26" y="84"/>
                  </a:lnTo>
                  <a:lnTo>
                    <a:pt x="42" y="84"/>
                  </a:lnTo>
                  <a:lnTo>
                    <a:pt x="57" y="82"/>
                  </a:lnTo>
                  <a:lnTo>
                    <a:pt x="62" y="76"/>
                  </a:lnTo>
                  <a:lnTo>
                    <a:pt x="70" y="72"/>
                  </a:lnTo>
                  <a:lnTo>
                    <a:pt x="76" y="65"/>
                  </a:lnTo>
                  <a:lnTo>
                    <a:pt x="81" y="59"/>
                  </a:lnTo>
                  <a:lnTo>
                    <a:pt x="81" y="49"/>
                  </a:lnTo>
                  <a:lnTo>
                    <a:pt x="81" y="42"/>
                  </a:lnTo>
                  <a:lnTo>
                    <a:pt x="81" y="34"/>
                  </a:lnTo>
                  <a:lnTo>
                    <a:pt x="81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orme libre 142"/>
            <p:cNvSpPr>
              <a:spLocks/>
            </p:cNvSpPr>
            <p:nvPr/>
          </p:nvSpPr>
          <p:spPr bwMode="auto">
            <a:xfrm>
              <a:off x="5729288" y="2657475"/>
              <a:ext cx="68263" cy="66675"/>
            </a:xfrm>
            <a:custGeom>
              <a:avLst/>
              <a:gdLst>
                <a:gd name="T0" fmla="*/ 61 w 86"/>
                <a:gd name="T1" fmla="*/ 3 h 83"/>
                <a:gd name="T2" fmla="*/ 52 w 86"/>
                <a:gd name="T3" fmla="*/ 0 h 83"/>
                <a:gd name="T4" fmla="*/ 44 w 86"/>
                <a:gd name="T5" fmla="*/ 0 h 83"/>
                <a:gd name="T6" fmla="*/ 37 w 86"/>
                <a:gd name="T7" fmla="*/ 0 h 83"/>
                <a:gd name="T8" fmla="*/ 29 w 86"/>
                <a:gd name="T9" fmla="*/ 3 h 83"/>
                <a:gd name="T10" fmla="*/ 19 w 86"/>
                <a:gd name="T11" fmla="*/ 5 h 83"/>
                <a:gd name="T12" fmla="*/ 16 w 86"/>
                <a:gd name="T13" fmla="*/ 13 h 83"/>
                <a:gd name="T14" fmla="*/ 10 w 86"/>
                <a:gd name="T15" fmla="*/ 19 h 83"/>
                <a:gd name="T16" fmla="*/ 6 w 86"/>
                <a:gd name="T17" fmla="*/ 26 h 83"/>
                <a:gd name="T18" fmla="*/ 2 w 86"/>
                <a:gd name="T19" fmla="*/ 34 h 83"/>
                <a:gd name="T20" fmla="*/ 0 w 86"/>
                <a:gd name="T21" fmla="*/ 43 h 83"/>
                <a:gd name="T22" fmla="*/ 0 w 86"/>
                <a:gd name="T23" fmla="*/ 51 h 83"/>
                <a:gd name="T24" fmla="*/ 6 w 86"/>
                <a:gd name="T25" fmla="*/ 58 h 83"/>
                <a:gd name="T26" fmla="*/ 8 w 86"/>
                <a:gd name="T27" fmla="*/ 64 h 83"/>
                <a:gd name="T28" fmla="*/ 14 w 86"/>
                <a:gd name="T29" fmla="*/ 72 h 83"/>
                <a:gd name="T30" fmla="*/ 21 w 86"/>
                <a:gd name="T31" fmla="*/ 76 h 83"/>
                <a:gd name="T32" fmla="*/ 31 w 86"/>
                <a:gd name="T33" fmla="*/ 81 h 83"/>
                <a:gd name="T34" fmla="*/ 44 w 86"/>
                <a:gd name="T35" fmla="*/ 83 h 83"/>
                <a:gd name="T36" fmla="*/ 61 w 86"/>
                <a:gd name="T37" fmla="*/ 81 h 83"/>
                <a:gd name="T38" fmla="*/ 67 w 86"/>
                <a:gd name="T39" fmla="*/ 76 h 83"/>
                <a:gd name="T40" fmla="*/ 75 w 86"/>
                <a:gd name="T41" fmla="*/ 72 h 83"/>
                <a:gd name="T42" fmla="*/ 78 w 86"/>
                <a:gd name="T43" fmla="*/ 64 h 83"/>
                <a:gd name="T44" fmla="*/ 84 w 86"/>
                <a:gd name="T45" fmla="*/ 58 h 83"/>
                <a:gd name="T46" fmla="*/ 86 w 86"/>
                <a:gd name="T47" fmla="*/ 51 h 83"/>
                <a:gd name="T48" fmla="*/ 86 w 86"/>
                <a:gd name="T49" fmla="*/ 41 h 83"/>
                <a:gd name="T50" fmla="*/ 84 w 86"/>
                <a:gd name="T51" fmla="*/ 32 h 83"/>
                <a:gd name="T52" fmla="*/ 82 w 86"/>
                <a:gd name="T53" fmla="*/ 24 h 83"/>
                <a:gd name="T54" fmla="*/ 75 w 86"/>
                <a:gd name="T55" fmla="*/ 13 h 83"/>
                <a:gd name="T56" fmla="*/ 61 w 86"/>
                <a:gd name="T57" fmla="*/ 3 h 83"/>
                <a:gd name="T58" fmla="*/ 61 w 86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3">
                  <a:moveTo>
                    <a:pt x="61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7" y="0"/>
                  </a:lnTo>
                  <a:lnTo>
                    <a:pt x="29" y="3"/>
                  </a:lnTo>
                  <a:lnTo>
                    <a:pt x="19" y="5"/>
                  </a:lnTo>
                  <a:lnTo>
                    <a:pt x="16" y="13"/>
                  </a:lnTo>
                  <a:lnTo>
                    <a:pt x="10" y="19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6" y="58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31" y="81"/>
                  </a:lnTo>
                  <a:lnTo>
                    <a:pt x="44" y="83"/>
                  </a:lnTo>
                  <a:lnTo>
                    <a:pt x="61" y="81"/>
                  </a:lnTo>
                  <a:lnTo>
                    <a:pt x="67" y="76"/>
                  </a:lnTo>
                  <a:lnTo>
                    <a:pt x="75" y="72"/>
                  </a:lnTo>
                  <a:lnTo>
                    <a:pt x="78" y="64"/>
                  </a:lnTo>
                  <a:lnTo>
                    <a:pt x="84" y="58"/>
                  </a:lnTo>
                  <a:lnTo>
                    <a:pt x="86" y="51"/>
                  </a:lnTo>
                  <a:lnTo>
                    <a:pt x="86" y="41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5" y="13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orme libre 143"/>
            <p:cNvSpPr>
              <a:spLocks/>
            </p:cNvSpPr>
            <p:nvPr/>
          </p:nvSpPr>
          <p:spPr bwMode="auto">
            <a:xfrm>
              <a:off x="5956300" y="2678113"/>
              <a:ext cx="60325" cy="63500"/>
            </a:xfrm>
            <a:custGeom>
              <a:avLst/>
              <a:gdLst>
                <a:gd name="T0" fmla="*/ 53 w 76"/>
                <a:gd name="T1" fmla="*/ 6 h 80"/>
                <a:gd name="T2" fmla="*/ 45 w 76"/>
                <a:gd name="T3" fmla="*/ 0 h 80"/>
                <a:gd name="T4" fmla="*/ 38 w 76"/>
                <a:gd name="T5" fmla="*/ 0 h 80"/>
                <a:gd name="T6" fmla="*/ 28 w 76"/>
                <a:gd name="T7" fmla="*/ 0 h 80"/>
                <a:gd name="T8" fmla="*/ 22 w 76"/>
                <a:gd name="T9" fmla="*/ 6 h 80"/>
                <a:gd name="T10" fmla="*/ 11 w 76"/>
                <a:gd name="T11" fmla="*/ 12 h 80"/>
                <a:gd name="T12" fmla="*/ 3 w 76"/>
                <a:gd name="T13" fmla="*/ 27 h 80"/>
                <a:gd name="T14" fmla="*/ 0 w 76"/>
                <a:gd name="T15" fmla="*/ 42 h 80"/>
                <a:gd name="T16" fmla="*/ 2 w 76"/>
                <a:gd name="T17" fmla="*/ 55 h 80"/>
                <a:gd name="T18" fmla="*/ 11 w 76"/>
                <a:gd name="T19" fmla="*/ 69 h 80"/>
                <a:gd name="T20" fmla="*/ 24 w 76"/>
                <a:gd name="T21" fmla="*/ 78 h 80"/>
                <a:gd name="T22" fmla="*/ 38 w 76"/>
                <a:gd name="T23" fmla="*/ 80 h 80"/>
                <a:gd name="T24" fmla="*/ 53 w 76"/>
                <a:gd name="T25" fmla="*/ 78 h 80"/>
                <a:gd name="T26" fmla="*/ 64 w 76"/>
                <a:gd name="T27" fmla="*/ 69 h 80"/>
                <a:gd name="T28" fmla="*/ 74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1 h 80"/>
                <a:gd name="T36" fmla="*/ 74 w 76"/>
                <a:gd name="T37" fmla="*/ 25 h 80"/>
                <a:gd name="T38" fmla="*/ 64 w 76"/>
                <a:gd name="T39" fmla="*/ 12 h 80"/>
                <a:gd name="T40" fmla="*/ 53 w 76"/>
                <a:gd name="T41" fmla="*/ 6 h 80"/>
                <a:gd name="T42" fmla="*/ 53 w 76"/>
                <a:gd name="T43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6"/>
                  </a:moveTo>
                  <a:lnTo>
                    <a:pt x="45" y="0"/>
                  </a:lnTo>
                  <a:lnTo>
                    <a:pt x="38" y="0"/>
                  </a:lnTo>
                  <a:lnTo>
                    <a:pt x="28" y="0"/>
                  </a:lnTo>
                  <a:lnTo>
                    <a:pt x="22" y="6"/>
                  </a:lnTo>
                  <a:lnTo>
                    <a:pt x="11" y="12"/>
                  </a:lnTo>
                  <a:lnTo>
                    <a:pt x="3" y="27"/>
                  </a:lnTo>
                  <a:lnTo>
                    <a:pt x="0" y="42"/>
                  </a:lnTo>
                  <a:lnTo>
                    <a:pt x="2" y="55"/>
                  </a:lnTo>
                  <a:lnTo>
                    <a:pt x="11" y="69"/>
                  </a:lnTo>
                  <a:lnTo>
                    <a:pt x="24" y="78"/>
                  </a:lnTo>
                  <a:lnTo>
                    <a:pt x="38" y="80"/>
                  </a:lnTo>
                  <a:lnTo>
                    <a:pt x="53" y="78"/>
                  </a:lnTo>
                  <a:lnTo>
                    <a:pt x="64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4" y="12"/>
                  </a:lnTo>
                  <a:lnTo>
                    <a:pt x="53" y="6"/>
                  </a:lnTo>
                  <a:lnTo>
                    <a:pt x="53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orme libre 144"/>
            <p:cNvSpPr>
              <a:spLocks/>
            </p:cNvSpPr>
            <p:nvPr/>
          </p:nvSpPr>
          <p:spPr bwMode="auto">
            <a:xfrm>
              <a:off x="7878763" y="2690813"/>
              <a:ext cx="71438" cy="71438"/>
            </a:xfrm>
            <a:custGeom>
              <a:avLst/>
              <a:gdLst>
                <a:gd name="T0" fmla="*/ 63 w 92"/>
                <a:gd name="T1" fmla="*/ 6 h 92"/>
                <a:gd name="T2" fmla="*/ 54 w 92"/>
                <a:gd name="T3" fmla="*/ 2 h 92"/>
                <a:gd name="T4" fmla="*/ 44 w 92"/>
                <a:gd name="T5" fmla="*/ 0 h 92"/>
                <a:gd name="T6" fmla="*/ 35 w 92"/>
                <a:gd name="T7" fmla="*/ 0 h 92"/>
                <a:gd name="T8" fmla="*/ 29 w 92"/>
                <a:gd name="T9" fmla="*/ 4 h 92"/>
                <a:gd name="T10" fmla="*/ 19 w 92"/>
                <a:gd name="T11" fmla="*/ 10 h 92"/>
                <a:gd name="T12" fmla="*/ 14 w 92"/>
                <a:gd name="T13" fmla="*/ 16 h 92"/>
                <a:gd name="T14" fmla="*/ 8 w 92"/>
                <a:gd name="T15" fmla="*/ 21 h 92"/>
                <a:gd name="T16" fmla="*/ 4 w 92"/>
                <a:gd name="T17" fmla="*/ 31 h 92"/>
                <a:gd name="T18" fmla="*/ 0 w 92"/>
                <a:gd name="T19" fmla="*/ 38 h 92"/>
                <a:gd name="T20" fmla="*/ 0 w 92"/>
                <a:gd name="T21" fmla="*/ 46 h 92"/>
                <a:gd name="T22" fmla="*/ 0 w 92"/>
                <a:gd name="T23" fmla="*/ 55 h 92"/>
                <a:gd name="T24" fmla="*/ 4 w 92"/>
                <a:gd name="T25" fmla="*/ 65 h 92"/>
                <a:gd name="T26" fmla="*/ 8 w 92"/>
                <a:gd name="T27" fmla="*/ 73 h 92"/>
                <a:gd name="T28" fmla="*/ 14 w 92"/>
                <a:gd name="T29" fmla="*/ 78 h 92"/>
                <a:gd name="T30" fmla="*/ 21 w 92"/>
                <a:gd name="T31" fmla="*/ 84 h 92"/>
                <a:gd name="T32" fmla="*/ 29 w 92"/>
                <a:gd name="T33" fmla="*/ 92 h 92"/>
                <a:gd name="T34" fmla="*/ 36 w 92"/>
                <a:gd name="T35" fmla="*/ 92 h 92"/>
                <a:gd name="T36" fmla="*/ 46 w 92"/>
                <a:gd name="T37" fmla="*/ 92 h 92"/>
                <a:gd name="T38" fmla="*/ 54 w 92"/>
                <a:gd name="T39" fmla="*/ 92 h 92"/>
                <a:gd name="T40" fmla="*/ 63 w 92"/>
                <a:gd name="T41" fmla="*/ 90 h 92"/>
                <a:gd name="T42" fmla="*/ 71 w 92"/>
                <a:gd name="T43" fmla="*/ 84 h 92"/>
                <a:gd name="T44" fmla="*/ 78 w 92"/>
                <a:gd name="T45" fmla="*/ 78 h 92"/>
                <a:gd name="T46" fmla="*/ 82 w 92"/>
                <a:gd name="T47" fmla="*/ 73 h 92"/>
                <a:gd name="T48" fmla="*/ 88 w 92"/>
                <a:gd name="T49" fmla="*/ 65 h 92"/>
                <a:gd name="T50" fmla="*/ 90 w 92"/>
                <a:gd name="T51" fmla="*/ 54 h 92"/>
                <a:gd name="T52" fmla="*/ 92 w 92"/>
                <a:gd name="T53" fmla="*/ 46 h 92"/>
                <a:gd name="T54" fmla="*/ 90 w 92"/>
                <a:gd name="T55" fmla="*/ 36 h 92"/>
                <a:gd name="T56" fmla="*/ 88 w 92"/>
                <a:gd name="T57" fmla="*/ 29 h 92"/>
                <a:gd name="T58" fmla="*/ 82 w 92"/>
                <a:gd name="T59" fmla="*/ 21 h 92"/>
                <a:gd name="T60" fmla="*/ 78 w 92"/>
                <a:gd name="T61" fmla="*/ 16 h 92"/>
                <a:gd name="T62" fmla="*/ 71 w 92"/>
                <a:gd name="T63" fmla="*/ 10 h 92"/>
                <a:gd name="T64" fmla="*/ 63 w 92"/>
                <a:gd name="T65" fmla="*/ 6 h 92"/>
                <a:gd name="T66" fmla="*/ 63 w 92"/>
                <a:gd name="T67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2">
                  <a:moveTo>
                    <a:pt x="63" y="6"/>
                  </a:moveTo>
                  <a:lnTo>
                    <a:pt x="54" y="2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9" y="4"/>
                  </a:lnTo>
                  <a:lnTo>
                    <a:pt x="19" y="10"/>
                  </a:lnTo>
                  <a:lnTo>
                    <a:pt x="14" y="16"/>
                  </a:lnTo>
                  <a:lnTo>
                    <a:pt x="8" y="21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4" y="78"/>
                  </a:lnTo>
                  <a:lnTo>
                    <a:pt x="21" y="84"/>
                  </a:lnTo>
                  <a:lnTo>
                    <a:pt x="29" y="92"/>
                  </a:lnTo>
                  <a:lnTo>
                    <a:pt x="36" y="92"/>
                  </a:lnTo>
                  <a:lnTo>
                    <a:pt x="46" y="92"/>
                  </a:lnTo>
                  <a:lnTo>
                    <a:pt x="54" y="92"/>
                  </a:lnTo>
                  <a:lnTo>
                    <a:pt x="63" y="90"/>
                  </a:lnTo>
                  <a:lnTo>
                    <a:pt x="71" y="84"/>
                  </a:lnTo>
                  <a:lnTo>
                    <a:pt x="78" y="78"/>
                  </a:lnTo>
                  <a:lnTo>
                    <a:pt x="82" y="73"/>
                  </a:lnTo>
                  <a:lnTo>
                    <a:pt x="88" y="65"/>
                  </a:lnTo>
                  <a:lnTo>
                    <a:pt x="90" y="54"/>
                  </a:lnTo>
                  <a:lnTo>
                    <a:pt x="92" y="46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8" y="16"/>
                  </a:lnTo>
                  <a:lnTo>
                    <a:pt x="71" y="10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orme libre 145"/>
            <p:cNvSpPr>
              <a:spLocks/>
            </p:cNvSpPr>
            <p:nvPr/>
          </p:nvSpPr>
          <p:spPr bwMode="auto">
            <a:xfrm>
              <a:off x="7915275" y="563563"/>
              <a:ext cx="55563" cy="52388"/>
            </a:xfrm>
            <a:custGeom>
              <a:avLst/>
              <a:gdLst>
                <a:gd name="T0" fmla="*/ 6 w 68"/>
                <a:gd name="T1" fmla="*/ 53 h 67"/>
                <a:gd name="T2" fmla="*/ 15 w 68"/>
                <a:gd name="T3" fmla="*/ 61 h 67"/>
                <a:gd name="T4" fmla="*/ 28 w 68"/>
                <a:gd name="T5" fmla="*/ 67 h 67"/>
                <a:gd name="T6" fmla="*/ 42 w 68"/>
                <a:gd name="T7" fmla="*/ 67 h 67"/>
                <a:gd name="T8" fmla="*/ 55 w 68"/>
                <a:gd name="T9" fmla="*/ 65 h 67"/>
                <a:gd name="T10" fmla="*/ 63 w 68"/>
                <a:gd name="T11" fmla="*/ 53 h 67"/>
                <a:gd name="T12" fmla="*/ 68 w 68"/>
                <a:gd name="T13" fmla="*/ 42 h 67"/>
                <a:gd name="T14" fmla="*/ 68 w 68"/>
                <a:gd name="T15" fmla="*/ 29 h 67"/>
                <a:gd name="T16" fmla="*/ 66 w 68"/>
                <a:gd name="T17" fmla="*/ 15 h 67"/>
                <a:gd name="T18" fmla="*/ 55 w 68"/>
                <a:gd name="T19" fmla="*/ 6 h 67"/>
                <a:gd name="T20" fmla="*/ 44 w 68"/>
                <a:gd name="T21" fmla="*/ 0 h 67"/>
                <a:gd name="T22" fmla="*/ 30 w 68"/>
                <a:gd name="T23" fmla="*/ 0 h 67"/>
                <a:gd name="T24" fmla="*/ 17 w 68"/>
                <a:gd name="T25" fmla="*/ 6 h 67"/>
                <a:gd name="T26" fmla="*/ 6 w 68"/>
                <a:gd name="T27" fmla="*/ 13 h 67"/>
                <a:gd name="T28" fmla="*/ 2 w 68"/>
                <a:gd name="T29" fmla="*/ 27 h 67"/>
                <a:gd name="T30" fmla="*/ 0 w 68"/>
                <a:gd name="T31" fmla="*/ 40 h 67"/>
                <a:gd name="T32" fmla="*/ 6 w 68"/>
                <a:gd name="T33" fmla="*/ 53 h 67"/>
                <a:gd name="T34" fmla="*/ 6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3"/>
                  </a:moveTo>
                  <a:lnTo>
                    <a:pt x="15" y="61"/>
                  </a:lnTo>
                  <a:lnTo>
                    <a:pt x="28" y="67"/>
                  </a:lnTo>
                  <a:lnTo>
                    <a:pt x="42" y="67"/>
                  </a:lnTo>
                  <a:lnTo>
                    <a:pt x="55" y="65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6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orme libre 146"/>
            <p:cNvSpPr>
              <a:spLocks/>
            </p:cNvSpPr>
            <p:nvPr/>
          </p:nvSpPr>
          <p:spPr bwMode="auto">
            <a:xfrm>
              <a:off x="7497763" y="749300"/>
              <a:ext cx="53975" cy="55563"/>
            </a:xfrm>
            <a:custGeom>
              <a:avLst/>
              <a:gdLst>
                <a:gd name="T0" fmla="*/ 6 w 69"/>
                <a:gd name="T1" fmla="*/ 51 h 68"/>
                <a:gd name="T2" fmla="*/ 14 w 69"/>
                <a:gd name="T3" fmla="*/ 62 h 68"/>
                <a:gd name="T4" fmla="*/ 25 w 69"/>
                <a:gd name="T5" fmla="*/ 68 h 68"/>
                <a:gd name="T6" fmla="*/ 38 w 69"/>
                <a:gd name="T7" fmla="*/ 68 h 68"/>
                <a:gd name="T8" fmla="*/ 54 w 69"/>
                <a:gd name="T9" fmla="*/ 62 h 68"/>
                <a:gd name="T10" fmla="*/ 63 w 69"/>
                <a:gd name="T11" fmla="*/ 53 h 68"/>
                <a:gd name="T12" fmla="*/ 69 w 69"/>
                <a:gd name="T13" fmla="*/ 42 h 68"/>
                <a:gd name="T14" fmla="*/ 69 w 69"/>
                <a:gd name="T15" fmla="*/ 28 h 68"/>
                <a:gd name="T16" fmla="*/ 63 w 69"/>
                <a:gd name="T17" fmla="*/ 17 h 68"/>
                <a:gd name="T18" fmla="*/ 54 w 69"/>
                <a:gd name="T19" fmla="*/ 5 h 68"/>
                <a:gd name="T20" fmla="*/ 42 w 69"/>
                <a:gd name="T21" fmla="*/ 0 h 68"/>
                <a:gd name="T22" fmla="*/ 27 w 69"/>
                <a:gd name="T23" fmla="*/ 0 h 68"/>
                <a:gd name="T24" fmla="*/ 15 w 69"/>
                <a:gd name="T25" fmla="*/ 5 h 68"/>
                <a:gd name="T26" fmla="*/ 6 w 69"/>
                <a:gd name="T27" fmla="*/ 13 h 68"/>
                <a:gd name="T28" fmla="*/ 0 w 69"/>
                <a:gd name="T29" fmla="*/ 24 h 68"/>
                <a:gd name="T30" fmla="*/ 0 w 69"/>
                <a:gd name="T31" fmla="*/ 38 h 68"/>
                <a:gd name="T32" fmla="*/ 6 w 69"/>
                <a:gd name="T33" fmla="*/ 51 h 68"/>
                <a:gd name="T34" fmla="*/ 6 w 69"/>
                <a:gd name="T35" fmla="*/ 5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8">
                  <a:moveTo>
                    <a:pt x="6" y="51"/>
                  </a:moveTo>
                  <a:lnTo>
                    <a:pt x="14" y="62"/>
                  </a:lnTo>
                  <a:lnTo>
                    <a:pt x="25" y="68"/>
                  </a:lnTo>
                  <a:lnTo>
                    <a:pt x="38" y="68"/>
                  </a:lnTo>
                  <a:lnTo>
                    <a:pt x="54" y="62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7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5"/>
                  </a:lnTo>
                  <a:lnTo>
                    <a:pt x="6" y="13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orme libre 147"/>
            <p:cNvSpPr>
              <a:spLocks/>
            </p:cNvSpPr>
            <p:nvPr/>
          </p:nvSpPr>
          <p:spPr bwMode="auto">
            <a:xfrm>
              <a:off x="7585075" y="776288"/>
              <a:ext cx="53975" cy="53975"/>
            </a:xfrm>
            <a:custGeom>
              <a:avLst/>
              <a:gdLst>
                <a:gd name="T0" fmla="*/ 5 w 68"/>
                <a:gd name="T1" fmla="*/ 53 h 67"/>
                <a:gd name="T2" fmla="*/ 15 w 68"/>
                <a:gd name="T3" fmla="*/ 61 h 67"/>
                <a:gd name="T4" fmla="*/ 28 w 68"/>
                <a:gd name="T5" fmla="*/ 67 h 67"/>
                <a:gd name="T6" fmla="*/ 39 w 68"/>
                <a:gd name="T7" fmla="*/ 67 h 67"/>
                <a:gd name="T8" fmla="*/ 53 w 68"/>
                <a:gd name="T9" fmla="*/ 65 h 67"/>
                <a:gd name="T10" fmla="*/ 62 w 68"/>
                <a:gd name="T11" fmla="*/ 53 h 67"/>
                <a:gd name="T12" fmla="*/ 68 w 68"/>
                <a:gd name="T13" fmla="*/ 42 h 67"/>
                <a:gd name="T14" fmla="*/ 68 w 68"/>
                <a:gd name="T15" fmla="*/ 28 h 67"/>
                <a:gd name="T16" fmla="*/ 64 w 68"/>
                <a:gd name="T17" fmla="*/ 15 h 67"/>
                <a:gd name="T18" fmla="*/ 53 w 68"/>
                <a:gd name="T19" fmla="*/ 6 h 67"/>
                <a:gd name="T20" fmla="*/ 41 w 68"/>
                <a:gd name="T21" fmla="*/ 0 h 67"/>
                <a:gd name="T22" fmla="*/ 28 w 68"/>
                <a:gd name="T23" fmla="*/ 0 h 67"/>
                <a:gd name="T24" fmla="*/ 15 w 68"/>
                <a:gd name="T25" fmla="*/ 6 h 67"/>
                <a:gd name="T26" fmla="*/ 5 w 68"/>
                <a:gd name="T27" fmla="*/ 13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3 h 67"/>
                <a:gd name="T34" fmla="*/ 5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3"/>
                  </a:moveTo>
                  <a:lnTo>
                    <a:pt x="15" y="61"/>
                  </a:lnTo>
                  <a:lnTo>
                    <a:pt x="28" y="67"/>
                  </a:lnTo>
                  <a:lnTo>
                    <a:pt x="39" y="67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5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5" y="6"/>
                  </a:lnTo>
                  <a:lnTo>
                    <a:pt x="5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orme libre 148"/>
            <p:cNvSpPr>
              <a:spLocks/>
            </p:cNvSpPr>
            <p:nvPr/>
          </p:nvSpPr>
          <p:spPr bwMode="auto">
            <a:xfrm>
              <a:off x="7672388" y="809625"/>
              <a:ext cx="55563" cy="55563"/>
            </a:xfrm>
            <a:custGeom>
              <a:avLst/>
              <a:gdLst>
                <a:gd name="T0" fmla="*/ 5 w 68"/>
                <a:gd name="T1" fmla="*/ 51 h 68"/>
                <a:gd name="T2" fmla="*/ 15 w 68"/>
                <a:gd name="T3" fmla="*/ 63 h 68"/>
                <a:gd name="T4" fmla="*/ 28 w 68"/>
                <a:gd name="T5" fmla="*/ 68 h 68"/>
                <a:gd name="T6" fmla="*/ 42 w 68"/>
                <a:gd name="T7" fmla="*/ 68 h 68"/>
                <a:gd name="T8" fmla="*/ 55 w 68"/>
                <a:gd name="T9" fmla="*/ 63 h 68"/>
                <a:gd name="T10" fmla="*/ 63 w 68"/>
                <a:gd name="T11" fmla="*/ 53 h 68"/>
                <a:gd name="T12" fmla="*/ 68 w 68"/>
                <a:gd name="T13" fmla="*/ 42 h 68"/>
                <a:gd name="T14" fmla="*/ 68 w 68"/>
                <a:gd name="T15" fmla="*/ 28 h 68"/>
                <a:gd name="T16" fmla="*/ 64 w 68"/>
                <a:gd name="T17" fmla="*/ 17 h 68"/>
                <a:gd name="T18" fmla="*/ 55 w 68"/>
                <a:gd name="T19" fmla="*/ 5 h 68"/>
                <a:gd name="T20" fmla="*/ 42 w 68"/>
                <a:gd name="T21" fmla="*/ 0 h 68"/>
                <a:gd name="T22" fmla="*/ 30 w 68"/>
                <a:gd name="T23" fmla="*/ 0 h 68"/>
                <a:gd name="T24" fmla="*/ 17 w 68"/>
                <a:gd name="T25" fmla="*/ 5 h 68"/>
                <a:gd name="T26" fmla="*/ 5 w 68"/>
                <a:gd name="T27" fmla="*/ 11 h 68"/>
                <a:gd name="T28" fmla="*/ 0 w 68"/>
                <a:gd name="T29" fmla="*/ 25 h 68"/>
                <a:gd name="T30" fmla="*/ 0 w 68"/>
                <a:gd name="T31" fmla="*/ 38 h 68"/>
                <a:gd name="T32" fmla="*/ 5 w 68"/>
                <a:gd name="T33" fmla="*/ 51 h 68"/>
                <a:gd name="T34" fmla="*/ 5 w 68"/>
                <a:gd name="T35" fmla="*/ 5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5" y="51"/>
                  </a:moveTo>
                  <a:lnTo>
                    <a:pt x="15" y="63"/>
                  </a:lnTo>
                  <a:lnTo>
                    <a:pt x="28" y="68"/>
                  </a:lnTo>
                  <a:lnTo>
                    <a:pt x="42" y="68"/>
                  </a:lnTo>
                  <a:lnTo>
                    <a:pt x="55" y="63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7" y="5"/>
                  </a:lnTo>
                  <a:lnTo>
                    <a:pt x="5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5" y="51"/>
                  </a:lnTo>
                  <a:lnTo>
                    <a:pt x="5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orme libre 149"/>
            <p:cNvSpPr>
              <a:spLocks/>
            </p:cNvSpPr>
            <p:nvPr/>
          </p:nvSpPr>
          <p:spPr bwMode="auto">
            <a:xfrm>
              <a:off x="7724775" y="701675"/>
              <a:ext cx="55563" cy="52388"/>
            </a:xfrm>
            <a:custGeom>
              <a:avLst/>
              <a:gdLst>
                <a:gd name="T0" fmla="*/ 6 w 71"/>
                <a:gd name="T1" fmla="*/ 53 h 66"/>
                <a:gd name="T2" fmla="*/ 16 w 71"/>
                <a:gd name="T3" fmla="*/ 61 h 66"/>
                <a:gd name="T4" fmla="*/ 29 w 71"/>
                <a:gd name="T5" fmla="*/ 66 h 66"/>
                <a:gd name="T6" fmla="*/ 40 w 71"/>
                <a:gd name="T7" fmla="*/ 66 h 66"/>
                <a:gd name="T8" fmla="*/ 54 w 71"/>
                <a:gd name="T9" fmla="*/ 63 h 66"/>
                <a:gd name="T10" fmla="*/ 65 w 71"/>
                <a:gd name="T11" fmla="*/ 53 h 66"/>
                <a:gd name="T12" fmla="*/ 71 w 71"/>
                <a:gd name="T13" fmla="*/ 42 h 66"/>
                <a:gd name="T14" fmla="*/ 69 w 71"/>
                <a:gd name="T15" fmla="*/ 28 h 66"/>
                <a:gd name="T16" fmla="*/ 65 w 71"/>
                <a:gd name="T17" fmla="*/ 17 h 66"/>
                <a:gd name="T18" fmla="*/ 54 w 71"/>
                <a:gd name="T19" fmla="*/ 6 h 66"/>
                <a:gd name="T20" fmla="*/ 42 w 71"/>
                <a:gd name="T21" fmla="*/ 0 h 66"/>
                <a:gd name="T22" fmla="*/ 29 w 71"/>
                <a:gd name="T23" fmla="*/ 0 h 66"/>
                <a:gd name="T24" fmla="*/ 18 w 71"/>
                <a:gd name="T25" fmla="*/ 4 h 66"/>
                <a:gd name="T26" fmla="*/ 6 w 71"/>
                <a:gd name="T27" fmla="*/ 13 h 66"/>
                <a:gd name="T28" fmla="*/ 2 w 71"/>
                <a:gd name="T29" fmla="*/ 27 h 66"/>
                <a:gd name="T30" fmla="*/ 0 w 71"/>
                <a:gd name="T31" fmla="*/ 40 h 66"/>
                <a:gd name="T32" fmla="*/ 6 w 71"/>
                <a:gd name="T33" fmla="*/ 53 h 66"/>
                <a:gd name="T34" fmla="*/ 6 w 71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6">
                  <a:moveTo>
                    <a:pt x="6" y="53"/>
                  </a:moveTo>
                  <a:lnTo>
                    <a:pt x="16" y="61"/>
                  </a:lnTo>
                  <a:lnTo>
                    <a:pt x="29" y="66"/>
                  </a:lnTo>
                  <a:lnTo>
                    <a:pt x="40" y="66"/>
                  </a:lnTo>
                  <a:lnTo>
                    <a:pt x="54" y="63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8" y="4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orme libre 150"/>
            <p:cNvSpPr>
              <a:spLocks/>
            </p:cNvSpPr>
            <p:nvPr/>
          </p:nvSpPr>
          <p:spPr bwMode="auto">
            <a:xfrm>
              <a:off x="7807325" y="617538"/>
              <a:ext cx="53975" cy="52388"/>
            </a:xfrm>
            <a:custGeom>
              <a:avLst/>
              <a:gdLst>
                <a:gd name="T0" fmla="*/ 4 w 68"/>
                <a:gd name="T1" fmla="*/ 54 h 67"/>
                <a:gd name="T2" fmla="*/ 13 w 68"/>
                <a:gd name="T3" fmla="*/ 61 h 67"/>
                <a:gd name="T4" fmla="*/ 27 w 68"/>
                <a:gd name="T5" fmla="*/ 67 h 67"/>
                <a:gd name="T6" fmla="*/ 40 w 68"/>
                <a:gd name="T7" fmla="*/ 67 h 67"/>
                <a:gd name="T8" fmla="*/ 53 w 68"/>
                <a:gd name="T9" fmla="*/ 65 h 67"/>
                <a:gd name="T10" fmla="*/ 63 w 68"/>
                <a:gd name="T11" fmla="*/ 54 h 67"/>
                <a:gd name="T12" fmla="*/ 68 w 68"/>
                <a:gd name="T13" fmla="*/ 42 h 67"/>
                <a:gd name="T14" fmla="*/ 68 w 68"/>
                <a:gd name="T15" fmla="*/ 29 h 67"/>
                <a:gd name="T16" fmla="*/ 65 w 68"/>
                <a:gd name="T17" fmla="*/ 18 h 67"/>
                <a:gd name="T18" fmla="*/ 55 w 68"/>
                <a:gd name="T19" fmla="*/ 6 h 67"/>
                <a:gd name="T20" fmla="*/ 42 w 68"/>
                <a:gd name="T21" fmla="*/ 2 h 67"/>
                <a:gd name="T22" fmla="*/ 28 w 68"/>
                <a:gd name="T23" fmla="*/ 0 h 67"/>
                <a:gd name="T24" fmla="*/ 17 w 68"/>
                <a:gd name="T25" fmla="*/ 6 h 67"/>
                <a:gd name="T26" fmla="*/ 6 w 68"/>
                <a:gd name="T27" fmla="*/ 14 h 67"/>
                <a:gd name="T28" fmla="*/ 0 w 68"/>
                <a:gd name="T29" fmla="*/ 27 h 67"/>
                <a:gd name="T30" fmla="*/ 0 w 68"/>
                <a:gd name="T31" fmla="*/ 40 h 67"/>
                <a:gd name="T32" fmla="*/ 4 w 68"/>
                <a:gd name="T33" fmla="*/ 54 h 67"/>
                <a:gd name="T34" fmla="*/ 4 w 68"/>
                <a:gd name="T35" fmla="*/ 5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4" y="54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3" y="65"/>
                  </a:lnTo>
                  <a:lnTo>
                    <a:pt x="63" y="54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5" y="18"/>
                  </a:lnTo>
                  <a:lnTo>
                    <a:pt x="55" y="6"/>
                  </a:lnTo>
                  <a:lnTo>
                    <a:pt x="42" y="2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6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4" y="54"/>
                  </a:lnTo>
                  <a:lnTo>
                    <a:pt x="4" y="5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orme libre 151"/>
            <p:cNvSpPr>
              <a:spLocks/>
            </p:cNvSpPr>
            <p:nvPr/>
          </p:nvSpPr>
          <p:spPr bwMode="auto">
            <a:xfrm>
              <a:off x="8029575" y="541338"/>
              <a:ext cx="53975" cy="53975"/>
            </a:xfrm>
            <a:custGeom>
              <a:avLst/>
              <a:gdLst>
                <a:gd name="T0" fmla="*/ 6 w 69"/>
                <a:gd name="T1" fmla="*/ 54 h 69"/>
                <a:gd name="T2" fmla="*/ 14 w 69"/>
                <a:gd name="T3" fmla="*/ 63 h 69"/>
                <a:gd name="T4" fmla="*/ 27 w 69"/>
                <a:gd name="T5" fmla="*/ 69 h 69"/>
                <a:gd name="T6" fmla="*/ 40 w 69"/>
                <a:gd name="T7" fmla="*/ 69 h 69"/>
                <a:gd name="T8" fmla="*/ 54 w 69"/>
                <a:gd name="T9" fmla="*/ 65 h 69"/>
                <a:gd name="T10" fmla="*/ 63 w 69"/>
                <a:gd name="T11" fmla="*/ 56 h 69"/>
                <a:gd name="T12" fmla="*/ 69 w 69"/>
                <a:gd name="T13" fmla="*/ 42 h 69"/>
                <a:gd name="T14" fmla="*/ 69 w 69"/>
                <a:gd name="T15" fmla="*/ 29 h 69"/>
                <a:gd name="T16" fmla="*/ 65 w 69"/>
                <a:gd name="T17" fmla="*/ 18 h 69"/>
                <a:gd name="T18" fmla="*/ 56 w 69"/>
                <a:gd name="T19" fmla="*/ 6 h 69"/>
                <a:gd name="T20" fmla="*/ 44 w 69"/>
                <a:gd name="T21" fmla="*/ 2 h 69"/>
                <a:gd name="T22" fmla="*/ 29 w 69"/>
                <a:gd name="T23" fmla="*/ 0 h 69"/>
                <a:gd name="T24" fmla="*/ 17 w 69"/>
                <a:gd name="T25" fmla="*/ 6 h 69"/>
                <a:gd name="T26" fmla="*/ 6 w 69"/>
                <a:gd name="T27" fmla="*/ 14 h 69"/>
                <a:gd name="T28" fmla="*/ 0 w 69"/>
                <a:gd name="T29" fmla="*/ 27 h 69"/>
                <a:gd name="T30" fmla="*/ 0 w 69"/>
                <a:gd name="T31" fmla="*/ 40 h 69"/>
                <a:gd name="T32" fmla="*/ 6 w 69"/>
                <a:gd name="T33" fmla="*/ 54 h 69"/>
                <a:gd name="T34" fmla="*/ 6 w 69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9">
                  <a:moveTo>
                    <a:pt x="6" y="54"/>
                  </a:moveTo>
                  <a:lnTo>
                    <a:pt x="14" y="63"/>
                  </a:lnTo>
                  <a:lnTo>
                    <a:pt x="27" y="69"/>
                  </a:lnTo>
                  <a:lnTo>
                    <a:pt x="40" y="69"/>
                  </a:lnTo>
                  <a:lnTo>
                    <a:pt x="54" y="65"/>
                  </a:lnTo>
                  <a:lnTo>
                    <a:pt x="63" y="56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8"/>
                  </a:lnTo>
                  <a:lnTo>
                    <a:pt x="56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4"/>
                  </a:lnTo>
                  <a:lnTo>
                    <a:pt x="6" y="5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orme libre 152"/>
            <p:cNvSpPr>
              <a:spLocks/>
            </p:cNvSpPr>
            <p:nvPr/>
          </p:nvSpPr>
          <p:spPr bwMode="auto">
            <a:xfrm>
              <a:off x="8158163" y="560388"/>
              <a:ext cx="55563" cy="52388"/>
            </a:xfrm>
            <a:custGeom>
              <a:avLst/>
              <a:gdLst>
                <a:gd name="T0" fmla="*/ 6 w 68"/>
                <a:gd name="T1" fmla="*/ 52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3 h 67"/>
                <a:gd name="T10" fmla="*/ 63 w 68"/>
                <a:gd name="T11" fmla="*/ 52 h 67"/>
                <a:gd name="T12" fmla="*/ 68 w 68"/>
                <a:gd name="T13" fmla="*/ 40 h 67"/>
                <a:gd name="T14" fmla="*/ 68 w 68"/>
                <a:gd name="T15" fmla="*/ 27 h 67"/>
                <a:gd name="T16" fmla="*/ 63 w 68"/>
                <a:gd name="T17" fmla="*/ 15 h 67"/>
                <a:gd name="T18" fmla="*/ 53 w 68"/>
                <a:gd name="T19" fmla="*/ 6 h 67"/>
                <a:gd name="T20" fmla="*/ 42 w 68"/>
                <a:gd name="T21" fmla="*/ 0 h 67"/>
                <a:gd name="T22" fmla="*/ 26 w 68"/>
                <a:gd name="T23" fmla="*/ 0 h 67"/>
                <a:gd name="T24" fmla="*/ 15 w 68"/>
                <a:gd name="T25" fmla="*/ 4 h 67"/>
                <a:gd name="T26" fmla="*/ 6 w 68"/>
                <a:gd name="T27" fmla="*/ 12 h 67"/>
                <a:gd name="T28" fmla="*/ 0 w 68"/>
                <a:gd name="T29" fmla="*/ 25 h 67"/>
                <a:gd name="T30" fmla="*/ 0 w 68"/>
                <a:gd name="T31" fmla="*/ 38 h 67"/>
                <a:gd name="T32" fmla="*/ 6 w 68"/>
                <a:gd name="T33" fmla="*/ 52 h 67"/>
                <a:gd name="T34" fmla="*/ 6 w 68"/>
                <a:gd name="T35" fmla="*/ 5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2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3" y="52"/>
                  </a:lnTo>
                  <a:lnTo>
                    <a:pt x="68" y="40"/>
                  </a:lnTo>
                  <a:lnTo>
                    <a:pt x="68" y="27"/>
                  </a:lnTo>
                  <a:lnTo>
                    <a:pt x="63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6" y="0"/>
                  </a:lnTo>
                  <a:lnTo>
                    <a:pt x="15" y="4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2"/>
                  </a:lnTo>
                  <a:lnTo>
                    <a:pt x="6" y="5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orme libre 153"/>
            <p:cNvSpPr>
              <a:spLocks/>
            </p:cNvSpPr>
            <p:nvPr/>
          </p:nvSpPr>
          <p:spPr bwMode="auto">
            <a:xfrm>
              <a:off x="8278813" y="600075"/>
              <a:ext cx="55563" cy="53975"/>
            </a:xfrm>
            <a:custGeom>
              <a:avLst/>
              <a:gdLst>
                <a:gd name="T0" fmla="*/ 6 w 68"/>
                <a:gd name="T1" fmla="*/ 53 h 68"/>
                <a:gd name="T2" fmla="*/ 13 w 68"/>
                <a:gd name="T3" fmla="*/ 62 h 68"/>
                <a:gd name="T4" fmla="*/ 27 w 68"/>
                <a:gd name="T5" fmla="*/ 68 h 68"/>
                <a:gd name="T6" fmla="*/ 40 w 68"/>
                <a:gd name="T7" fmla="*/ 68 h 68"/>
                <a:gd name="T8" fmla="*/ 55 w 68"/>
                <a:gd name="T9" fmla="*/ 64 h 68"/>
                <a:gd name="T10" fmla="*/ 63 w 68"/>
                <a:gd name="T11" fmla="*/ 55 h 68"/>
                <a:gd name="T12" fmla="*/ 68 w 68"/>
                <a:gd name="T13" fmla="*/ 43 h 68"/>
                <a:gd name="T14" fmla="*/ 68 w 68"/>
                <a:gd name="T15" fmla="*/ 30 h 68"/>
                <a:gd name="T16" fmla="*/ 65 w 68"/>
                <a:gd name="T17" fmla="*/ 17 h 68"/>
                <a:gd name="T18" fmla="*/ 55 w 68"/>
                <a:gd name="T19" fmla="*/ 5 h 68"/>
                <a:gd name="T20" fmla="*/ 42 w 68"/>
                <a:gd name="T21" fmla="*/ 0 h 68"/>
                <a:gd name="T22" fmla="*/ 28 w 68"/>
                <a:gd name="T23" fmla="*/ 0 h 68"/>
                <a:gd name="T24" fmla="*/ 17 w 68"/>
                <a:gd name="T25" fmla="*/ 5 h 68"/>
                <a:gd name="T26" fmla="*/ 6 w 68"/>
                <a:gd name="T27" fmla="*/ 13 h 68"/>
                <a:gd name="T28" fmla="*/ 0 w 68"/>
                <a:gd name="T29" fmla="*/ 26 h 68"/>
                <a:gd name="T30" fmla="*/ 0 w 68"/>
                <a:gd name="T31" fmla="*/ 39 h 68"/>
                <a:gd name="T32" fmla="*/ 6 w 68"/>
                <a:gd name="T33" fmla="*/ 53 h 68"/>
                <a:gd name="T34" fmla="*/ 6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6" y="53"/>
                  </a:moveTo>
                  <a:lnTo>
                    <a:pt x="13" y="62"/>
                  </a:lnTo>
                  <a:lnTo>
                    <a:pt x="27" y="68"/>
                  </a:lnTo>
                  <a:lnTo>
                    <a:pt x="40" y="68"/>
                  </a:lnTo>
                  <a:lnTo>
                    <a:pt x="55" y="64"/>
                  </a:lnTo>
                  <a:lnTo>
                    <a:pt x="63" y="55"/>
                  </a:lnTo>
                  <a:lnTo>
                    <a:pt x="68" y="43"/>
                  </a:lnTo>
                  <a:lnTo>
                    <a:pt x="68" y="30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orme libre 154"/>
            <p:cNvSpPr>
              <a:spLocks/>
            </p:cNvSpPr>
            <p:nvPr/>
          </p:nvSpPr>
          <p:spPr bwMode="auto">
            <a:xfrm>
              <a:off x="8274050" y="693738"/>
              <a:ext cx="53975" cy="55563"/>
            </a:xfrm>
            <a:custGeom>
              <a:avLst/>
              <a:gdLst>
                <a:gd name="T0" fmla="*/ 6 w 69"/>
                <a:gd name="T1" fmla="*/ 54 h 71"/>
                <a:gd name="T2" fmla="*/ 12 w 69"/>
                <a:gd name="T3" fmla="*/ 65 h 71"/>
                <a:gd name="T4" fmla="*/ 25 w 69"/>
                <a:gd name="T5" fmla="*/ 71 h 71"/>
                <a:gd name="T6" fmla="*/ 38 w 69"/>
                <a:gd name="T7" fmla="*/ 71 h 71"/>
                <a:gd name="T8" fmla="*/ 52 w 69"/>
                <a:gd name="T9" fmla="*/ 65 h 71"/>
                <a:gd name="T10" fmla="*/ 63 w 69"/>
                <a:gd name="T11" fmla="*/ 56 h 71"/>
                <a:gd name="T12" fmla="*/ 69 w 69"/>
                <a:gd name="T13" fmla="*/ 44 h 71"/>
                <a:gd name="T14" fmla="*/ 69 w 69"/>
                <a:gd name="T15" fmla="*/ 31 h 71"/>
                <a:gd name="T16" fmla="*/ 63 w 69"/>
                <a:gd name="T17" fmla="*/ 19 h 71"/>
                <a:gd name="T18" fmla="*/ 54 w 69"/>
                <a:gd name="T19" fmla="*/ 8 h 71"/>
                <a:gd name="T20" fmla="*/ 42 w 69"/>
                <a:gd name="T21" fmla="*/ 2 h 71"/>
                <a:gd name="T22" fmla="*/ 27 w 69"/>
                <a:gd name="T23" fmla="*/ 0 h 71"/>
                <a:gd name="T24" fmla="*/ 16 w 69"/>
                <a:gd name="T25" fmla="*/ 8 h 71"/>
                <a:gd name="T26" fmla="*/ 6 w 69"/>
                <a:gd name="T27" fmla="*/ 16 h 71"/>
                <a:gd name="T28" fmla="*/ 0 w 69"/>
                <a:gd name="T29" fmla="*/ 27 h 71"/>
                <a:gd name="T30" fmla="*/ 0 w 69"/>
                <a:gd name="T31" fmla="*/ 40 h 71"/>
                <a:gd name="T32" fmla="*/ 6 w 69"/>
                <a:gd name="T33" fmla="*/ 54 h 71"/>
                <a:gd name="T34" fmla="*/ 6 w 69"/>
                <a:gd name="T35" fmla="*/ 5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71">
                  <a:moveTo>
                    <a:pt x="6" y="54"/>
                  </a:moveTo>
                  <a:lnTo>
                    <a:pt x="12" y="65"/>
                  </a:lnTo>
                  <a:lnTo>
                    <a:pt x="25" y="71"/>
                  </a:lnTo>
                  <a:lnTo>
                    <a:pt x="38" y="71"/>
                  </a:lnTo>
                  <a:lnTo>
                    <a:pt x="52" y="65"/>
                  </a:lnTo>
                  <a:lnTo>
                    <a:pt x="63" y="56"/>
                  </a:lnTo>
                  <a:lnTo>
                    <a:pt x="69" y="44"/>
                  </a:lnTo>
                  <a:lnTo>
                    <a:pt x="69" y="31"/>
                  </a:lnTo>
                  <a:lnTo>
                    <a:pt x="63" y="19"/>
                  </a:lnTo>
                  <a:lnTo>
                    <a:pt x="54" y="8"/>
                  </a:lnTo>
                  <a:lnTo>
                    <a:pt x="42" y="2"/>
                  </a:lnTo>
                  <a:lnTo>
                    <a:pt x="27" y="0"/>
                  </a:lnTo>
                  <a:lnTo>
                    <a:pt x="16" y="8"/>
                  </a:lnTo>
                  <a:lnTo>
                    <a:pt x="6" y="16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4"/>
                  </a:lnTo>
                  <a:lnTo>
                    <a:pt x="6" y="5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orme libre 155"/>
            <p:cNvSpPr>
              <a:spLocks/>
            </p:cNvSpPr>
            <p:nvPr/>
          </p:nvSpPr>
          <p:spPr bwMode="auto">
            <a:xfrm>
              <a:off x="8150225" y="684213"/>
              <a:ext cx="53975" cy="52388"/>
            </a:xfrm>
            <a:custGeom>
              <a:avLst/>
              <a:gdLst>
                <a:gd name="T0" fmla="*/ 6 w 69"/>
                <a:gd name="T1" fmla="*/ 51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6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6 w 69"/>
                <a:gd name="T19" fmla="*/ 6 h 67"/>
                <a:gd name="T20" fmla="*/ 44 w 69"/>
                <a:gd name="T21" fmla="*/ 2 h 67"/>
                <a:gd name="T22" fmla="*/ 29 w 69"/>
                <a:gd name="T23" fmla="*/ 0 h 67"/>
                <a:gd name="T24" fmla="*/ 18 w 69"/>
                <a:gd name="T25" fmla="*/ 6 h 67"/>
                <a:gd name="T26" fmla="*/ 6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1 h 67"/>
                <a:gd name="T34" fmla="*/ 6 w 69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1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6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6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orme libre 156"/>
            <p:cNvSpPr>
              <a:spLocks/>
            </p:cNvSpPr>
            <p:nvPr/>
          </p:nvSpPr>
          <p:spPr bwMode="auto">
            <a:xfrm>
              <a:off x="8026400" y="671513"/>
              <a:ext cx="53975" cy="52388"/>
            </a:xfrm>
            <a:custGeom>
              <a:avLst/>
              <a:gdLst>
                <a:gd name="T0" fmla="*/ 5 w 68"/>
                <a:gd name="T1" fmla="*/ 53 h 66"/>
                <a:gd name="T2" fmla="*/ 15 w 68"/>
                <a:gd name="T3" fmla="*/ 61 h 66"/>
                <a:gd name="T4" fmla="*/ 28 w 68"/>
                <a:gd name="T5" fmla="*/ 66 h 66"/>
                <a:gd name="T6" fmla="*/ 41 w 68"/>
                <a:gd name="T7" fmla="*/ 66 h 66"/>
                <a:gd name="T8" fmla="*/ 55 w 68"/>
                <a:gd name="T9" fmla="*/ 65 h 66"/>
                <a:gd name="T10" fmla="*/ 62 w 68"/>
                <a:gd name="T11" fmla="*/ 55 h 66"/>
                <a:gd name="T12" fmla="*/ 68 w 68"/>
                <a:gd name="T13" fmla="*/ 42 h 66"/>
                <a:gd name="T14" fmla="*/ 68 w 68"/>
                <a:gd name="T15" fmla="*/ 28 h 66"/>
                <a:gd name="T16" fmla="*/ 66 w 68"/>
                <a:gd name="T17" fmla="*/ 17 h 66"/>
                <a:gd name="T18" fmla="*/ 55 w 68"/>
                <a:gd name="T19" fmla="*/ 6 h 66"/>
                <a:gd name="T20" fmla="*/ 43 w 68"/>
                <a:gd name="T21" fmla="*/ 0 h 66"/>
                <a:gd name="T22" fmla="*/ 28 w 68"/>
                <a:gd name="T23" fmla="*/ 0 h 66"/>
                <a:gd name="T24" fmla="*/ 17 w 68"/>
                <a:gd name="T25" fmla="*/ 6 h 66"/>
                <a:gd name="T26" fmla="*/ 5 w 68"/>
                <a:gd name="T27" fmla="*/ 13 h 66"/>
                <a:gd name="T28" fmla="*/ 1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5" y="61"/>
                  </a:lnTo>
                  <a:lnTo>
                    <a:pt x="28" y="66"/>
                  </a:lnTo>
                  <a:lnTo>
                    <a:pt x="41" y="66"/>
                  </a:lnTo>
                  <a:lnTo>
                    <a:pt x="55" y="65"/>
                  </a:lnTo>
                  <a:lnTo>
                    <a:pt x="62" y="55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6" y="17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3"/>
                  </a:lnTo>
                  <a:lnTo>
                    <a:pt x="1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orme libre 157"/>
            <p:cNvSpPr>
              <a:spLocks/>
            </p:cNvSpPr>
            <p:nvPr/>
          </p:nvSpPr>
          <p:spPr bwMode="auto">
            <a:xfrm>
              <a:off x="7913688" y="700088"/>
              <a:ext cx="55563" cy="52388"/>
            </a:xfrm>
            <a:custGeom>
              <a:avLst/>
              <a:gdLst>
                <a:gd name="T0" fmla="*/ 6 w 68"/>
                <a:gd name="T1" fmla="*/ 51 h 67"/>
                <a:gd name="T2" fmla="*/ 13 w 68"/>
                <a:gd name="T3" fmla="*/ 61 h 67"/>
                <a:gd name="T4" fmla="*/ 27 w 68"/>
                <a:gd name="T5" fmla="*/ 67 h 67"/>
                <a:gd name="T6" fmla="*/ 38 w 68"/>
                <a:gd name="T7" fmla="*/ 67 h 67"/>
                <a:gd name="T8" fmla="*/ 53 w 68"/>
                <a:gd name="T9" fmla="*/ 63 h 67"/>
                <a:gd name="T10" fmla="*/ 63 w 68"/>
                <a:gd name="T11" fmla="*/ 53 h 67"/>
                <a:gd name="T12" fmla="*/ 68 w 68"/>
                <a:gd name="T13" fmla="*/ 42 h 67"/>
                <a:gd name="T14" fmla="*/ 68 w 68"/>
                <a:gd name="T15" fmla="*/ 27 h 67"/>
                <a:gd name="T16" fmla="*/ 65 w 68"/>
                <a:gd name="T17" fmla="*/ 15 h 67"/>
                <a:gd name="T18" fmla="*/ 53 w 68"/>
                <a:gd name="T19" fmla="*/ 6 h 67"/>
                <a:gd name="T20" fmla="*/ 42 w 68"/>
                <a:gd name="T21" fmla="*/ 0 h 67"/>
                <a:gd name="T22" fmla="*/ 27 w 68"/>
                <a:gd name="T23" fmla="*/ 0 h 67"/>
                <a:gd name="T24" fmla="*/ 15 w 68"/>
                <a:gd name="T25" fmla="*/ 6 h 67"/>
                <a:gd name="T26" fmla="*/ 6 w 68"/>
                <a:gd name="T27" fmla="*/ 11 h 67"/>
                <a:gd name="T28" fmla="*/ 0 w 68"/>
                <a:gd name="T29" fmla="*/ 25 h 67"/>
                <a:gd name="T30" fmla="*/ 0 w 68"/>
                <a:gd name="T31" fmla="*/ 38 h 67"/>
                <a:gd name="T32" fmla="*/ 6 w 68"/>
                <a:gd name="T33" fmla="*/ 51 h 67"/>
                <a:gd name="T34" fmla="*/ 6 w 68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1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38" y="67"/>
                  </a:lnTo>
                  <a:lnTo>
                    <a:pt x="53" y="63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7"/>
                  </a:lnTo>
                  <a:lnTo>
                    <a:pt x="65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6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orme libre 158"/>
            <p:cNvSpPr>
              <a:spLocks/>
            </p:cNvSpPr>
            <p:nvPr/>
          </p:nvSpPr>
          <p:spPr bwMode="auto">
            <a:xfrm>
              <a:off x="7920038" y="858838"/>
              <a:ext cx="53975" cy="52388"/>
            </a:xfrm>
            <a:custGeom>
              <a:avLst/>
              <a:gdLst>
                <a:gd name="T0" fmla="*/ 5 w 68"/>
                <a:gd name="T1" fmla="*/ 51 h 66"/>
                <a:gd name="T2" fmla="*/ 15 w 68"/>
                <a:gd name="T3" fmla="*/ 60 h 66"/>
                <a:gd name="T4" fmla="*/ 28 w 68"/>
                <a:gd name="T5" fmla="*/ 66 h 66"/>
                <a:gd name="T6" fmla="*/ 41 w 68"/>
                <a:gd name="T7" fmla="*/ 66 h 66"/>
                <a:gd name="T8" fmla="*/ 55 w 68"/>
                <a:gd name="T9" fmla="*/ 64 h 66"/>
                <a:gd name="T10" fmla="*/ 62 w 68"/>
                <a:gd name="T11" fmla="*/ 53 h 66"/>
                <a:gd name="T12" fmla="*/ 68 w 68"/>
                <a:gd name="T13" fmla="*/ 41 h 66"/>
                <a:gd name="T14" fmla="*/ 68 w 68"/>
                <a:gd name="T15" fmla="*/ 26 h 66"/>
                <a:gd name="T16" fmla="*/ 64 w 68"/>
                <a:gd name="T17" fmla="*/ 15 h 66"/>
                <a:gd name="T18" fmla="*/ 55 w 68"/>
                <a:gd name="T19" fmla="*/ 5 h 66"/>
                <a:gd name="T20" fmla="*/ 43 w 68"/>
                <a:gd name="T21" fmla="*/ 0 h 66"/>
                <a:gd name="T22" fmla="*/ 30 w 68"/>
                <a:gd name="T23" fmla="*/ 0 h 66"/>
                <a:gd name="T24" fmla="*/ 19 w 68"/>
                <a:gd name="T25" fmla="*/ 5 h 66"/>
                <a:gd name="T26" fmla="*/ 5 w 68"/>
                <a:gd name="T27" fmla="*/ 13 h 66"/>
                <a:gd name="T28" fmla="*/ 0 w 68"/>
                <a:gd name="T29" fmla="*/ 26 h 66"/>
                <a:gd name="T30" fmla="*/ 0 w 68"/>
                <a:gd name="T31" fmla="*/ 38 h 66"/>
                <a:gd name="T32" fmla="*/ 5 w 68"/>
                <a:gd name="T33" fmla="*/ 51 h 66"/>
                <a:gd name="T34" fmla="*/ 5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1"/>
                  </a:moveTo>
                  <a:lnTo>
                    <a:pt x="15" y="60"/>
                  </a:lnTo>
                  <a:lnTo>
                    <a:pt x="28" y="66"/>
                  </a:lnTo>
                  <a:lnTo>
                    <a:pt x="41" y="66"/>
                  </a:lnTo>
                  <a:lnTo>
                    <a:pt x="55" y="64"/>
                  </a:lnTo>
                  <a:lnTo>
                    <a:pt x="62" y="53"/>
                  </a:lnTo>
                  <a:lnTo>
                    <a:pt x="68" y="41"/>
                  </a:lnTo>
                  <a:lnTo>
                    <a:pt x="68" y="26"/>
                  </a:lnTo>
                  <a:lnTo>
                    <a:pt x="64" y="15"/>
                  </a:lnTo>
                  <a:lnTo>
                    <a:pt x="55" y="5"/>
                  </a:lnTo>
                  <a:lnTo>
                    <a:pt x="43" y="0"/>
                  </a:lnTo>
                  <a:lnTo>
                    <a:pt x="30" y="0"/>
                  </a:lnTo>
                  <a:lnTo>
                    <a:pt x="19" y="5"/>
                  </a:lnTo>
                  <a:lnTo>
                    <a:pt x="5" y="13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5" y="51"/>
                  </a:lnTo>
                  <a:lnTo>
                    <a:pt x="5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orme libre 159"/>
            <p:cNvSpPr>
              <a:spLocks/>
            </p:cNvSpPr>
            <p:nvPr/>
          </p:nvSpPr>
          <p:spPr bwMode="auto">
            <a:xfrm>
              <a:off x="7829550" y="757238"/>
              <a:ext cx="55563" cy="52388"/>
            </a:xfrm>
            <a:custGeom>
              <a:avLst/>
              <a:gdLst>
                <a:gd name="T0" fmla="*/ 6 w 71"/>
                <a:gd name="T1" fmla="*/ 53 h 67"/>
                <a:gd name="T2" fmla="*/ 14 w 71"/>
                <a:gd name="T3" fmla="*/ 61 h 67"/>
                <a:gd name="T4" fmla="*/ 27 w 71"/>
                <a:gd name="T5" fmla="*/ 67 h 67"/>
                <a:gd name="T6" fmla="*/ 40 w 71"/>
                <a:gd name="T7" fmla="*/ 67 h 67"/>
                <a:gd name="T8" fmla="*/ 56 w 71"/>
                <a:gd name="T9" fmla="*/ 65 h 67"/>
                <a:gd name="T10" fmla="*/ 65 w 71"/>
                <a:gd name="T11" fmla="*/ 53 h 67"/>
                <a:gd name="T12" fmla="*/ 71 w 71"/>
                <a:gd name="T13" fmla="*/ 42 h 67"/>
                <a:gd name="T14" fmla="*/ 71 w 71"/>
                <a:gd name="T15" fmla="*/ 29 h 67"/>
                <a:gd name="T16" fmla="*/ 65 w 71"/>
                <a:gd name="T17" fmla="*/ 15 h 67"/>
                <a:gd name="T18" fmla="*/ 56 w 71"/>
                <a:gd name="T19" fmla="*/ 6 h 67"/>
                <a:gd name="T20" fmla="*/ 44 w 71"/>
                <a:gd name="T21" fmla="*/ 0 h 67"/>
                <a:gd name="T22" fmla="*/ 29 w 71"/>
                <a:gd name="T23" fmla="*/ 0 h 67"/>
                <a:gd name="T24" fmla="*/ 18 w 71"/>
                <a:gd name="T25" fmla="*/ 6 h 67"/>
                <a:gd name="T26" fmla="*/ 6 w 71"/>
                <a:gd name="T27" fmla="*/ 14 h 67"/>
                <a:gd name="T28" fmla="*/ 2 w 71"/>
                <a:gd name="T29" fmla="*/ 27 h 67"/>
                <a:gd name="T30" fmla="*/ 0 w 71"/>
                <a:gd name="T31" fmla="*/ 40 h 67"/>
                <a:gd name="T32" fmla="*/ 6 w 71"/>
                <a:gd name="T33" fmla="*/ 53 h 67"/>
                <a:gd name="T34" fmla="*/ 6 w 71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7">
                  <a:moveTo>
                    <a:pt x="6" y="53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6" y="65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71" y="29"/>
                  </a:lnTo>
                  <a:lnTo>
                    <a:pt x="65" y="15"/>
                  </a:lnTo>
                  <a:lnTo>
                    <a:pt x="56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4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orme libre 160"/>
            <p:cNvSpPr>
              <a:spLocks/>
            </p:cNvSpPr>
            <p:nvPr/>
          </p:nvSpPr>
          <p:spPr bwMode="auto">
            <a:xfrm>
              <a:off x="7800975" y="830263"/>
              <a:ext cx="53975" cy="52388"/>
            </a:xfrm>
            <a:custGeom>
              <a:avLst/>
              <a:gdLst>
                <a:gd name="T0" fmla="*/ 6 w 69"/>
                <a:gd name="T1" fmla="*/ 51 h 66"/>
                <a:gd name="T2" fmla="*/ 14 w 69"/>
                <a:gd name="T3" fmla="*/ 60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2 h 66"/>
                <a:gd name="T10" fmla="*/ 63 w 69"/>
                <a:gd name="T11" fmla="*/ 51 h 66"/>
                <a:gd name="T12" fmla="*/ 69 w 69"/>
                <a:gd name="T13" fmla="*/ 39 h 66"/>
                <a:gd name="T14" fmla="*/ 69 w 69"/>
                <a:gd name="T15" fmla="*/ 26 h 66"/>
                <a:gd name="T16" fmla="*/ 63 w 69"/>
                <a:gd name="T17" fmla="*/ 15 h 66"/>
                <a:gd name="T18" fmla="*/ 54 w 69"/>
                <a:gd name="T19" fmla="*/ 5 h 66"/>
                <a:gd name="T20" fmla="*/ 42 w 69"/>
                <a:gd name="T21" fmla="*/ 0 h 66"/>
                <a:gd name="T22" fmla="*/ 27 w 69"/>
                <a:gd name="T23" fmla="*/ 0 h 66"/>
                <a:gd name="T24" fmla="*/ 16 w 69"/>
                <a:gd name="T25" fmla="*/ 5 h 66"/>
                <a:gd name="T26" fmla="*/ 6 w 69"/>
                <a:gd name="T27" fmla="*/ 11 h 66"/>
                <a:gd name="T28" fmla="*/ 0 w 69"/>
                <a:gd name="T29" fmla="*/ 24 h 66"/>
                <a:gd name="T30" fmla="*/ 0 w 69"/>
                <a:gd name="T31" fmla="*/ 38 h 66"/>
                <a:gd name="T32" fmla="*/ 6 w 69"/>
                <a:gd name="T33" fmla="*/ 51 h 66"/>
                <a:gd name="T34" fmla="*/ 6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1"/>
                  </a:moveTo>
                  <a:lnTo>
                    <a:pt x="14" y="60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2"/>
                  </a:lnTo>
                  <a:lnTo>
                    <a:pt x="63" y="51"/>
                  </a:lnTo>
                  <a:lnTo>
                    <a:pt x="69" y="39"/>
                  </a:lnTo>
                  <a:lnTo>
                    <a:pt x="69" y="26"/>
                  </a:lnTo>
                  <a:lnTo>
                    <a:pt x="63" y="15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6" y="5"/>
                  </a:lnTo>
                  <a:lnTo>
                    <a:pt x="6" y="11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orme libre 161"/>
            <p:cNvSpPr>
              <a:spLocks/>
            </p:cNvSpPr>
            <p:nvPr/>
          </p:nvSpPr>
          <p:spPr bwMode="auto">
            <a:xfrm>
              <a:off x="8034338" y="901700"/>
              <a:ext cx="55563" cy="55563"/>
            </a:xfrm>
            <a:custGeom>
              <a:avLst/>
              <a:gdLst>
                <a:gd name="T0" fmla="*/ 6 w 68"/>
                <a:gd name="T1" fmla="*/ 53 h 68"/>
                <a:gd name="T2" fmla="*/ 13 w 68"/>
                <a:gd name="T3" fmla="*/ 62 h 68"/>
                <a:gd name="T4" fmla="*/ 27 w 68"/>
                <a:gd name="T5" fmla="*/ 68 h 68"/>
                <a:gd name="T6" fmla="*/ 40 w 68"/>
                <a:gd name="T7" fmla="*/ 68 h 68"/>
                <a:gd name="T8" fmla="*/ 55 w 68"/>
                <a:gd name="T9" fmla="*/ 64 h 68"/>
                <a:gd name="T10" fmla="*/ 63 w 68"/>
                <a:gd name="T11" fmla="*/ 53 h 68"/>
                <a:gd name="T12" fmla="*/ 68 w 68"/>
                <a:gd name="T13" fmla="*/ 42 h 68"/>
                <a:gd name="T14" fmla="*/ 68 w 68"/>
                <a:gd name="T15" fmla="*/ 28 h 68"/>
                <a:gd name="T16" fmla="*/ 65 w 68"/>
                <a:gd name="T17" fmla="*/ 17 h 68"/>
                <a:gd name="T18" fmla="*/ 55 w 68"/>
                <a:gd name="T19" fmla="*/ 5 h 68"/>
                <a:gd name="T20" fmla="*/ 44 w 68"/>
                <a:gd name="T21" fmla="*/ 2 h 68"/>
                <a:gd name="T22" fmla="*/ 29 w 68"/>
                <a:gd name="T23" fmla="*/ 0 h 68"/>
                <a:gd name="T24" fmla="*/ 17 w 68"/>
                <a:gd name="T25" fmla="*/ 5 h 68"/>
                <a:gd name="T26" fmla="*/ 6 w 68"/>
                <a:gd name="T27" fmla="*/ 15 h 68"/>
                <a:gd name="T28" fmla="*/ 0 w 68"/>
                <a:gd name="T29" fmla="*/ 28 h 68"/>
                <a:gd name="T30" fmla="*/ 0 w 68"/>
                <a:gd name="T31" fmla="*/ 40 h 68"/>
                <a:gd name="T32" fmla="*/ 6 w 68"/>
                <a:gd name="T33" fmla="*/ 53 h 68"/>
                <a:gd name="T34" fmla="*/ 6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6" y="53"/>
                  </a:moveTo>
                  <a:lnTo>
                    <a:pt x="13" y="62"/>
                  </a:lnTo>
                  <a:lnTo>
                    <a:pt x="27" y="68"/>
                  </a:lnTo>
                  <a:lnTo>
                    <a:pt x="40" y="68"/>
                  </a:lnTo>
                  <a:lnTo>
                    <a:pt x="55" y="64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5"/>
                  </a:lnTo>
                  <a:lnTo>
                    <a:pt x="6" y="15"/>
                  </a:lnTo>
                  <a:lnTo>
                    <a:pt x="0" y="28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orme libre 162"/>
            <p:cNvSpPr>
              <a:spLocks/>
            </p:cNvSpPr>
            <p:nvPr/>
          </p:nvSpPr>
          <p:spPr bwMode="auto">
            <a:xfrm>
              <a:off x="8134350" y="962025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4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3 w 69"/>
                <a:gd name="T17" fmla="*/ 17 h 66"/>
                <a:gd name="T18" fmla="*/ 54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6 w 69"/>
                <a:gd name="T25" fmla="*/ 5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7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6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orme libre 163"/>
            <p:cNvSpPr>
              <a:spLocks/>
            </p:cNvSpPr>
            <p:nvPr/>
          </p:nvSpPr>
          <p:spPr bwMode="auto">
            <a:xfrm>
              <a:off x="8216900" y="1022350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5 w 69"/>
                <a:gd name="T3" fmla="*/ 61 h 66"/>
                <a:gd name="T4" fmla="*/ 29 w 69"/>
                <a:gd name="T5" fmla="*/ 66 h 66"/>
                <a:gd name="T6" fmla="*/ 40 w 69"/>
                <a:gd name="T7" fmla="*/ 66 h 66"/>
                <a:gd name="T8" fmla="*/ 53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6 h 66"/>
                <a:gd name="T16" fmla="*/ 65 w 69"/>
                <a:gd name="T17" fmla="*/ 15 h 66"/>
                <a:gd name="T18" fmla="*/ 53 w 69"/>
                <a:gd name="T19" fmla="*/ 6 h 66"/>
                <a:gd name="T20" fmla="*/ 42 w 69"/>
                <a:gd name="T21" fmla="*/ 0 h 66"/>
                <a:gd name="T22" fmla="*/ 29 w 69"/>
                <a:gd name="T23" fmla="*/ 0 h 66"/>
                <a:gd name="T24" fmla="*/ 17 w 69"/>
                <a:gd name="T25" fmla="*/ 6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5" y="61"/>
                  </a:lnTo>
                  <a:lnTo>
                    <a:pt x="29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6"/>
                  </a:lnTo>
                  <a:lnTo>
                    <a:pt x="65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orme libre 164"/>
            <p:cNvSpPr>
              <a:spLocks/>
            </p:cNvSpPr>
            <p:nvPr/>
          </p:nvSpPr>
          <p:spPr bwMode="auto">
            <a:xfrm>
              <a:off x="8274050" y="1096963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5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8 h 67"/>
                <a:gd name="T16" fmla="*/ 65 w 69"/>
                <a:gd name="T17" fmla="*/ 17 h 67"/>
                <a:gd name="T18" fmla="*/ 55 w 69"/>
                <a:gd name="T19" fmla="*/ 6 h 67"/>
                <a:gd name="T20" fmla="*/ 44 w 69"/>
                <a:gd name="T21" fmla="*/ 2 h 67"/>
                <a:gd name="T22" fmla="*/ 29 w 69"/>
                <a:gd name="T23" fmla="*/ 0 h 67"/>
                <a:gd name="T24" fmla="*/ 17 w 69"/>
                <a:gd name="T25" fmla="*/ 6 h 67"/>
                <a:gd name="T26" fmla="*/ 6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5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orme libre 165"/>
            <p:cNvSpPr>
              <a:spLocks/>
            </p:cNvSpPr>
            <p:nvPr/>
          </p:nvSpPr>
          <p:spPr bwMode="auto">
            <a:xfrm>
              <a:off x="8269288" y="1196975"/>
              <a:ext cx="53975" cy="52388"/>
            </a:xfrm>
            <a:custGeom>
              <a:avLst/>
              <a:gdLst>
                <a:gd name="T0" fmla="*/ 5 w 68"/>
                <a:gd name="T1" fmla="*/ 54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5 h 67"/>
                <a:gd name="T10" fmla="*/ 62 w 68"/>
                <a:gd name="T11" fmla="*/ 54 h 67"/>
                <a:gd name="T12" fmla="*/ 68 w 68"/>
                <a:gd name="T13" fmla="*/ 42 h 67"/>
                <a:gd name="T14" fmla="*/ 68 w 68"/>
                <a:gd name="T15" fmla="*/ 29 h 67"/>
                <a:gd name="T16" fmla="*/ 64 w 68"/>
                <a:gd name="T17" fmla="*/ 16 h 67"/>
                <a:gd name="T18" fmla="*/ 55 w 68"/>
                <a:gd name="T19" fmla="*/ 6 h 67"/>
                <a:gd name="T20" fmla="*/ 43 w 68"/>
                <a:gd name="T21" fmla="*/ 0 h 67"/>
                <a:gd name="T22" fmla="*/ 28 w 68"/>
                <a:gd name="T23" fmla="*/ 0 h 67"/>
                <a:gd name="T24" fmla="*/ 17 w 68"/>
                <a:gd name="T25" fmla="*/ 6 h 67"/>
                <a:gd name="T26" fmla="*/ 5 w 68"/>
                <a:gd name="T27" fmla="*/ 14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4 h 67"/>
                <a:gd name="T34" fmla="*/ 5 w 68"/>
                <a:gd name="T35" fmla="*/ 5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4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5"/>
                  </a:lnTo>
                  <a:lnTo>
                    <a:pt x="62" y="54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6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4"/>
                  </a:lnTo>
                  <a:lnTo>
                    <a:pt x="5" y="5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orme libre 166"/>
            <p:cNvSpPr>
              <a:spLocks/>
            </p:cNvSpPr>
            <p:nvPr/>
          </p:nvSpPr>
          <p:spPr bwMode="auto">
            <a:xfrm>
              <a:off x="8170863" y="1214438"/>
              <a:ext cx="53975" cy="52388"/>
            </a:xfrm>
            <a:custGeom>
              <a:avLst/>
              <a:gdLst>
                <a:gd name="T0" fmla="*/ 6 w 69"/>
                <a:gd name="T1" fmla="*/ 52 h 67"/>
                <a:gd name="T2" fmla="*/ 13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3 w 69"/>
                <a:gd name="T9" fmla="*/ 63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3 w 69"/>
                <a:gd name="T19" fmla="*/ 6 h 67"/>
                <a:gd name="T20" fmla="*/ 42 w 69"/>
                <a:gd name="T21" fmla="*/ 0 h 67"/>
                <a:gd name="T22" fmla="*/ 29 w 69"/>
                <a:gd name="T23" fmla="*/ 0 h 67"/>
                <a:gd name="T24" fmla="*/ 17 w 69"/>
                <a:gd name="T25" fmla="*/ 6 h 67"/>
                <a:gd name="T26" fmla="*/ 6 w 69"/>
                <a:gd name="T27" fmla="*/ 12 h 67"/>
                <a:gd name="T28" fmla="*/ 0 w 69"/>
                <a:gd name="T29" fmla="*/ 25 h 67"/>
                <a:gd name="T30" fmla="*/ 0 w 69"/>
                <a:gd name="T31" fmla="*/ 38 h 67"/>
                <a:gd name="T32" fmla="*/ 6 w 69"/>
                <a:gd name="T33" fmla="*/ 52 h 67"/>
                <a:gd name="T34" fmla="*/ 6 w 69"/>
                <a:gd name="T35" fmla="*/ 5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2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2"/>
                  </a:lnTo>
                  <a:lnTo>
                    <a:pt x="6" y="5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orme libre 167"/>
            <p:cNvSpPr>
              <a:spLocks/>
            </p:cNvSpPr>
            <p:nvPr/>
          </p:nvSpPr>
          <p:spPr bwMode="auto">
            <a:xfrm>
              <a:off x="8096250" y="1133475"/>
              <a:ext cx="55563" cy="52388"/>
            </a:xfrm>
            <a:custGeom>
              <a:avLst/>
              <a:gdLst>
                <a:gd name="T0" fmla="*/ 6 w 68"/>
                <a:gd name="T1" fmla="*/ 51 h 66"/>
                <a:gd name="T2" fmla="*/ 15 w 68"/>
                <a:gd name="T3" fmla="*/ 60 h 66"/>
                <a:gd name="T4" fmla="*/ 28 w 68"/>
                <a:gd name="T5" fmla="*/ 66 h 66"/>
                <a:gd name="T6" fmla="*/ 40 w 68"/>
                <a:gd name="T7" fmla="*/ 66 h 66"/>
                <a:gd name="T8" fmla="*/ 53 w 68"/>
                <a:gd name="T9" fmla="*/ 64 h 66"/>
                <a:gd name="T10" fmla="*/ 63 w 68"/>
                <a:gd name="T11" fmla="*/ 53 h 66"/>
                <a:gd name="T12" fmla="*/ 68 w 68"/>
                <a:gd name="T13" fmla="*/ 41 h 66"/>
                <a:gd name="T14" fmla="*/ 68 w 68"/>
                <a:gd name="T15" fmla="*/ 28 h 66"/>
                <a:gd name="T16" fmla="*/ 65 w 68"/>
                <a:gd name="T17" fmla="*/ 17 h 66"/>
                <a:gd name="T18" fmla="*/ 55 w 68"/>
                <a:gd name="T19" fmla="*/ 5 h 66"/>
                <a:gd name="T20" fmla="*/ 44 w 68"/>
                <a:gd name="T21" fmla="*/ 1 h 66"/>
                <a:gd name="T22" fmla="*/ 28 w 68"/>
                <a:gd name="T23" fmla="*/ 0 h 66"/>
                <a:gd name="T24" fmla="*/ 17 w 68"/>
                <a:gd name="T25" fmla="*/ 5 h 66"/>
                <a:gd name="T26" fmla="*/ 6 w 68"/>
                <a:gd name="T27" fmla="*/ 13 h 66"/>
                <a:gd name="T28" fmla="*/ 2 w 68"/>
                <a:gd name="T29" fmla="*/ 26 h 66"/>
                <a:gd name="T30" fmla="*/ 0 w 68"/>
                <a:gd name="T31" fmla="*/ 40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5" y="60"/>
                  </a:lnTo>
                  <a:lnTo>
                    <a:pt x="28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8" y="41"/>
                  </a:lnTo>
                  <a:lnTo>
                    <a:pt x="68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1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orme libre 168"/>
            <p:cNvSpPr>
              <a:spLocks/>
            </p:cNvSpPr>
            <p:nvPr/>
          </p:nvSpPr>
          <p:spPr bwMode="auto">
            <a:xfrm>
              <a:off x="8024813" y="1050925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4 w 68"/>
                <a:gd name="T5" fmla="*/ 66 h 66"/>
                <a:gd name="T6" fmla="*/ 38 w 68"/>
                <a:gd name="T7" fmla="*/ 66 h 66"/>
                <a:gd name="T8" fmla="*/ 53 w 68"/>
                <a:gd name="T9" fmla="*/ 65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2 w 68"/>
                <a:gd name="T17" fmla="*/ 17 h 66"/>
                <a:gd name="T18" fmla="*/ 53 w 68"/>
                <a:gd name="T19" fmla="*/ 6 h 66"/>
                <a:gd name="T20" fmla="*/ 42 w 68"/>
                <a:gd name="T21" fmla="*/ 2 h 66"/>
                <a:gd name="T22" fmla="*/ 26 w 68"/>
                <a:gd name="T23" fmla="*/ 0 h 66"/>
                <a:gd name="T24" fmla="*/ 15 w 68"/>
                <a:gd name="T25" fmla="*/ 6 h 66"/>
                <a:gd name="T26" fmla="*/ 5 w 68"/>
                <a:gd name="T27" fmla="*/ 15 h 66"/>
                <a:gd name="T28" fmla="*/ 0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2" y="17"/>
                  </a:lnTo>
                  <a:lnTo>
                    <a:pt x="53" y="6"/>
                  </a:lnTo>
                  <a:lnTo>
                    <a:pt x="42" y="2"/>
                  </a:lnTo>
                  <a:lnTo>
                    <a:pt x="26" y="0"/>
                  </a:lnTo>
                  <a:lnTo>
                    <a:pt x="15" y="6"/>
                  </a:lnTo>
                  <a:lnTo>
                    <a:pt x="5" y="15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orme libre 169"/>
            <p:cNvSpPr>
              <a:spLocks/>
            </p:cNvSpPr>
            <p:nvPr/>
          </p:nvSpPr>
          <p:spPr bwMode="auto">
            <a:xfrm>
              <a:off x="7929563" y="1000125"/>
              <a:ext cx="55563" cy="53975"/>
            </a:xfrm>
            <a:custGeom>
              <a:avLst/>
              <a:gdLst>
                <a:gd name="T0" fmla="*/ 8 w 70"/>
                <a:gd name="T1" fmla="*/ 54 h 69"/>
                <a:gd name="T2" fmla="*/ 15 w 70"/>
                <a:gd name="T3" fmla="*/ 61 h 69"/>
                <a:gd name="T4" fmla="*/ 28 w 70"/>
                <a:gd name="T5" fmla="*/ 69 h 69"/>
                <a:gd name="T6" fmla="*/ 42 w 70"/>
                <a:gd name="T7" fmla="*/ 69 h 69"/>
                <a:gd name="T8" fmla="*/ 55 w 70"/>
                <a:gd name="T9" fmla="*/ 65 h 69"/>
                <a:gd name="T10" fmla="*/ 63 w 70"/>
                <a:gd name="T11" fmla="*/ 55 h 69"/>
                <a:gd name="T12" fmla="*/ 70 w 70"/>
                <a:gd name="T13" fmla="*/ 42 h 69"/>
                <a:gd name="T14" fmla="*/ 70 w 70"/>
                <a:gd name="T15" fmla="*/ 31 h 69"/>
                <a:gd name="T16" fmla="*/ 65 w 70"/>
                <a:gd name="T17" fmla="*/ 17 h 69"/>
                <a:gd name="T18" fmla="*/ 55 w 70"/>
                <a:gd name="T19" fmla="*/ 6 h 69"/>
                <a:gd name="T20" fmla="*/ 44 w 70"/>
                <a:gd name="T21" fmla="*/ 0 h 69"/>
                <a:gd name="T22" fmla="*/ 30 w 70"/>
                <a:gd name="T23" fmla="*/ 0 h 69"/>
                <a:gd name="T24" fmla="*/ 17 w 70"/>
                <a:gd name="T25" fmla="*/ 6 h 69"/>
                <a:gd name="T26" fmla="*/ 8 w 70"/>
                <a:gd name="T27" fmla="*/ 14 h 69"/>
                <a:gd name="T28" fmla="*/ 0 w 70"/>
                <a:gd name="T29" fmla="*/ 27 h 69"/>
                <a:gd name="T30" fmla="*/ 0 w 70"/>
                <a:gd name="T31" fmla="*/ 40 h 69"/>
                <a:gd name="T32" fmla="*/ 8 w 70"/>
                <a:gd name="T33" fmla="*/ 54 h 69"/>
                <a:gd name="T34" fmla="*/ 8 w 70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69">
                  <a:moveTo>
                    <a:pt x="8" y="54"/>
                  </a:moveTo>
                  <a:lnTo>
                    <a:pt x="15" y="61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3" y="55"/>
                  </a:lnTo>
                  <a:lnTo>
                    <a:pt x="70" y="42"/>
                  </a:lnTo>
                  <a:lnTo>
                    <a:pt x="70" y="31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6"/>
                  </a:lnTo>
                  <a:lnTo>
                    <a:pt x="8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8" y="54"/>
                  </a:lnTo>
                  <a:lnTo>
                    <a:pt x="8" y="5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orme libre 170"/>
            <p:cNvSpPr>
              <a:spLocks/>
            </p:cNvSpPr>
            <p:nvPr/>
          </p:nvSpPr>
          <p:spPr bwMode="auto">
            <a:xfrm>
              <a:off x="7821613" y="971550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3 w 69"/>
                <a:gd name="T3" fmla="*/ 61 h 67"/>
                <a:gd name="T4" fmla="*/ 25 w 69"/>
                <a:gd name="T5" fmla="*/ 67 h 67"/>
                <a:gd name="T6" fmla="*/ 38 w 69"/>
                <a:gd name="T7" fmla="*/ 67 h 67"/>
                <a:gd name="T8" fmla="*/ 51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3 w 69"/>
                <a:gd name="T17" fmla="*/ 15 h 67"/>
                <a:gd name="T18" fmla="*/ 53 w 69"/>
                <a:gd name="T19" fmla="*/ 6 h 67"/>
                <a:gd name="T20" fmla="*/ 42 w 69"/>
                <a:gd name="T21" fmla="*/ 0 h 67"/>
                <a:gd name="T22" fmla="*/ 27 w 69"/>
                <a:gd name="T23" fmla="*/ 0 h 67"/>
                <a:gd name="T24" fmla="*/ 15 w 69"/>
                <a:gd name="T25" fmla="*/ 6 h 67"/>
                <a:gd name="T26" fmla="*/ 4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3" y="61"/>
                  </a:lnTo>
                  <a:lnTo>
                    <a:pt x="25" y="67"/>
                  </a:lnTo>
                  <a:lnTo>
                    <a:pt x="38" y="67"/>
                  </a:lnTo>
                  <a:lnTo>
                    <a:pt x="51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3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6"/>
                  </a:lnTo>
                  <a:lnTo>
                    <a:pt x="4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orme libre 171"/>
            <p:cNvSpPr>
              <a:spLocks/>
            </p:cNvSpPr>
            <p:nvPr/>
          </p:nvSpPr>
          <p:spPr bwMode="auto">
            <a:xfrm>
              <a:off x="7604125" y="1012825"/>
              <a:ext cx="53975" cy="52388"/>
            </a:xfrm>
            <a:custGeom>
              <a:avLst/>
              <a:gdLst>
                <a:gd name="T0" fmla="*/ 6 w 69"/>
                <a:gd name="T1" fmla="*/ 51 h 66"/>
                <a:gd name="T2" fmla="*/ 16 w 69"/>
                <a:gd name="T3" fmla="*/ 60 h 66"/>
                <a:gd name="T4" fmla="*/ 29 w 69"/>
                <a:gd name="T5" fmla="*/ 66 h 66"/>
                <a:gd name="T6" fmla="*/ 42 w 69"/>
                <a:gd name="T7" fmla="*/ 66 h 66"/>
                <a:gd name="T8" fmla="*/ 55 w 69"/>
                <a:gd name="T9" fmla="*/ 62 h 66"/>
                <a:gd name="T10" fmla="*/ 63 w 69"/>
                <a:gd name="T11" fmla="*/ 53 h 66"/>
                <a:gd name="T12" fmla="*/ 69 w 69"/>
                <a:gd name="T13" fmla="*/ 39 h 66"/>
                <a:gd name="T14" fmla="*/ 69 w 69"/>
                <a:gd name="T15" fmla="*/ 26 h 66"/>
                <a:gd name="T16" fmla="*/ 65 w 69"/>
                <a:gd name="T17" fmla="*/ 15 h 66"/>
                <a:gd name="T18" fmla="*/ 55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7 w 69"/>
                <a:gd name="T25" fmla="*/ 3 h 66"/>
                <a:gd name="T26" fmla="*/ 6 w 69"/>
                <a:gd name="T27" fmla="*/ 13 h 66"/>
                <a:gd name="T28" fmla="*/ 0 w 69"/>
                <a:gd name="T29" fmla="*/ 24 h 66"/>
                <a:gd name="T30" fmla="*/ 0 w 69"/>
                <a:gd name="T31" fmla="*/ 38 h 66"/>
                <a:gd name="T32" fmla="*/ 6 w 69"/>
                <a:gd name="T33" fmla="*/ 51 h 66"/>
                <a:gd name="T34" fmla="*/ 6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1"/>
                  </a:moveTo>
                  <a:lnTo>
                    <a:pt x="16" y="60"/>
                  </a:lnTo>
                  <a:lnTo>
                    <a:pt x="29" y="66"/>
                  </a:lnTo>
                  <a:lnTo>
                    <a:pt x="42" y="66"/>
                  </a:lnTo>
                  <a:lnTo>
                    <a:pt x="55" y="62"/>
                  </a:lnTo>
                  <a:lnTo>
                    <a:pt x="63" y="53"/>
                  </a:lnTo>
                  <a:lnTo>
                    <a:pt x="69" y="39"/>
                  </a:lnTo>
                  <a:lnTo>
                    <a:pt x="69" y="26"/>
                  </a:lnTo>
                  <a:lnTo>
                    <a:pt x="65" y="15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3"/>
                  </a:lnTo>
                  <a:lnTo>
                    <a:pt x="6" y="13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orme libre 172"/>
            <p:cNvSpPr>
              <a:spLocks/>
            </p:cNvSpPr>
            <p:nvPr/>
          </p:nvSpPr>
          <p:spPr bwMode="auto">
            <a:xfrm>
              <a:off x="7707313" y="962025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6 w 68"/>
                <a:gd name="T5" fmla="*/ 66 h 66"/>
                <a:gd name="T6" fmla="*/ 39 w 68"/>
                <a:gd name="T7" fmla="*/ 66 h 66"/>
                <a:gd name="T8" fmla="*/ 55 w 68"/>
                <a:gd name="T9" fmla="*/ 64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5 w 68"/>
                <a:gd name="T19" fmla="*/ 5 h 66"/>
                <a:gd name="T20" fmla="*/ 41 w 68"/>
                <a:gd name="T21" fmla="*/ 0 h 66"/>
                <a:gd name="T22" fmla="*/ 28 w 68"/>
                <a:gd name="T23" fmla="*/ 0 h 66"/>
                <a:gd name="T24" fmla="*/ 17 w 68"/>
                <a:gd name="T25" fmla="*/ 5 h 66"/>
                <a:gd name="T26" fmla="*/ 5 w 68"/>
                <a:gd name="T27" fmla="*/ 13 h 66"/>
                <a:gd name="T28" fmla="*/ 0 w 68"/>
                <a:gd name="T29" fmla="*/ 26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6" y="66"/>
                  </a:lnTo>
                  <a:lnTo>
                    <a:pt x="39" y="66"/>
                  </a:lnTo>
                  <a:lnTo>
                    <a:pt x="55" y="64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5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5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orme libre 173"/>
            <p:cNvSpPr>
              <a:spLocks/>
            </p:cNvSpPr>
            <p:nvPr/>
          </p:nvSpPr>
          <p:spPr bwMode="auto">
            <a:xfrm>
              <a:off x="7508875" y="896938"/>
              <a:ext cx="53975" cy="52388"/>
            </a:xfrm>
            <a:custGeom>
              <a:avLst/>
              <a:gdLst>
                <a:gd name="T0" fmla="*/ 5 w 68"/>
                <a:gd name="T1" fmla="*/ 53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3 h 67"/>
                <a:gd name="T10" fmla="*/ 62 w 68"/>
                <a:gd name="T11" fmla="*/ 53 h 67"/>
                <a:gd name="T12" fmla="*/ 68 w 68"/>
                <a:gd name="T13" fmla="*/ 42 h 67"/>
                <a:gd name="T14" fmla="*/ 68 w 68"/>
                <a:gd name="T15" fmla="*/ 29 h 67"/>
                <a:gd name="T16" fmla="*/ 64 w 68"/>
                <a:gd name="T17" fmla="*/ 17 h 67"/>
                <a:gd name="T18" fmla="*/ 53 w 68"/>
                <a:gd name="T19" fmla="*/ 6 h 67"/>
                <a:gd name="T20" fmla="*/ 41 w 68"/>
                <a:gd name="T21" fmla="*/ 0 h 67"/>
                <a:gd name="T22" fmla="*/ 28 w 68"/>
                <a:gd name="T23" fmla="*/ 0 h 67"/>
                <a:gd name="T24" fmla="*/ 17 w 68"/>
                <a:gd name="T25" fmla="*/ 4 h 67"/>
                <a:gd name="T26" fmla="*/ 5 w 68"/>
                <a:gd name="T27" fmla="*/ 13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3 h 67"/>
                <a:gd name="T34" fmla="*/ 5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3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7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7" y="4"/>
                  </a:lnTo>
                  <a:lnTo>
                    <a:pt x="5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orme libre 174"/>
            <p:cNvSpPr>
              <a:spLocks/>
            </p:cNvSpPr>
            <p:nvPr/>
          </p:nvSpPr>
          <p:spPr bwMode="auto">
            <a:xfrm>
              <a:off x="7527925" y="1065213"/>
              <a:ext cx="53975" cy="52388"/>
            </a:xfrm>
            <a:custGeom>
              <a:avLst/>
              <a:gdLst>
                <a:gd name="T0" fmla="*/ 6 w 69"/>
                <a:gd name="T1" fmla="*/ 51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4 w 69"/>
                <a:gd name="T9" fmla="*/ 63 h 67"/>
                <a:gd name="T10" fmla="*/ 63 w 69"/>
                <a:gd name="T11" fmla="*/ 51 h 67"/>
                <a:gd name="T12" fmla="*/ 69 w 69"/>
                <a:gd name="T13" fmla="*/ 40 h 67"/>
                <a:gd name="T14" fmla="*/ 69 w 69"/>
                <a:gd name="T15" fmla="*/ 27 h 67"/>
                <a:gd name="T16" fmla="*/ 65 w 69"/>
                <a:gd name="T17" fmla="*/ 15 h 67"/>
                <a:gd name="T18" fmla="*/ 55 w 69"/>
                <a:gd name="T19" fmla="*/ 6 h 67"/>
                <a:gd name="T20" fmla="*/ 44 w 69"/>
                <a:gd name="T21" fmla="*/ 0 h 67"/>
                <a:gd name="T22" fmla="*/ 29 w 69"/>
                <a:gd name="T23" fmla="*/ 0 h 67"/>
                <a:gd name="T24" fmla="*/ 17 w 69"/>
                <a:gd name="T25" fmla="*/ 4 h 67"/>
                <a:gd name="T26" fmla="*/ 6 w 69"/>
                <a:gd name="T27" fmla="*/ 11 h 67"/>
                <a:gd name="T28" fmla="*/ 0 w 69"/>
                <a:gd name="T29" fmla="*/ 25 h 67"/>
                <a:gd name="T30" fmla="*/ 0 w 69"/>
                <a:gd name="T31" fmla="*/ 38 h 67"/>
                <a:gd name="T32" fmla="*/ 6 w 69"/>
                <a:gd name="T33" fmla="*/ 51 h 67"/>
                <a:gd name="T34" fmla="*/ 6 w 69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1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4" y="63"/>
                  </a:lnTo>
                  <a:lnTo>
                    <a:pt x="63" y="51"/>
                  </a:lnTo>
                  <a:lnTo>
                    <a:pt x="69" y="40"/>
                  </a:lnTo>
                  <a:lnTo>
                    <a:pt x="69" y="27"/>
                  </a:lnTo>
                  <a:lnTo>
                    <a:pt x="65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4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orme libre 175"/>
            <p:cNvSpPr>
              <a:spLocks/>
            </p:cNvSpPr>
            <p:nvPr/>
          </p:nvSpPr>
          <p:spPr bwMode="auto">
            <a:xfrm>
              <a:off x="7472363" y="919163"/>
              <a:ext cx="266700" cy="131763"/>
            </a:xfrm>
            <a:custGeom>
              <a:avLst/>
              <a:gdLst>
                <a:gd name="T0" fmla="*/ 308 w 336"/>
                <a:gd name="T1" fmla="*/ 2 h 167"/>
                <a:gd name="T2" fmla="*/ 285 w 336"/>
                <a:gd name="T3" fmla="*/ 7 h 167"/>
                <a:gd name="T4" fmla="*/ 268 w 336"/>
                <a:gd name="T5" fmla="*/ 13 h 167"/>
                <a:gd name="T6" fmla="*/ 245 w 336"/>
                <a:gd name="T7" fmla="*/ 17 h 167"/>
                <a:gd name="T8" fmla="*/ 219 w 336"/>
                <a:gd name="T9" fmla="*/ 22 h 167"/>
                <a:gd name="T10" fmla="*/ 188 w 336"/>
                <a:gd name="T11" fmla="*/ 30 h 167"/>
                <a:gd name="T12" fmla="*/ 158 w 336"/>
                <a:gd name="T13" fmla="*/ 40 h 167"/>
                <a:gd name="T14" fmla="*/ 133 w 336"/>
                <a:gd name="T15" fmla="*/ 51 h 167"/>
                <a:gd name="T16" fmla="*/ 116 w 336"/>
                <a:gd name="T17" fmla="*/ 57 h 167"/>
                <a:gd name="T18" fmla="*/ 99 w 336"/>
                <a:gd name="T19" fmla="*/ 66 h 167"/>
                <a:gd name="T20" fmla="*/ 82 w 336"/>
                <a:gd name="T21" fmla="*/ 76 h 167"/>
                <a:gd name="T22" fmla="*/ 63 w 336"/>
                <a:gd name="T23" fmla="*/ 89 h 167"/>
                <a:gd name="T24" fmla="*/ 46 w 336"/>
                <a:gd name="T25" fmla="*/ 100 h 167"/>
                <a:gd name="T26" fmla="*/ 27 w 336"/>
                <a:gd name="T27" fmla="*/ 116 h 167"/>
                <a:gd name="T28" fmla="*/ 8 w 336"/>
                <a:gd name="T29" fmla="*/ 133 h 167"/>
                <a:gd name="T30" fmla="*/ 23 w 336"/>
                <a:gd name="T31" fmla="*/ 167 h 167"/>
                <a:gd name="T32" fmla="*/ 38 w 336"/>
                <a:gd name="T33" fmla="*/ 150 h 167"/>
                <a:gd name="T34" fmla="*/ 57 w 336"/>
                <a:gd name="T35" fmla="*/ 135 h 167"/>
                <a:gd name="T36" fmla="*/ 74 w 336"/>
                <a:gd name="T37" fmla="*/ 121 h 167"/>
                <a:gd name="T38" fmla="*/ 91 w 336"/>
                <a:gd name="T39" fmla="*/ 112 h 167"/>
                <a:gd name="T40" fmla="*/ 108 w 336"/>
                <a:gd name="T41" fmla="*/ 100 h 167"/>
                <a:gd name="T42" fmla="*/ 124 w 336"/>
                <a:gd name="T43" fmla="*/ 93 h 167"/>
                <a:gd name="T44" fmla="*/ 139 w 336"/>
                <a:gd name="T45" fmla="*/ 83 h 167"/>
                <a:gd name="T46" fmla="*/ 156 w 336"/>
                <a:gd name="T47" fmla="*/ 78 h 167"/>
                <a:gd name="T48" fmla="*/ 184 w 336"/>
                <a:gd name="T49" fmla="*/ 64 h 167"/>
                <a:gd name="T50" fmla="*/ 215 w 336"/>
                <a:gd name="T51" fmla="*/ 57 h 167"/>
                <a:gd name="T52" fmla="*/ 239 w 336"/>
                <a:gd name="T53" fmla="*/ 51 h 167"/>
                <a:gd name="T54" fmla="*/ 268 w 336"/>
                <a:gd name="T55" fmla="*/ 47 h 167"/>
                <a:gd name="T56" fmla="*/ 283 w 336"/>
                <a:gd name="T57" fmla="*/ 43 h 167"/>
                <a:gd name="T58" fmla="*/ 302 w 336"/>
                <a:gd name="T59" fmla="*/ 40 h 167"/>
                <a:gd name="T60" fmla="*/ 319 w 336"/>
                <a:gd name="T61" fmla="*/ 34 h 167"/>
                <a:gd name="T62" fmla="*/ 336 w 336"/>
                <a:gd name="T63" fmla="*/ 30 h 167"/>
                <a:gd name="T64" fmla="*/ 325 w 336"/>
                <a:gd name="T6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6" h="167">
                  <a:moveTo>
                    <a:pt x="325" y="0"/>
                  </a:moveTo>
                  <a:lnTo>
                    <a:pt x="308" y="2"/>
                  </a:lnTo>
                  <a:lnTo>
                    <a:pt x="295" y="7"/>
                  </a:lnTo>
                  <a:lnTo>
                    <a:pt x="285" y="7"/>
                  </a:lnTo>
                  <a:lnTo>
                    <a:pt x="276" y="11"/>
                  </a:lnTo>
                  <a:lnTo>
                    <a:pt x="268" y="13"/>
                  </a:lnTo>
                  <a:lnTo>
                    <a:pt x="260" y="15"/>
                  </a:lnTo>
                  <a:lnTo>
                    <a:pt x="245" y="17"/>
                  </a:lnTo>
                  <a:lnTo>
                    <a:pt x="234" y="19"/>
                  </a:lnTo>
                  <a:lnTo>
                    <a:pt x="219" y="22"/>
                  </a:lnTo>
                  <a:lnTo>
                    <a:pt x="203" y="26"/>
                  </a:lnTo>
                  <a:lnTo>
                    <a:pt x="188" y="30"/>
                  </a:lnTo>
                  <a:lnTo>
                    <a:pt x="173" y="34"/>
                  </a:lnTo>
                  <a:lnTo>
                    <a:pt x="158" y="40"/>
                  </a:lnTo>
                  <a:lnTo>
                    <a:pt x="143" y="47"/>
                  </a:lnTo>
                  <a:lnTo>
                    <a:pt x="133" y="51"/>
                  </a:lnTo>
                  <a:lnTo>
                    <a:pt x="125" y="53"/>
                  </a:lnTo>
                  <a:lnTo>
                    <a:pt x="116" y="57"/>
                  </a:lnTo>
                  <a:lnTo>
                    <a:pt x="108" y="62"/>
                  </a:lnTo>
                  <a:lnTo>
                    <a:pt x="99" y="66"/>
                  </a:lnTo>
                  <a:lnTo>
                    <a:pt x="89" y="70"/>
                  </a:lnTo>
                  <a:lnTo>
                    <a:pt x="82" y="76"/>
                  </a:lnTo>
                  <a:lnTo>
                    <a:pt x="74" y="83"/>
                  </a:lnTo>
                  <a:lnTo>
                    <a:pt x="63" y="89"/>
                  </a:lnTo>
                  <a:lnTo>
                    <a:pt x="55" y="95"/>
                  </a:lnTo>
                  <a:lnTo>
                    <a:pt x="46" y="100"/>
                  </a:lnTo>
                  <a:lnTo>
                    <a:pt x="38" y="108"/>
                  </a:lnTo>
                  <a:lnTo>
                    <a:pt x="27" y="116"/>
                  </a:lnTo>
                  <a:lnTo>
                    <a:pt x="19" y="123"/>
                  </a:lnTo>
                  <a:lnTo>
                    <a:pt x="8" y="133"/>
                  </a:lnTo>
                  <a:lnTo>
                    <a:pt x="0" y="142"/>
                  </a:lnTo>
                  <a:lnTo>
                    <a:pt x="23" y="167"/>
                  </a:lnTo>
                  <a:lnTo>
                    <a:pt x="30" y="157"/>
                  </a:lnTo>
                  <a:lnTo>
                    <a:pt x="38" y="150"/>
                  </a:lnTo>
                  <a:lnTo>
                    <a:pt x="47" y="142"/>
                  </a:lnTo>
                  <a:lnTo>
                    <a:pt x="57" y="135"/>
                  </a:lnTo>
                  <a:lnTo>
                    <a:pt x="65" y="127"/>
                  </a:lnTo>
                  <a:lnTo>
                    <a:pt x="74" y="121"/>
                  </a:lnTo>
                  <a:lnTo>
                    <a:pt x="82" y="116"/>
                  </a:lnTo>
                  <a:lnTo>
                    <a:pt x="91" y="112"/>
                  </a:lnTo>
                  <a:lnTo>
                    <a:pt x="99" y="106"/>
                  </a:lnTo>
                  <a:lnTo>
                    <a:pt x="108" y="100"/>
                  </a:lnTo>
                  <a:lnTo>
                    <a:pt x="114" y="95"/>
                  </a:lnTo>
                  <a:lnTo>
                    <a:pt x="124" y="93"/>
                  </a:lnTo>
                  <a:lnTo>
                    <a:pt x="131" y="89"/>
                  </a:lnTo>
                  <a:lnTo>
                    <a:pt x="139" y="83"/>
                  </a:lnTo>
                  <a:lnTo>
                    <a:pt x="146" y="81"/>
                  </a:lnTo>
                  <a:lnTo>
                    <a:pt x="156" y="78"/>
                  </a:lnTo>
                  <a:lnTo>
                    <a:pt x="171" y="70"/>
                  </a:lnTo>
                  <a:lnTo>
                    <a:pt x="184" y="64"/>
                  </a:lnTo>
                  <a:lnTo>
                    <a:pt x="200" y="60"/>
                  </a:lnTo>
                  <a:lnTo>
                    <a:pt x="215" y="57"/>
                  </a:lnTo>
                  <a:lnTo>
                    <a:pt x="226" y="53"/>
                  </a:lnTo>
                  <a:lnTo>
                    <a:pt x="239" y="51"/>
                  </a:lnTo>
                  <a:lnTo>
                    <a:pt x="253" y="49"/>
                  </a:lnTo>
                  <a:lnTo>
                    <a:pt x="268" y="47"/>
                  </a:lnTo>
                  <a:lnTo>
                    <a:pt x="276" y="45"/>
                  </a:lnTo>
                  <a:lnTo>
                    <a:pt x="283" y="43"/>
                  </a:lnTo>
                  <a:lnTo>
                    <a:pt x="293" y="41"/>
                  </a:lnTo>
                  <a:lnTo>
                    <a:pt x="302" y="40"/>
                  </a:lnTo>
                  <a:lnTo>
                    <a:pt x="310" y="38"/>
                  </a:lnTo>
                  <a:lnTo>
                    <a:pt x="319" y="34"/>
                  </a:lnTo>
                  <a:lnTo>
                    <a:pt x="327" y="32"/>
                  </a:lnTo>
                  <a:lnTo>
                    <a:pt x="336" y="30"/>
                  </a:lnTo>
                  <a:lnTo>
                    <a:pt x="325" y="0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orme libre 176"/>
            <p:cNvSpPr>
              <a:spLocks/>
            </p:cNvSpPr>
            <p:nvPr/>
          </p:nvSpPr>
          <p:spPr bwMode="auto">
            <a:xfrm>
              <a:off x="6229350" y="731838"/>
              <a:ext cx="53975" cy="52388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5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3 w 68"/>
                <a:gd name="T19" fmla="*/ 6 h 66"/>
                <a:gd name="T20" fmla="*/ 41 w 68"/>
                <a:gd name="T21" fmla="*/ 0 h 66"/>
                <a:gd name="T22" fmla="*/ 28 w 68"/>
                <a:gd name="T23" fmla="*/ 0 h 66"/>
                <a:gd name="T24" fmla="*/ 15 w 68"/>
                <a:gd name="T25" fmla="*/ 4 h 66"/>
                <a:gd name="T26" fmla="*/ 3 w 68"/>
                <a:gd name="T27" fmla="*/ 13 h 66"/>
                <a:gd name="T28" fmla="*/ 0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5" y="4"/>
                  </a:lnTo>
                  <a:lnTo>
                    <a:pt x="3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orme libre 177"/>
            <p:cNvSpPr>
              <a:spLocks/>
            </p:cNvSpPr>
            <p:nvPr/>
          </p:nvSpPr>
          <p:spPr bwMode="auto">
            <a:xfrm>
              <a:off x="6294438" y="822325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6 w 69"/>
                <a:gd name="T3" fmla="*/ 61 h 67"/>
                <a:gd name="T4" fmla="*/ 29 w 69"/>
                <a:gd name="T5" fmla="*/ 67 h 67"/>
                <a:gd name="T6" fmla="*/ 40 w 69"/>
                <a:gd name="T7" fmla="*/ 67 h 67"/>
                <a:gd name="T8" fmla="*/ 54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6 w 69"/>
                <a:gd name="T19" fmla="*/ 6 h 67"/>
                <a:gd name="T20" fmla="*/ 44 w 69"/>
                <a:gd name="T21" fmla="*/ 0 h 67"/>
                <a:gd name="T22" fmla="*/ 29 w 69"/>
                <a:gd name="T23" fmla="*/ 0 h 67"/>
                <a:gd name="T24" fmla="*/ 18 w 69"/>
                <a:gd name="T25" fmla="*/ 6 h 67"/>
                <a:gd name="T26" fmla="*/ 6 w 69"/>
                <a:gd name="T27" fmla="*/ 13 h 67"/>
                <a:gd name="T28" fmla="*/ 2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6" y="61"/>
                  </a:lnTo>
                  <a:lnTo>
                    <a:pt x="29" y="67"/>
                  </a:lnTo>
                  <a:lnTo>
                    <a:pt x="40" y="67"/>
                  </a:lnTo>
                  <a:lnTo>
                    <a:pt x="54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6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orme libre 178"/>
            <p:cNvSpPr>
              <a:spLocks/>
            </p:cNvSpPr>
            <p:nvPr/>
          </p:nvSpPr>
          <p:spPr bwMode="auto">
            <a:xfrm>
              <a:off x="6121400" y="681038"/>
              <a:ext cx="57150" cy="53975"/>
            </a:xfrm>
            <a:custGeom>
              <a:avLst/>
              <a:gdLst>
                <a:gd name="T0" fmla="*/ 5 w 70"/>
                <a:gd name="T1" fmla="*/ 54 h 69"/>
                <a:gd name="T2" fmla="*/ 15 w 70"/>
                <a:gd name="T3" fmla="*/ 61 h 69"/>
                <a:gd name="T4" fmla="*/ 28 w 70"/>
                <a:gd name="T5" fmla="*/ 69 h 69"/>
                <a:gd name="T6" fmla="*/ 42 w 70"/>
                <a:gd name="T7" fmla="*/ 69 h 69"/>
                <a:gd name="T8" fmla="*/ 55 w 70"/>
                <a:gd name="T9" fmla="*/ 65 h 69"/>
                <a:gd name="T10" fmla="*/ 64 w 70"/>
                <a:gd name="T11" fmla="*/ 55 h 69"/>
                <a:gd name="T12" fmla="*/ 70 w 70"/>
                <a:gd name="T13" fmla="*/ 44 h 69"/>
                <a:gd name="T14" fmla="*/ 70 w 70"/>
                <a:gd name="T15" fmla="*/ 31 h 69"/>
                <a:gd name="T16" fmla="*/ 66 w 70"/>
                <a:gd name="T17" fmla="*/ 17 h 69"/>
                <a:gd name="T18" fmla="*/ 57 w 70"/>
                <a:gd name="T19" fmla="*/ 6 h 69"/>
                <a:gd name="T20" fmla="*/ 43 w 70"/>
                <a:gd name="T21" fmla="*/ 2 h 69"/>
                <a:gd name="T22" fmla="*/ 30 w 70"/>
                <a:gd name="T23" fmla="*/ 0 h 69"/>
                <a:gd name="T24" fmla="*/ 19 w 70"/>
                <a:gd name="T25" fmla="*/ 6 h 69"/>
                <a:gd name="T26" fmla="*/ 5 w 70"/>
                <a:gd name="T27" fmla="*/ 14 h 69"/>
                <a:gd name="T28" fmla="*/ 2 w 70"/>
                <a:gd name="T29" fmla="*/ 27 h 69"/>
                <a:gd name="T30" fmla="*/ 0 w 70"/>
                <a:gd name="T31" fmla="*/ 40 h 69"/>
                <a:gd name="T32" fmla="*/ 5 w 70"/>
                <a:gd name="T33" fmla="*/ 54 h 69"/>
                <a:gd name="T34" fmla="*/ 5 w 70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69">
                  <a:moveTo>
                    <a:pt x="5" y="54"/>
                  </a:moveTo>
                  <a:lnTo>
                    <a:pt x="15" y="61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4" y="55"/>
                  </a:lnTo>
                  <a:lnTo>
                    <a:pt x="70" y="44"/>
                  </a:lnTo>
                  <a:lnTo>
                    <a:pt x="70" y="31"/>
                  </a:lnTo>
                  <a:lnTo>
                    <a:pt x="66" y="17"/>
                  </a:lnTo>
                  <a:lnTo>
                    <a:pt x="57" y="6"/>
                  </a:lnTo>
                  <a:lnTo>
                    <a:pt x="43" y="2"/>
                  </a:lnTo>
                  <a:lnTo>
                    <a:pt x="30" y="0"/>
                  </a:lnTo>
                  <a:lnTo>
                    <a:pt x="19" y="6"/>
                  </a:lnTo>
                  <a:lnTo>
                    <a:pt x="5" y="14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5" y="54"/>
                  </a:lnTo>
                  <a:lnTo>
                    <a:pt x="5" y="5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orme libre 179"/>
            <p:cNvSpPr>
              <a:spLocks/>
            </p:cNvSpPr>
            <p:nvPr/>
          </p:nvSpPr>
          <p:spPr bwMode="auto">
            <a:xfrm>
              <a:off x="5992813" y="673100"/>
              <a:ext cx="55563" cy="52388"/>
            </a:xfrm>
            <a:custGeom>
              <a:avLst/>
              <a:gdLst>
                <a:gd name="T0" fmla="*/ 8 w 71"/>
                <a:gd name="T1" fmla="*/ 53 h 66"/>
                <a:gd name="T2" fmla="*/ 14 w 71"/>
                <a:gd name="T3" fmla="*/ 61 h 66"/>
                <a:gd name="T4" fmla="*/ 27 w 71"/>
                <a:gd name="T5" fmla="*/ 66 h 66"/>
                <a:gd name="T6" fmla="*/ 40 w 71"/>
                <a:gd name="T7" fmla="*/ 66 h 66"/>
                <a:gd name="T8" fmla="*/ 55 w 71"/>
                <a:gd name="T9" fmla="*/ 64 h 66"/>
                <a:gd name="T10" fmla="*/ 65 w 71"/>
                <a:gd name="T11" fmla="*/ 53 h 66"/>
                <a:gd name="T12" fmla="*/ 71 w 71"/>
                <a:gd name="T13" fmla="*/ 42 h 66"/>
                <a:gd name="T14" fmla="*/ 71 w 71"/>
                <a:gd name="T15" fmla="*/ 28 h 66"/>
                <a:gd name="T16" fmla="*/ 65 w 71"/>
                <a:gd name="T17" fmla="*/ 17 h 66"/>
                <a:gd name="T18" fmla="*/ 55 w 71"/>
                <a:gd name="T19" fmla="*/ 6 h 66"/>
                <a:gd name="T20" fmla="*/ 44 w 71"/>
                <a:gd name="T21" fmla="*/ 0 h 66"/>
                <a:gd name="T22" fmla="*/ 29 w 71"/>
                <a:gd name="T23" fmla="*/ 0 h 66"/>
                <a:gd name="T24" fmla="*/ 17 w 71"/>
                <a:gd name="T25" fmla="*/ 6 h 66"/>
                <a:gd name="T26" fmla="*/ 8 w 71"/>
                <a:gd name="T27" fmla="*/ 13 h 66"/>
                <a:gd name="T28" fmla="*/ 0 w 71"/>
                <a:gd name="T29" fmla="*/ 26 h 66"/>
                <a:gd name="T30" fmla="*/ 0 w 71"/>
                <a:gd name="T31" fmla="*/ 40 h 66"/>
                <a:gd name="T32" fmla="*/ 8 w 71"/>
                <a:gd name="T33" fmla="*/ 53 h 66"/>
                <a:gd name="T34" fmla="*/ 8 w 71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6">
                  <a:moveTo>
                    <a:pt x="8" y="53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5" y="64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71" y="28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8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8" y="53"/>
                  </a:lnTo>
                  <a:lnTo>
                    <a:pt x="8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orme libre 180"/>
            <p:cNvSpPr>
              <a:spLocks/>
            </p:cNvSpPr>
            <p:nvPr/>
          </p:nvSpPr>
          <p:spPr bwMode="auto">
            <a:xfrm>
              <a:off x="5886450" y="717550"/>
              <a:ext cx="53975" cy="55563"/>
            </a:xfrm>
            <a:custGeom>
              <a:avLst/>
              <a:gdLst>
                <a:gd name="T0" fmla="*/ 6 w 69"/>
                <a:gd name="T1" fmla="*/ 53 h 68"/>
                <a:gd name="T2" fmla="*/ 15 w 69"/>
                <a:gd name="T3" fmla="*/ 63 h 68"/>
                <a:gd name="T4" fmla="*/ 29 w 69"/>
                <a:gd name="T5" fmla="*/ 68 h 68"/>
                <a:gd name="T6" fmla="*/ 40 w 69"/>
                <a:gd name="T7" fmla="*/ 68 h 68"/>
                <a:gd name="T8" fmla="*/ 53 w 69"/>
                <a:gd name="T9" fmla="*/ 64 h 68"/>
                <a:gd name="T10" fmla="*/ 63 w 69"/>
                <a:gd name="T11" fmla="*/ 53 h 68"/>
                <a:gd name="T12" fmla="*/ 69 w 69"/>
                <a:gd name="T13" fmla="*/ 42 h 68"/>
                <a:gd name="T14" fmla="*/ 69 w 69"/>
                <a:gd name="T15" fmla="*/ 28 h 68"/>
                <a:gd name="T16" fmla="*/ 65 w 69"/>
                <a:gd name="T17" fmla="*/ 17 h 68"/>
                <a:gd name="T18" fmla="*/ 53 w 69"/>
                <a:gd name="T19" fmla="*/ 6 h 68"/>
                <a:gd name="T20" fmla="*/ 42 w 69"/>
                <a:gd name="T21" fmla="*/ 2 h 68"/>
                <a:gd name="T22" fmla="*/ 29 w 69"/>
                <a:gd name="T23" fmla="*/ 0 h 68"/>
                <a:gd name="T24" fmla="*/ 15 w 69"/>
                <a:gd name="T25" fmla="*/ 6 h 68"/>
                <a:gd name="T26" fmla="*/ 6 w 69"/>
                <a:gd name="T27" fmla="*/ 13 h 68"/>
                <a:gd name="T28" fmla="*/ 0 w 69"/>
                <a:gd name="T29" fmla="*/ 26 h 68"/>
                <a:gd name="T30" fmla="*/ 0 w 69"/>
                <a:gd name="T31" fmla="*/ 40 h 68"/>
                <a:gd name="T32" fmla="*/ 6 w 69"/>
                <a:gd name="T33" fmla="*/ 53 h 68"/>
                <a:gd name="T34" fmla="*/ 6 w 69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8">
                  <a:moveTo>
                    <a:pt x="6" y="53"/>
                  </a:moveTo>
                  <a:lnTo>
                    <a:pt x="15" y="63"/>
                  </a:lnTo>
                  <a:lnTo>
                    <a:pt x="29" y="68"/>
                  </a:lnTo>
                  <a:lnTo>
                    <a:pt x="40" y="68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3" y="6"/>
                  </a:lnTo>
                  <a:lnTo>
                    <a:pt x="42" y="2"/>
                  </a:lnTo>
                  <a:lnTo>
                    <a:pt x="29" y="0"/>
                  </a:lnTo>
                  <a:lnTo>
                    <a:pt x="15" y="6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orme libre 181"/>
            <p:cNvSpPr>
              <a:spLocks/>
            </p:cNvSpPr>
            <p:nvPr/>
          </p:nvSpPr>
          <p:spPr bwMode="auto">
            <a:xfrm>
              <a:off x="5853113" y="1069975"/>
              <a:ext cx="53975" cy="52388"/>
            </a:xfrm>
            <a:custGeom>
              <a:avLst/>
              <a:gdLst>
                <a:gd name="T0" fmla="*/ 8 w 69"/>
                <a:gd name="T1" fmla="*/ 51 h 66"/>
                <a:gd name="T2" fmla="*/ 14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2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5 w 69"/>
                <a:gd name="T17" fmla="*/ 17 h 66"/>
                <a:gd name="T18" fmla="*/ 55 w 69"/>
                <a:gd name="T19" fmla="*/ 5 h 66"/>
                <a:gd name="T20" fmla="*/ 44 w 69"/>
                <a:gd name="T21" fmla="*/ 0 h 66"/>
                <a:gd name="T22" fmla="*/ 29 w 69"/>
                <a:gd name="T23" fmla="*/ 0 h 66"/>
                <a:gd name="T24" fmla="*/ 17 w 69"/>
                <a:gd name="T25" fmla="*/ 5 h 66"/>
                <a:gd name="T26" fmla="*/ 6 w 69"/>
                <a:gd name="T27" fmla="*/ 11 h 66"/>
                <a:gd name="T28" fmla="*/ 0 w 69"/>
                <a:gd name="T29" fmla="*/ 24 h 66"/>
                <a:gd name="T30" fmla="*/ 0 w 69"/>
                <a:gd name="T31" fmla="*/ 38 h 66"/>
                <a:gd name="T32" fmla="*/ 8 w 69"/>
                <a:gd name="T33" fmla="*/ 51 h 66"/>
                <a:gd name="T34" fmla="*/ 8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8" y="51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2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5"/>
                  </a:lnTo>
                  <a:lnTo>
                    <a:pt x="6" y="11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8" y="51"/>
                  </a:lnTo>
                  <a:lnTo>
                    <a:pt x="8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orme libre 182"/>
            <p:cNvSpPr>
              <a:spLocks/>
            </p:cNvSpPr>
            <p:nvPr/>
          </p:nvSpPr>
          <p:spPr bwMode="auto">
            <a:xfrm>
              <a:off x="5813425" y="823913"/>
              <a:ext cx="55563" cy="52388"/>
            </a:xfrm>
            <a:custGeom>
              <a:avLst/>
              <a:gdLst>
                <a:gd name="T0" fmla="*/ 6 w 68"/>
                <a:gd name="T1" fmla="*/ 51 h 66"/>
                <a:gd name="T2" fmla="*/ 15 w 68"/>
                <a:gd name="T3" fmla="*/ 61 h 66"/>
                <a:gd name="T4" fmla="*/ 28 w 68"/>
                <a:gd name="T5" fmla="*/ 66 h 66"/>
                <a:gd name="T6" fmla="*/ 42 w 68"/>
                <a:gd name="T7" fmla="*/ 66 h 66"/>
                <a:gd name="T8" fmla="*/ 55 w 68"/>
                <a:gd name="T9" fmla="*/ 63 h 66"/>
                <a:gd name="T10" fmla="*/ 63 w 68"/>
                <a:gd name="T11" fmla="*/ 51 h 66"/>
                <a:gd name="T12" fmla="*/ 68 w 68"/>
                <a:gd name="T13" fmla="*/ 40 h 66"/>
                <a:gd name="T14" fmla="*/ 68 w 68"/>
                <a:gd name="T15" fmla="*/ 27 h 66"/>
                <a:gd name="T16" fmla="*/ 65 w 68"/>
                <a:gd name="T17" fmla="*/ 15 h 66"/>
                <a:gd name="T18" fmla="*/ 55 w 68"/>
                <a:gd name="T19" fmla="*/ 6 h 66"/>
                <a:gd name="T20" fmla="*/ 44 w 68"/>
                <a:gd name="T21" fmla="*/ 0 h 66"/>
                <a:gd name="T22" fmla="*/ 30 w 68"/>
                <a:gd name="T23" fmla="*/ 0 h 66"/>
                <a:gd name="T24" fmla="*/ 17 w 68"/>
                <a:gd name="T25" fmla="*/ 4 h 66"/>
                <a:gd name="T26" fmla="*/ 6 w 68"/>
                <a:gd name="T27" fmla="*/ 11 h 66"/>
                <a:gd name="T28" fmla="*/ 0 w 68"/>
                <a:gd name="T29" fmla="*/ 25 h 66"/>
                <a:gd name="T30" fmla="*/ 0 w 68"/>
                <a:gd name="T31" fmla="*/ 38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5" y="61"/>
                  </a:lnTo>
                  <a:lnTo>
                    <a:pt x="28" y="66"/>
                  </a:lnTo>
                  <a:lnTo>
                    <a:pt x="42" y="66"/>
                  </a:lnTo>
                  <a:lnTo>
                    <a:pt x="55" y="63"/>
                  </a:lnTo>
                  <a:lnTo>
                    <a:pt x="63" y="51"/>
                  </a:lnTo>
                  <a:lnTo>
                    <a:pt x="68" y="40"/>
                  </a:lnTo>
                  <a:lnTo>
                    <a:pt x="68" y="27"/>
                  </a:lnTo>
                  <a:lnTo>
                    <a:pt x="65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4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orme libre 183"/>
            <p:cNvSpPr>
              <a:spLocks/>
            </p:cNvSpPr>
            <p:nvPr/>
          </p:nvSpPr>
          <p:spPr bwMode="auto">
            <a:xfrm>
              <a:off x="5802313" y="960438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5 w 68"/>
                <a:gd name="T3" fmla="*/ 61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5 h 66"/>
                <a:gd name="T10" fmla="*/ 62 w 68"/>
                <a:gd name="T11" fmla="*/ 55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5 w 68"/>
                <a:gd name="T19" fmla="*/ 6 h 66"/>
                <a:gd name="T20" fmla="*/ 43 w 68"/>
                <a:gd name="T21" fmla="*/ 0 h 66"/>
                <a:gd name="T22" fmla="*/ 28 w 68"/>
                <a:gd name="T23" fmla="*/ 0 h 66"/>
                <a:gd name="T24" fmla="*/ 17 w 68"/>
                <a:gd name="T25" fmla="*/ 6 h 66"/>
                <a:gd name="T26" fmla="*/ 5 w 68"/>
                <a:gd name="T27" fmla="*/ 13 h 66"/>
                <a:gd name="T28" fmla="*/ 2 w 68"/>
                <a:gd name="T29" fmla="*/ 26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5" y="61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5"/>
                  </a:lnTo>
                  <a:lnTo>
                    <a:pt x="62" y="55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3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orme libre 184"/>
            <p:cNvSpPr>
              <a:spLocks/>
            </p:cNvSpPr>
            <p:nvPr/>
          </p:nvSpPr>
          <p:spPr bwMode="auto">
            <a:xfrm>
              <a:off x="5948363" y="1146175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3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3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3 w 69"/>
                <a:gd name="T17" fmla="*/ 15 h 66"/>
                <a:gd name="T18" fmla="*/ 53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5 w 69"/>
                <a:gd name="T25" fmla="*/ 4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3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5"/>
                  </a:lnTo>
                  <a:lnTo>
                    <a:pt x="53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5" y="4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orme libre 185"/>
            <p:cNvSpPr>
              <a:spLocks/>
            </p:cNvSpPr>
            <p:nvPr/>
          </p:nvSpPr>
          <p:spPr bwMode="auto">
            <a:xfrm>
              <a:off x="6072188" y="1176338"/>
              <a:ext cx="53975" cy="53975"/>
            </a:xfrm>
            <a:custGeom>
              <a:avLst/>
              <a:gdLst>
                <a:gd name="T0" fmla="*/ 6 w 68"/>
                <a:gd name="T1" fmla="*/ 53 h 66"/>
                <a:gd name="T2" fmla="*/ 13 w 68"/>
                <a:gd name="T3" fmla="*/ 61 h 66"/>
                <a:gd name="T4" fmla="*/ 27 w 68"/>
                <a:gd name="T5" fmla="*/ 66 h 66"/>
                <a:gd name="T6" fmla="*/ 40 w 68"/>
                <a:gd name="T7" fmla="*/ 66 h 66"/>
                <a:gd name="T8" fmla="*/ 53 w 68"/>
                <a:gd name="T9" fmla="*/ 64 h 66"/>
                <a:gd name="T10" fmla="*/ 63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5 w 68"/>
                <a:gd name="T17" fmla="*/ 15 h 66"/>
                <a:gd name="T18" fmla="*/ 53 w 68"/>
                <a:gd name="T19" fmla="*/ 5 h 66"/>
                <a:gd name="T20" fmla="*/ 42 w 68"/>
                <a:gd name="T21" fmla="*/ 0 h 66"/>
                <a:gd name="T22" fmla="*/ 28 w 68"/>
                <a:gd name="T23" fmla="*/ 0 h 66"/>
                <a:gd name="T24" fmla="*/ 17 w 68"/>
                <a:gd name="T25" fmla="*/ 5 h 66"/>
                <a:gd name="T26" fmla="*/ 6 w 68"/>
                <a:gd name="T27" fmla="*/ 13 h 66"/>
                <a:gd name="T28" fmla="*/ 0 w 68"/>
                <a:gd name="T29" fmla="*/ 26 h 66"/>
                <a:gd name="T30" fmla="*/ 0 w 68"/>
                <a:gd name="T31" fmla="*/ 40 h 66"/>
                <a:gd name="T32" fmla="*/ 6 w 68"/>
                <a:gd name="T33" fmla="*/ 53 h 66"/>
                <a:gd name="T34" fmla="*/ 6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3"/>
                  </a:moveTo>
                  <a:lnTo>
                    <a:pt x="13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5" y="15"/>
                  </a:lnTo>
                  <a:lnTo>
                    <a:pt x="53" y="5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orme libre 186"/>
            <p:cNvSpPr>
              <a:spLocks/>
            </p:cNvSpPr>
            <p:nvPr/>
          </p:nvSpPr>
          <p:spPr bwMode="auto">
            <a:xfrm>
              <a:off x="6180138" y="1147763"/>
              <a:ext cx="55563" cy="53975"/>
            </a:xfrm>
            <a:custGeom>
              <a:avLst/>
              <a:gdLst>
                <a:gd name="T0" fmla="*/ 6 w 68"/>
                <a:gd name="T1" fmla="*/ 51 h 66"/>
                <a:gd name="T2" fmla="*/ 13 w 68"/>
                <a:gd name="T3" fmla="*/ 60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2 h 66"/>
                <a:gd name="T10" fmla="*/ 63 w 68"/>
                <a:gd name="T11" fmla="*/ 51 h 66"/>
                <a:gd name="T12" fmla="*/ 68 w 68"/>
                <a:gd name="T13" fmla="*/ 40 h 66"/>
                <a:gd name="T14" fmla="*/ 68 w 68"/>
                <a:gd name="T15" fmla="*/ 26 h 66"/>
                <a:gd name="T16" fmla="*/ 64 w 68"/>
                <a:gd name="T17" fmla="*/ 15 h 66"/>
                <a:gd name="T18" fmla="*/ 55 w 68"/>
                <a:gd name="T19" fmla="*/ 5 h 66"/>
                <a:gd name="T20" fmla="*/ 44 w 68"/>
                <a:gd name="T21" fmla="*/ 0 h 66"/>
                <a:gd name="T22" fmla="*/ 28 w 68"/>
                <a:gd name="T23" fmla="*/ 0 h 66"/>
                <a:gd name="T24" fmla="*/ 17 w 68"/>
                <a:gd name="T25" fmla="*/ 3 h 66"/>
                <a:gd name="T26" fmla="*/ 6 w 68"/>
                <a:gd name="T27" fmla="*/ 13 h 66"/>
                <a:gd name="T28" fmla="*/ 0 w 68"/>
                <a:gd name="T29" fmla="*/ 26 h 66"/>
                <a:gd name="T30" fmla="*/ 0 w 68"/>
                <a:gd name="T31" fmla="*/ 38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3" y="60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2"/>
                  </a:lnTo>
                  <a:lnTo>
                    <a:pt x="63" y="51"/>
                  </a:lnTo>
                  <a:lnTo>
                    <a:pt x="68" y="40"/>
                  </a:lnTo>
                  <a:lnTo>
                    <a:pt x="68" y="26"/>
                  </a:lnTo>
                  <a:lnTo>
                    <a:pt x="64" y="15"/>
                  </a:lnTo>
                  <a:lnTo>
                    <a:pt x="55" y="5"/>
                  </a:lnTo>
                  <a:lnTo>
                    <a:pt x="44" y="0"/>
                  </a:lnTo>
                  <a:lnTo>
                    <a:pt x="28" y="0"/>
                  </a:lnTo>
                  <a:lnTo>
                    <a:pt x="17" y="3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orme libre 187"/>
            <p:cNvSpPr>
              <a:spLocks/>
            </p:cNvSpPr>
            <p:nvPr/>
          </p:nvSpPr>
          <p:spPr bwMode="auto">
            <a:xfrm>
              <a:off x="6272213" y="1060450"/>
              <a:ext cx="55563" cy="53975"/>
            </a:xfrm>
            <a:custGeom>
              <a:avLst/>
              <a:gdLst>
                <a:gd name="T0" fmla="*/ 5 w 68"/>
                <a:gd name="T1" fmla="*/ 55 h 69"/>
                <a:gd name="T2" fmla="*/ 15 w 68"/>
                <a:gd name="T3" fmla="*/ 63 h 69"/>
                <a:gd name="T4" fmla="*/ 28 w 68"/>
                <a:gd name="T5" fmla="*/ 69 h 69"/>
                <a:gd name="T6" fmla="*/ 42 w 68"/>
                <a:gd name="T7" fmla="*/ 69 h 69"/>
                <a:gd name="T8" fmla="*/ 55 w 68"/>
                <a:gd name="T9" fmla="*/ 65 h 69"/>
                <a:gd name="T10" fmla="*/ 63 w 68"/>
                <a:gd name="T11" fmla="*/ 55 h 69"/>
                <a:gd name="T12" fmla="*/ 68 w 68"/>
                <a:gd name="T13" fmla="*/ 42 h 69"/>
                <a:gd name="T14" fmla="*/ 68 w 68"/>
                <a:gd name="T15" fmla="*/ 29 h 69"/>
                <a:gd name="T16" fmla="*/ 64 w 68"/>
                <a:gd name="T17" fmla="*/ 17 h 69"/>
                <a:gd name="T18" fmla="*/ 55 w 68"/>
                <a:gd name="T19" fmla="*/ 6 h 69"/>
                <a:gd name="T20" fmla="*/ 42 w 68"/>
                <a:gd name="T21" fmla="*/ 2 h 69"/>
                <a:gd name="T22" fmla="*/ 28 w 68"/>
                <a:gd name="T23" fmla="*/ 0 h 69"/>
                <a:gd name="T24" fmla="*/ 17 w 68"/>
                <a:gd name="T25" fmla="*/ 6 h 69"/>
                <a:gd name="T26" fmla="*/ 5 w 68"/>
                <a:gd name="T27" fmla="*/ 16 h 69"/>
                <a:gd name="T28" fmla="*/ 0 w 68"/>
                <a:gd name="T29" fmla="*/ 29 h 69"/>
                <a:gd name="T30" fmla="*/ 0 w 68"/>
                <a:gd name="T31" fmla="*/ 42 h 69"/>
                <a:gd name="T32" fmla="*/ 5 w 68"/>
                <a:gd name="T33" fmla="*/ 55 h 69"/>
                <a:gd name="T34" fmla="*/ 5 w 68"/>
                <a:gd name="T35" fmla="*/ 5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9">
                  <a:moveTo>
                    <a:pt x="5" y="55"/>
                  </a:moveTo>
                  <a:lnTo>
                    <a:pt x="15" y="63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3" y="55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7"/>
                  </a:lnTo>
                  <a:lnTo>
                    <a:pt x="55" y="6"/>
                  </a:lnTo>
                  <a:lnTo>
                    <a:pt x="42" y="2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6"/>
                  </a:lnTo>
                  <a:lnTo>
                    <a:pt x="0" y="29"/>
                  </a:lnTo>
                  <a:lnTo>
                    <a:pt x="0" y="42"/>
                  </a:lnTo>
                  <a:lnTo>
                    <a:pt x="5" y="55"/>
                  </a:lnTo>
                  <a:lnTo>
                    <a:pt x="5" y="5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orme libre 188"/>
            <p:cNvSpPr>
              <a:spLocks/>
            </p:cNvSpPr>
            <p:nvPr/>
          </p:nvSpPr>
          <p:spPr bwMode="auto">
            <a:xfrm>
              <a:off x="6321425" y="950913"/>
              <a:ext cx="53975" cy="53975"/>
            </a:xfrm>
            <a:custGeom>
              <a:avLst/>
              <a:gdLst>
                <a:gd name="T0" fmla="*/ 5 w 68"/>
                <a:gd name="T1" fmla="*/ 53 h 68"/>
                <a:gd name="T2" fmla="*/ 13 w 68"/>
                <a:gd name="T3" fmla="*/ 60 h 68"/>
                <a:gd name="T4" fmla="*/ 24 w 68"/>
                <a:gd name="T5" fmla="*/ 68 h 68"/>
                <a:gd name="T6" fmla="*/ 38 w 68"/>
                <a:gd name="T7" fmla="*/ 68 h 68"/>
                <a:gd name="T8" fmla="*/ 53 w 68"/>
                <a:gd name="T9" fmla="*/ 64 h 68"/>
                <a:gd name="T10" fmla="*/ 62 w 68"/>
                <a:gd name="T11" fmla="*/ 55 h 68"/>
                <a:gd name="T12" fmla="*/ 68 w 68"/>
                <a:gd name="T13" fmla="*/ 41 h 68"/>
                <a:gd name="T14" fmla="*/ 68 w 68"/>
                <a:gd name="T15" fmla="*/ 28 h 68"/>
                <a:gd name="T16" fmla="*/ 62 w 68"/>
                <a:gd name="T17" fmla="*/ 17 h 68"/>
                <a:gd name="T18" fmla="*/ 53 w 68"/>
                <a:gd name="T19" fmla="*/ 5 h 68"/>
                <a:gd name="T20" fmla="*/ 41 w 68"/>
                <a:gd name="T21" fmla="*/ 0 h 68"/>
                <a:gd name="T22" fmla="*/ 26 w 68"/>
                <a:gd name="T23" fmla="*/ 0 h 68"/>
                <a:gd name="T24" fmla="*/ 15 w 68"/>
                <a:gd name="T25" fmla="*/ 5 h 68"/>
                <a:gd name="T26" fmla="*/ 3 w 68"/>
                <a:gd name="T27" fmla="*/ 13 h 68"/>
                <a:gd name="T28" fmla="*/ 0 w 68"/>
                <a:gd name="T29" fmla="*/ 26 h 68"/>
                <a:gd name="T30" fmla="*/ 0 w 68"/>
                <a:gd name="T31" fmla="*/ 39 h 68"/>
                <a:gd name="T32" fmla="*/ 5 w 68"/>
                <a:gd name="T33" fmla="*/ 53 h 68"/>
                <a:gd name="T34" fmla="*/ 5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5" y="53"/>
                  </a:moveTo>
                  <a:lnTo>
                    <a:pt x="13" y="60"/>
                  </a:lnTo>
                  <a:lnTo>
                    <a:pt x="24" y="68"/>
                  </a:lnTo>
                  <a:lnTo>
                    <a:pt x="38" y="68"/>
                  </a:lnTo>
                  <a:lnTo>
                    <a:pt x="53" y="64"/>
                  </a:lnTo>
                  <a:lnTo>
                    <a:pt x="62" y="55"/>
                  </a:lnTo>
                  <a:lnTo>
                    <a:pt x="68" y="41"/>
                  </a:lnTo>
                  <a:lnTo>
                    <a:pt x="68" y="28"/>
                  </a:lnTo>
                  <a:lnTo>
                    <a:pt x="62" y="17"/>
                  </a:lnTo>
                  <a:lnTo>
                    <a:pt x="53" y="5"/>
                  </a:lnTo>
                  <a:lnTo>
                    <a:pt x="41" y="0"/>
                  </a:lnTo>
                  <a:lnTo>
                    <a:pt x="26" y="0"/>
                  </a:lnTo>
                  <a:lnTo>
                    <a:pt x="15" y="5"/>
                  </a:lnTo>
                  <a:lnTo>
                    <a:pt x="3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" name="Forme libre 189"/>
            <p:cNvSpPr>
              <a:spLocks/>
            </p:cNvSpPr>
            <p:nvPr/>
          </p:nvSpPr>
          <p:spPr bwMode="auto">
            <a:xfrm>
              <a:off x="5953125" y="817563"/>
              <a:ext cx="268288" cy="247650"/>
            </a:xfrm>
            <a:custGeom>
              <a:avLst/>
              <a:gdLst>
                <a:gd name="T0" fmla="*/ 82 w 338"/>
                <a:gd name="T1" fmla="*/ 16 h 312"/>
                <a:gd name="T2" fmla="*/ 66 w 338"/>
                <a:gd name="T3" fmla="*/ 27 h 312"/>
                <a:gd name="T4" fmla="*/ 53 w 338"/>
                <a:gd name="T5" fmla="*/ 38 h 312"/>
                <a:gd name="T6" fmla="*/ 44 w 338"/>
                <a:gd name="T7" fmla="*/ 50 h 312"/>
                <a:gd name="T8" fmla="*/ 28 w 338"/>
                <a:gd name="T9" fmla="*/ 71 h 312"/>
                <a:gd name="T10" fmla="*/ 13 w 338"/>
                <a:gd name="T11" fmla="*/ 97 h 312"/>
                <a:gd name="T12" fmla="*/ 4 w 338"/>
                <a:gd name="T13" fmla="*/ 124 h 312"/>
                <a:gd name="T14" fmla="*/ 0 w 338"/>
                <a:gd name="T15" fmla="*/ 150 h 312"/>
                <a:gd name="T16" fmla="*/ 0 w 338"/>
                <a:gd name="T17" fmla="*/ 175 h 312"/>
                <a:gd name="T18" fmla="*/ 4 w 338"/>
                <a:gd name="T19" fmla="*/ 202 h 312"/>
                <a:gd name="T20" fmla="*/ 11 w 338"/>
                <a:gd name="T21" fmla="*/ 225 h 312"/>
                <a:gd name="T22" fmla="*/ 23 w 338"/>
                <a:gd name="T23" fmla="*/ 246 h 312"/>
                <a:gd name="T24" fmla="*/ 38 w 338"/>
                <a:gd name="T25" fmla="*/ 266 h 312"/>
                <a:gd name="T26" fmla="*/ 57 w 338"/>
                <a:gd name="T27" fmla="*/ 282 h 312"/>
                <a:gd name="T28" fmla="*/ 80 w 338"/>
                <a:gd name="T29" fmla="*/ 295 h 312"/>
                <a:gd name="T30" fmla="*/ 106 w 338"/>
                <a:gd name="T31" fmla="*/ 304 h 312"/>
                <a:gd name="T32" fmla="*/ 133 w 338"/>
                <a:gd name="T33" fmla="*/ 312 h 312"/>
                <a:gd name="T34" fmla="*/ 156 w 338"/>
                <a:gd name="T35" fmla="*/ 312 h 312"/>
                <a:gd name="T36" fmla="*/ 173 w 338"/>
                <a:gd name="T37" fmla="*/ 312 h 312"/>
                <a:gd name="T38" fmla="*/ 196 w 338"/>
                <a:gd name="T39" fmla="*/ 310 h 312"/>
                <a:gd name="T40" fmla="*/ 224 w 338"/>
                <a:gd name="T41" fmla="*/ 303 h 312"/>
                <a:gd name="T42" fmla="*/ 249 w 338"/>
                <a:gd name="T43" fmla="*/ 293 h 312"/>
                <a:gd name="T44" fmla="*/ 270 w 338"/>
                <a:gd name="T45" fmla="*/ 284 h 312"/>
                <a:gd name="T46" fmla="*/ 289 w 338"/>
                <a:gd name="T47" fmla="*/ 272 h 312"/>
                <a:gd name="T48" fmla="*/ 306 w 338"/>
                <a:gd name="T49" fmla="*/ 259 h 312"/>
                <a:gd name="T50" fmla="*/ 317 w 338"/>
                <a:gd name="T51" fmla="*/ 244 h 312"/>
                <a:gd name="T52" fmla="*/ 327 w 338"/>
                <a:gd name="T53" fmla="*/ 228 h 312"/>
                <a:gd name="T54" fmla="*/ 332 w 338"/>
                <a:gd name="T55" fmla="*/ 213 h 312"/>
                <a:gd name="T56" fmla="*/ 338 w 338"/>
                <a:gd name="T57" fmla="*/ 196 h 312"/>
                <a:gd name="T58" fmla="*/ 338 w 338"/>
                <a:gd name="T59" fmla="*/ 177 h 312"/>
                <a:gd name="T60" fmla="*/ 338 w 338"/>
                <a:gd name="T61" fmla="*/ 158 h 312"/>
                <a:gd name="T62" fmla="*/ 334 w 338"/>
                <a:gd name="T63" fmla="*/ 139 h 312"/>
                <a:gd name="T64" fmla="*/ 331 w 338"/>
                <a:gd name="T65" fmla="*/ 120 h 312"/>
                <a:gd name="T66" fmla="*/ 325 w 338"/>
                <a:gd name="T67" fmla="*/ 101 h 312"/>
                <a:gd name="T68" fmla="*/ 315 w 338"/>
                <a:gd name="T69" fmla="*/ 82 h 312"/>
                <a:gd name="T70" fmla="*/ 306 w 338"/>
                <a:gd name="T71" fmla="*/ 63 h 312"/>
                <a:gd name="T72" fmla="*/ 294 w 338"/>
                <a:gd name="T73" fmla="*/ 46 h 312"/>
                <a:gd name="T74" fmla="*/ 279 w 338"/>
                <a:gd name="T75" fmla="*/ 33 h 312"/>
                <a:gd name="T76" fmla="*/ 264 w 338"/>
                <a:gd name="T77" fmla="*/ 21 h 312"/>
                <a:gd name="T78" fmla="*/ 245 w 338"/>
                <a:gd name="T79" fmla="*/ 14 h 312"/>
                <a:gd name="T80" fmla="*/ 226 w 338"/>
                <a:gd name="T81" fmla="*/ 8 h 312"/>
                <a:gd name="T82" fmla="*/ 207 w 338"/>
                <a:gd name="T83" fmla="*/ 2 h 312"/>
                <a:gd name="T84" fmla="*/ 190 w 338"/>
                <a:gd name="T85" fmla="*/ 2 h 312"/>
                <a:gd name="T86" fmla="*/ 171 w 338"/>
                <a:gd name="T87" fmla="*/ 0 h 312"/>
                <a:gd name="T88" fmla="*/ 154 w 338"/>
                <a:gd name="T89" fmla="*/ 0 h 312"/>
                <a:gd name="T90" fmla="*/ 137 w 338"/>
                <a:gd name="T91" fmla="*/ 2 h 312"/>
                <a:gd name="T92" fmla="*/ 123 w 338"/>
                <a:gd name="T93" fmla="*/ 2 h 312"/>
                <a:gd name="T94" fmla="*/ 106 w 338"/>
                <a:gd name="T95" fmla="*/ 6 h 312"/>
                <a:gd name="T96" fmla="*/ 91 w 338"/>
                <a:gd name="T97" fmla="*/ 8 h 312"/>
                <a:gd name="T98" fmla="*/ 91 w 338"/>
                <a:gd name="T99" fmla="*/ 1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8" h="312">
                  <a:moveTo>
                    <a:pt x="91" y="10"/>
                  </a:moveTo>
                  <a:lnTo>
                    <a:pt x="82" y="16"/>
                  </a:lnTo>
                  <a:lnTo>
                    <a:pt x="74" y="21"/>
                  </a:lnTo>
                  <a:lnTo>
                    <a:pt x="66" y="27"/>
                  </a:lnTo>
                  <a:lnTo>
                    <a:pt x="61" y="33"/>
                  </a:lnTo>
                  <a:lnTo>
                    <a:pt x="53" y="38"/>
                  </a:lnTo>
                  <a:lnTo>
                    <a:pt x="47" y="44"/>
                  </a:lnTo>
                  <a:lnTo>
                    <a:pt x="44" y="50"/>
                  </a:lnTo>
                  <a:lnTo>
                    <a:pt x="38" y="57"/>
                  </a:lnTo>
                  <a:lnTo>
                    <a:pt x="28" y="71"/>
                  </a:lnTo>
                  <a:lnTo>
                    <a:pt x="21" y="84"/>
                  </a:lnTo>
                  <a:lnTo>
                    <a:pt x="13" y="97"/>
                  </a:lnTo>
                  <a:lnTo>
                    <a:pt x="9" y="111"/>
                  </a:lnTo>
                  <a:lnTo>
                    <a:pt x="4" y="124"/>
                  </a:lnTo>
                  <a:lnTo>
                    <a:pt x="0" y="137"/>
                  </a:lnTo>
                  <a:lnTo>
                    <a:pt x="0" y="150"/>
                  </a:lnTo>
                  <a:lnTo>
                    <a:pt x="0" y="164"/>
                  </a:lnTo>
                  <a:lnTo>
                    <a:pt x="0" y="175"/>
                  </a:lnTo>
                  <a:lnTo>
                    <a:pt x="0" y="188"/>
                  </a:lnTo>
                  <a:lnTo>
                    <a:pt x="4" y="202"/>
                  </a:lnTo>
                  <a:lnTo>
                    <a:pt x="7" y="215"/>
                  </a:lnTo>
                  <a:lnTo>
                    <a:pt x="11" y="225"/>
                  </a:lnTo>
                  <a:lnTo>
                    <a:pt x="17" y="236"/>
                  </a:lnTo>
                  <a:lnTo>
                    <a:pt x="23" y="246"/>
                  </a:lnTo>
                  <a:lnTo>
                    <a:pt x="32" y="257"/>
                  </a:lnTo>
                  <a:lnTo>
                    <a:pt x="38" y="266"/>
                  </a:lnTo>
                  <a:lnTo>
                    <a:pt x="47" y="274"/>
                  </a:lnTo>
                  <a:lnTo>
                    <a:pt x="57" y="282"/>
                  </a:lnTo>
                  <a:lnTo>
                    <a:pt x="68" y="291"/>
                  </a:lnTo>
                  <a:lnTo>
                    <a:pt x="80" y="295"/>
                  </a:lnTo>
                  <a:lnTo>
                    <a:pt x="93" y="301"/>
                  </a:lnTo>
                  <a:lnTo>
                    <a:pt x="106" y="304"/>
                  </a:lnTo>
                  <a:lnTo>
                    <a:pt x="120" y="310"/>
                  </a:lnTo>
                  <a:lnTo>
                    <a:pt x="133" y="312"/>
                  </a:lnTo>
                  <a:lnTo>
                    <a:pt x="150" y="312"/>
                  </a:lnTo>
                  <a:lnTo>
                    <a:pt x="156" y="312"/>
                  </a:lnTo>
                  <a:lnTo>
                    <a:pt x="163" y="312"/>
                  </a:lnTo>
                  <a:lnTo>
                    <a:pt x="173" y="312"/>
                  </a:lnTo>
                  <a:lnTo>
                    <a:pt x="182" y="312"/>
                  </a:lnTo>
                  <a:lnTo>
                    <a:pt x="196" y="310"/>
                  </a:lnTo>
                  <a:lnTo>
                    <a:pt x="211" y="306"/>
                  </a:lnTo>
                  <a:lnTo>
                    <a:pt x="224" y="303"/>
                  </a:lnTo>
                  <a:lnTo>
                    <a:pt x="237" y="299"/>
                  </a:lnTo>
                  <a:lnTo>
                    <a:pt x="249" y="293"/>
                  </a:lnTo>
                  <a:lnTo>
                    <a:pt x="260" y="289"/>
                  </a:lnTo>
                  <a:lnTo>
                    <a:pt x="270" y="284"/>
                  </a:lnTo>
                  <a:lnTo>
                    <a:pt x="281" y="280"/>
                  </a:lnTo>
                  <a:lnTo>
                    <a:pt x="289" y="272"/>
                  </a:lnTo>
                  <a:lnTo>
                    <a:pt x="298" y="266"/>
                  </a:lnTo>
                  <a:lnTo>
                    <a:pt x="306" y="259"/>
                  </a:lnTo>
                  <a:lnTo>
                    <a:pt x="313" y="253"/>
                  </a:lnTo>
                  <a:lnTo>
                    <a:pt x="317" y="244"/>
                  </a:lnTo>
                  <a:lnTo>
                    <a:pt x="323" y="236"/>
                  </a:lnTo>
                  <a:lnTo>
                    <a:pt x="327" y="228"/>
                  </a:lnTo>
                  <a:lnTo>
                    <a:pt x="332" y="223"/>
                  </a:lnTo>
                  <a:lnTo>
                    <a:pt x="332" y="213"/>
                  </a:lnTo>
                  <a:lnTo>
                    <a:pt x="336" y="204"/>
                  </a:lnTo>
                  <a:lnTo>
                    <a:pt x="338" y="196"/>
                  </a:lnTo>
                  <a:lnTo>
                    <a:pt x="338" y="187"/>
                  </a:lnTo>
                  <a:lnTo>
                    <a:pt x="338" y="177"/>
                  </a:lnTo>
                  <a:lnTo>
                    <a:pt x="338" y="168"/>
                  </a:lnTo>
                  <a:lnTo>
                    <a:pt x="338" y="158"/>
                  </a:lnTo>
                  <a:lnTo>
                    <a:pt x="338" y="149"/>
                  </a:lnTo>
                  <a:lnTo>
                    <a:pt x="334" y="139"/>
                  </a:lnTo>
                  <a:lnTo>
                    <a:pt x="332" y="128"/>
                  </a:lnTo>
                  <a:lnTo>
                    <a:pt x="331" y="120"/>
                  </a:lnTo>
                  <a:lnTo>
                    <a:pt x="329" y="111"/>
                  </a:lnTo>
                  <a:lnTo>
                    <a:pt x="325" y="101"/>
                  </a:lnTo>
                  <a:lnTo>
                    <a:pt x="319" y="90"/>
                  </a:lnTo>
                  <a:lnTo>
                    <a:pt x="315" y="82"/>
                  </a:lnTo>
                  <a:lnTo>
                    <a:pt x="313" y="73"/>
                  </a:lnTo>
                  <a:lnTo>
                    <a:pt x="306" y="63"/>
                  </a:lnTo>
                  <a:lnTo>
                    <a:pt x="300" y="54"/>
                  </a:lnTo>
                  <a:lnTo>
                    <a:pt x="294" y="46"/>
                  </a:lnTo>
                  <a:lnTo>
                    <a:pt x="287" y="40"/>
                  </a:lnTo>
                  <a:lnTo>
                    <a:pt x="279" y="33"/>
                  </a:lnTo>
                  <a:lnTo>
                    <a:pt x="272" y="27"/>
                  </a:lnTo>
                  <a:lnTo>
                    <a:pt x="264" y="21"/>
                  </a:lnTo>
                  <a:lnTo>
                    <a:pt x="256" y="17"/>
                  </a:lnTo>
                  <a:lnTo>
                    <a:pt x="245" y="14"/>
                  </a:lnTo>
                  <a:lnTo>
                    <a:pt x="237" y="10"/>
                  </a:lnTo>
                  <a:lnTo>
                    <a:pt x="226" y="8"/>
                  </a:lnTo>
                  <a:lnTo>
                    <a:pt x="218" y="6"/>
                  </a:lnTo>
                  <a:lnTo>
                    <a:pt x="207" y="2"/>
                  </a:lnTo>
                  <a:lnTo>
                    <a:pt x="199" y="2"/>
                  </a:lnTo>
                  <a:lnTo>
                    <a:pt x="190" y="2"/>
                  </a:lnTo>
                  <a:lnTo>
                    <a:pt x="182" y="2"/>
                  </a:lnTo>
                  <a:lnTo>
                    <a:pt x="171" y="0"/>
                  </a:lnTo>
                  <a:lnTo>
                    <a:pt x="163" y="0"/>
                  </a:lnTo>
                  <a:lnTo>
                    <a:pt x="154" y="0"/>
                  </a:lnTo>
                  <a:lnTo>
                    <a:pt x="146" y="2"/>
                  </a:lnTo>
                  <a:lnTo>
                    <a:pt x="137" y="2"/>
                  </a:lnTo>
                  <a:lnTo>
                    <a:pt x="131" y="2"/>
                  </a:lnTo>
                  <a:lnTo>
                    <a:pt x="123" y="2"/>
                  </a:lnTo>
                  <a:lnTo>
                    <a:pt x="118" y="4"/>
                  </a:lnTo>
                  <a:lnTo>
                    <a:pt x="106" y="6"/>
                  </a:lnTo>
                  <a:lnTo>
                    <a:pt x="97" y="8"/>
                  </a:lnTo>
                  <a:lnTo>
                    <a:pt x="91" y="8"/>
                  </a:lnTo>
                  <a:lnTo>
                    <a:pt x="91" y="10"/>
                  </a:lnTo>
                  <a:lnTo>
                    <a:pt x="91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" name="Forme libre 190"/>
            <p:cNvSpPr>
              <a:spLocks/>
            </p:cNvSpPr>
            <p:nvPr/>
          </p:nvSpPr>
          <p:spPr bwMode="auto">
            <a:xfrm>
              <a:off x="6688138" y="1125538"/>
              <a:ext cx="109538" cy="249238"/>
            </a:xfrm>
            <a:custGeom>
              <a:avLst/>
              <a:gdLst>
                <a:gd name="T0" fmla="*/ 9 w 138"/>
                <a:gd name="T1" fmla="*/ 21 h 314"/>
                <a:gd name="T2" fmla="*/ 7 w 138"/>
                <a:gd name="T3" fmla="*/ 44 h 314"/>
                <a:gd name="T4" fmla="*/ 7 w 138"/>
                <a:gd name="T5" fmla="*/ 63 h 314"/>
                <a:gd name="T6" fmla="*/ 5 w 138"/>
                <a:gd name="T7" fmla="*/ 86 h 314"/>
                <a:gd name="T8" fmla="*/ 1 w 138"/>
                <a:gd name="T9" fmla="*/ 110 h 314"/>
                <a:gd name="T10" fmla="*/ 1 w 138"/>
                <a:gd name="T11" fmla="*/ 137 h 314"/>
                <a:gd name="T12" fmla="*/ 1 w 138"/>
                <a:gd name="T13" fmla="*/ 162 h 314"/>
                <a:gd name="T14" fmla="*/ 0 w 138"/>
                <a:gd name="T15" fmla="*/ 186 h 314"/>
                <a:gd name="T16" fmla="*/ 0 w 138"/>
                <a:gd name="T17" fmla="*/ 211 h 314"/>
                <a:gd name="T18" fmla="*/ 0 w 138"/>
                <a:gd name="T19" fmla="*/ 234 h 314"/>
                <a:gd name="T20" fmla="*/ 0 w 138"/>
                <a:gd name="T21" fmla="*/ 257 h 314"/>
                <a:gd name="T22" fmla="*/ 0 w 138"/>
                <a:gd name="T23" fmla="*/ 274 h 314"/>
                <a:gd name="T24" fmla="*/ 0 w 138"/>
                <a:gd name="T25" fmla="*/ 287 h 314"/>
                <a:gd name="T26" fmla="*/ 3 w 138"/>
                <a:gd name="T27" fmla="*/ 302 h 314"/>
                <a:gd name="T28" fmla="*/ 15 w 138"/>
                <a:gd name="T29" fmla="*/ 306 h 314"/>
                <a:gd name="T30" fmla="*/ 38 w 138"/>
                <a:gd name="T31" fmla="*/ 308 h 314"/>
                <a:gd name="T32" fmla="*/ 55 w 138"/>
                <a:gd name="T33" fmla="*/ 312 h 314"/>
                <a:gd name="T34" fmla="*/ 74 w 138"/>
                <a:gd name="T35" fmla="*/ 314 h 314"/>
                <a:gd name="T36" fmla="*/ 91 w 138"/>
                <a:gd name="T37" fmla="*/ 314 h 314"/>
                <a:gd name="T38" fmla="*/ 114 w 138"/>
                <a:gd name="T39" fmla="*/ 312 h 314"/>
                <a:gd name="T40" fmla="*/ 125 w 138"/>
                <a:gd name="T41" fmla="*/ 300 h 314"/>
                <a:gd name="T42" fmla="*/ 127 w 138"/>
                <a:gd name="T43" fmla="*/ 280 h 314"/>
                <a:gd name="T44" fmla="*/ 131 w 138"/>
                <a:gd name="T45" fmla="*/ 262 h 314"/>
                <a:gd name="T46" fmla="*/ 133 w 138"/>
                <a:gd name="T47" fmla="*/ 242 h 314"/>
                <a:gd name="T48" fmla="*/ 133 w 138"/>
                <a:gd name="T49" fmla="*/ 219 h 314"/>
                <a:gd name="T50" fmla="*/ 134 w 138"/>
                <a:gd name="T51" fmla="*/ 194 h 314"/>
                <a:gd name="T52" fmla="*/ 136 w 138"/>
                <a:gd name="T53" fmla="*/ 167 h 314"/>
                <a:gd name="T54" fmla="*/ 136 w 138"/>
                <a:gd name="T55" fmla="*/ 143 h 314"/>
                <a:gd name="T56" fmla="*/ 136 w 138"/>
                <a:gd name="T57" fmla="*/ 116 h 314"/>
                <a:gd name="T58" fmla="*/ 136 w 138"/>
                <a:gd name="T59" fmla="*/ 89 h 314"/>
                <a:gd name="T60" fmla="*/ 136 w 138"/>
                <a:gd name="T61" fmla="*/ 67 h 314"/>
                <a:gd name="T62" fmla="*/ 134 w 138"/>
                <a:gd name="T63" fmla="*/ 46 h 314"/>
                <a:gd name="T64" fmla="*/ 133 w 138"/>
                <a:gd name="T65" fmla="*/ 29 h 314"/>
                <a:gd name="T66" fmla="*/ 131 w 138"/>
                <a:gd name="T67" fmla="*/ 11 h 314"/>
                <a:gd name="T68" fmla="*/ 123 w 138"/>
                <a:gd name="T69" fmla="*/ 4 h 314"/>
                <a:gd name="T70" fmla="*/ 110 w 138"/>
                <a:gd name="T71" fmla="*/ 0 h 314"/>
                <a:gd name="T72" fmla="*/ 93 w 138"/>
                <a:gd name="T73" fmla="*/ 0 h 314"/>
                <a:gd name="T74" fmla="*/ 72 w 138"/>
                <a:gd name="T75" fmla="*/ 2 h 314"/>
                <a:gd name="T76" fmla="*/ 51 w 138"/>
                <a:gd name="T77" fmla="*/ 4 h 314"/>
                <a:gd name="T78" fmla="*/ 32 w 138"/>
                <a:gd name="T79" fmla="*/ 6 h 314"/>
                <a:gd name="T80" fmla="*/ 13 w 138"/>
                <a:gd name="T81" fmla="*/ 10 h 314"/>
                <a:gd name="T82" fmla="*/ 11 w 138"/>
                <a:gd name="T83" fmla="*/ 11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8" h="314">
                  <a:moveTo>
                    <a:pt x="11" y="11"/>
                  </a:moveTo>
                  <a:lnTo>
                    <a:pt x="9" y="21"/>
                  </a:lnTo>
                  <a:lnTo>
                    <a:pt x="7" y="36"/>
                  </a:lnTo>
                  <a:lnTo>
                    <a:pt x="7" y="44"/>
                  </a:lnTo>
                  <a:lnTo>
                    <a:pt x="7" y="53"/>
                  </a:lnTo>
                  <a:lnTo>
                    <a:pt x="7" y="63"/>
                  </a:lnTo>
                  <a:lnTo>
                    <a:pt x="7" y="76"/>
                  </a:lnTo>
                  <a:lnTo>
                    <a:pt x="5" y="86"/>
                  </a:lnTo>
                  <a:lnTo>
                    <a:pt x="3" y="99"/>
                  </a:lnTo>
                  <a:lnTo>
                    <a:pt x="1" y="110"/>
                  </a:lnTo>
                  <a:lnTo>
                    <a:pt x="1" y="124"/>
                  </a:lnTo>
                  <a:lnTo>
                    <a:pt x="1" y="137"/>
                  </a:lnTo>
                  <a:lnTo>
                    <a:pt x="1" y="148"/>
                  </a:lnTo>
                  <a:lnTo>
                    <a:pt x="1" y="162"/>
                  </a:lnTo>
                  <a:lnTo>
                    <a:pt x="1" y="175"/>
                  </a:lnTo>
                  <a:lnTo>
                    <a:pt x="0" y="186"/>
                  </a:lnTo>
                  <a:lnTo>
                    <a:pt x="0" y="200"/>
                  </a:lnTo>
                  <a:lnTo>
                    <a:pt x="0" y="211"/>
                  </a:lnTo>
                  <a:lnTo>
                    <a:pt x="0" y="224"/>
                  </a:lnTo>
                  <a:lnTo>
                    <a:pt x="0" y="234"/>
                  </a:lnTo>
                  <a:lnTo>
                    <a:pt x="0" y="245"/>
                  </a:lnTo>
                  <a:lnTo>
                    <a:pt x="0" y="257"/>
                  </a:lnTo>
                  <a:lnTo>
                    <a:pt x="0" y="266"/>
                  </a:lnTo>
                  <a:lnTo>
                    <a:pt x="0" y="274"/>
                  </a:lnTo>
                  <a:lnTo>
                    <a:pt x="0" y="281"/>
                  </a:lnTo>
                  <a:lnTo>
                    <a:pt x="0" y="287"/>
                  </a:lnTo>
                  <a:lnTo>
                    <a:pt x="1" y="295"/>
                  </a:lnTo>
                  <a:lnTo>
                    <a:pt x="3" y="302"/>
                  </a:lnTo>
                  <a:lnTo>
                    <a:pt x="7" y="306"/>
                  </a:lnTo>
                  <a:lnTo>
                    <a:pt x="15" y="306"/>
                  </a:lnTo>
                  <a:lnTo>
                    <a:pt x="30" y="308"/>
                  </a:lnTo>
                  <a:lnTo>
                    <a:pt x="38" y="308"/>
                  </a:lnTo>
                  <a:lnTo>
                    <a:pt x="45" y="312"/>
                  </a:lnTo>
                  <a:lnTo>
                    <a:pt x="55" y="312"/>
                  </a:lnTo>
                  <a:lnTo>
                    <a:pt x="64" y="314"/>
                  </a:lnTo>
                  <a:lnTo>
                    <a:pt x="74" y="314"/>
                  </a:lnTo>
                  <a:lnTo>
                    <a:pt x="81" y="314"/>
                  </a:lnTo>
                  <a:lnTo>
                    <a:pt x="91" y="314"/>
                  </a:lnTo>
                  <a:lnTo>
                    <a:pt x="100" y="314"/>
                  </a:lnTo>
                  <a:lnTo>
                    <a:pt x="114" y="312"/>
                  </a:lnTo>
                  <a:lnTo>
                    <a:pt x="123" y="306"/>
                  </a:lnTo>
                  <a:lnTo>
                    <a:pt x="125" y="300"/>
                  </a:lnTo>
                  <a:lnTo>
                    <a:pt x="127" y="287"/>
                  </a:lnTo>
                  <a:lnTo>
                    <a:pt x="127" y="280"/>
                  </a:lnTo>
                  <a:lnTo>
                    <a:pt x="129" y="270"/>
                  </a:lnTo>
                  <a:lnTo>
                    <a:pt x="131" y="262"/>
                  </a:lnTo>
                  <a:lnTo>
                    <a:pt x="133" y="253"/>
                  </a:lnTo>
                  <a:lnTo>
                    <a:pt x="133" y="242"/>
                  </a:lnTo>
                  <a:lnTo>
                    <a:pt x="133" y="230"/>
                  </a:lnTo>
                  <a:lnTo>
                    <a:pt x="133" y="219"/>
                  </a:lnTo>
                  <a:lnTo>
                    <a:pt x="134" y="205"/>
                  </a:lnTo>
                  <a:lnTo>
                    <a:pt x="134" y="194"/>
                  </a:lnTo>
                  <a:lnTo>
                    <a:pt x="136" y="181"/>
                  </a:lnTo>
                  <a:lnTo>
                    <a:pt x="136" y="167"/>
                  </a:lnTo>
                  <a:lnTo>
                    <a:pt x="138" y="156"/>
                  </a:lnTo>
                  <a:lnTo>
                    <a:pt x="136" y="143"/>
                  </a:lnTo>
                  <a:lnTo>
                    <a:pt x="136" y="129"/>
                  </a:lnTo>
                  <a:lnTo>
                    <a:pt x="136" y="116"/>
                  </a:lnTo>
                  <a:lnTo>
                    <a:pt x="136" y="103"/>
                  </a:lnTo>
                  <a:lnTo>
                    <a:pt x="136" y="89"/>
                  </a:lnTo>
                  <a:lnTo>
                    <a:pt x="136" y="78"/>
                  </a:lnTo>
                  <a:lnTo>
                    <a:pt x="136" y="67"/>
                  </a:lnTo>
                  <a:lnTo>
                    <a:pt x="136" y="57"/>
                  </a:lnTo>
                  <a:lnTo>
                    <a:pt x="134" y="46"/>
                  </a:lnTo>
                  <a:lnTo>
                    <a:pt x="133" y="36"/>
                  </a:lnTo>
                  <a:lnTo>
                    <a:pt x="133" y="29"/>
                  </a:lnTo>
                  <a:lnTo>
                    <a:pt x="133" y="23"/>
                  </a:lnTo>
                  <a:lnTo>
                    <a:pt x="131" y="11"/>
                  </a:lnTo>
                  <a:lnTo>
                    <a:pt x="129" y="8"/>
                  </a:lnTo>
                  <a:lnTo>
                    <a:pt x="123" y="4"/>
                  </a:lnTo>
                  <a:lnTo>
                    <a:pt x="117" y="2"/>
                  </a:lnTo>
                  <a:lnTo>
                    <a:pt x="110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1" y="0"/>
                  </a:lnTo>
                  <a:lnTo>
                    <a:pt x="72" y="2"/>
                  </a:lnTo>
                  <a:lnTo>
                    <a:pt x="64" y="4"/>
                  </a:lnTo>
                  <a:lnTo>
                    <a:pt x="51" y="4"/>
                  </a:lnTo>
                  <a:lnTo>
                    <a:pt x="41" y="4"/>
                  </a:lnTo>
                  <a:lnTo>
                    <a:pt x="32" y="6"/>
                  </a:lnTo>
                  <a:lnTo>
                    <a:pt x="24" y="8"/>
                  </a:lnTo>
                  <a:lnTo>
                    <a:pt x="13" y="10"/>
                  </a:lnTo>
                  <a:lnTo>
                    <a:pt x="11" y="11"/>
                  </a:lnTo>
                  <a:lnTo>
                    <a:pt x="11" y="1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AD96B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" name="Forme libre 191"/>
            <p:cNvSpPr>
              <a:spLocks/>
            </p:cNvSpPr>
            <p:nvPr/>
          </p:nvSpPr>
          <p:spPr bwMode="auto">
            <a:xfrm>
              <a:off x="7170738" y="1123950"/>
              <a:ext cx="109538" cy="261938"/>
            </a:xfrm>
            <a:custGeom>
              <a:avLst/>
              <a:gdLst>
                <a:gd name="T0" fmla="*/ 7 w 139"/>
                <a:gd name="T1" fmla="*/ 15 h 329"/>
                <a:gd name="T2" fmla="*/ 6 w 139"/>
                <a:gd name="T3" fmla="*/ 34 h 329"/>
                <a:gd name="T4" fmla="*/ 6 w 139"/>
                <a:gd name="T5" fmla="*/ 53 h 329"/>
                <a:gd name="T6" fmla="*/ 4 w 139"/>
                <a:gd name="T7" fmla="*/ 76 h 329"/>
                <a:gd name="T8" fmla="*/ 2 w 139"/>
                <a:gd name="T9" fmla="*/ 101 h 329"/>
                <a:gd name="T10" fmla="*/ 2 w 139"/>
                <a:gd name="T11" fmla="*/ 126 h 329"/>
                <a:gd name="T12" fmla="*/ 2 w 139"/>
                <a:gd name="T13" fmla="*/ 156 h 329"/>
                <a:gd name="T14" fmla="*/ 0 w 139"/>
                <a:gd name="T15" fmla="*/ 183 h 329"/>
                <a:gd name="T16" fmla="*/ 0 w 139"/>
                <a:gd name="T17" fmla="*/ 209 h 329"/>
                <a:gd name="T18" fmla="*/ 0 w 139"/>
                <a:gd name="T19" fmla="*/ 234 h 329"/>
                <a:gd name="T20" fmla="*/ 0 w 139"/>
                <a:gd name="T21" fmla="*/ 259 h 329"/>
                <a:gd name="T22" fmla="*/ 2 w 139"/>
                <a:gd name="T23" fmla="*/ 280 h 329"/>
                <a:gd name="T24" fmla="*/ 4 w 139"/>
                <a:gd name="T25" fmla="*/ 297 h 329"/>
                <a:gd name="T26" fmla="*/ 7 w 139"/>
                <a:gd name="T27" fmla="*/ 312 h 329"/>
                <a:gd name="T28" fmla="*/ 23 w 139"/>
                <a:gd name="T29" fmla="*/ 320 h 329"/>
                <a:gd name="T30" fmla="*/ 45 w 139"/>
                <a:gd name="T31" fmla="*/ 323 h 329"/>
                <a:gd name="T32" fmla="*/ 64 w 139"/>
                <a:gd name="T33" fmla="*/ 327 h 329"/>
                <a:gd name="T34" fmla="*/ 83 w 139"/>
                <a:gd name="T35" fmla="*/ 329 h 329"/>
                <a:gd name="T36" fmla="*/ 101 w 139"/>
                <a:gd name="T37" fmla="*/ 329 h 329"/>
                <a:gd name="T38" fmla="*/ 121 w 139"/>
                <a:gd name="T39" fmla="*/ 325 h 329"/>
                <a:gd name="T40" fmla="*/ 131 w 139"/>
                <a:gd name="T41" fmla="*/ 308 h 329"/>
                <a:gd name="T42" fmla="*/ 133 w 139"/>
                <a:gd name="T43" fmla="*/ 287 h 329"/>
                <a:gd name="T44" fmla="*/ 135 w 139"/>
                <a:gd name="T45" fmla="*/ 268 h 329"/>
                <a:gd name="T46" fmla="*/ 137 w 139"/>
                <a:gd name="T47" fmla="*/ 245 h 329"/>
                <a:gd name="T48" fmla="*/ 137 w 139"/>
                <a:gd name="T49" fmla="*/ 221 h 329"/>
                <a:gd name="T50" fmla="*/ 137 w 139"/>
                <a:gd name="T51" fmla="*/ 196 h 329"/>
                <a:gd name="T52" fmla="*/ 137 w 139"/>
                <a:gd name="T53" fmla="*/ 169 h 329"/>
                <a:gd name="T54" fmla="*/ 137 w 139"/>
                <a:gd name="T55" fmla="*/ 141 h 329"/>
                <a:gd name="T56" fmla="*/ 137 w 139"/>
                <a:gd name="T57" fmla="*/ 114 h 329"/>
                <a:gd name="T58" fmla="*/ 137 w 139"/>
                <a:gd name="T59" fmla="*/ 88 h 329"/>
                <a:gd name="T60" fmla="*/ 137 w 139"/>
                <a:gd name="T61" fmla="*/ 65 h 329"/>
                <a:gd name="T62" fmla="*/ 137 w 139"/>
                <a:gd name="T63" fmla="*/ 44 h 329"/>
                <a:gd name="T64" fmla="*/ 133 w 139"/>
                <a:gd name="T65" fmla="*/ 27 h 329"/>
                <a:gd name="T66" fmla="*/ 131 w 139"/>
                <a:gd name="T67" fmla="*/ 12 h 329"/>
                <a:gd name="T68" fmla="*/ 125 w 139"/>
                <a:gd name="T69" fmla="*/ 4 h 329"/>
                <a:gd name="T70" fmla="*/ 110 w 139"/>
                <a:gd name="T71" fmla="*/ 0 h 329"/>
                <a:gd name="T72" fmla="*/ 93 w 139"/>
                <a:gd name="T73" fmla="*/ 0 h 329"/>
                <a:gd name="T74" fmla="*/ 72 w 139"/>
                <a:gd name="T75" fmla="*/ 2 h 329"/>
                <a:gd name="T76" fmla="*/ 51 w 139"/>
                <a:gd name="T77" fmla="*/ 4 h 329"/>
                <a:gd name="T78" fmla="*/ 32 w 139"/>
                <a:gd name="T79" fmla="*/ 6 h 329"/>
                <a:gd name="T80" fmla="*/ 11 w 139"/>
                <a:gd name="T81" fmla="*/ 8 h 329"/>
                <a:gd name="T82" fmla="*/ 9 w 139"/>
                <a:gd name="T83" fmla="*/ 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9" h="329">
                  <a:moveTo>
                    <a:pt x="9" y="10"/>
                  </a:moveTo>
                  <a:lnTo>
                    <a:pt x="7" y="15"/>
                  </a:lnTo>
                  <a:lnTo>
                    <a:pt x="7" y="27"/>
                  </a:lnTo>
                  <a:lnTo>
                    <a:pt x="6" y="34"/>
                  </a:lnTo>
                  <a:lnTo>
                    <a:pt x="6" y="44"/>
                  </a:lnTo>
                  <a:lnTo>
                    <a:pt x="6" y="53"/>
                  </a:lnTo>
                  <a:lnTo>
                    <a:pt x="6" y="65"/>
                  </a:lnTo>
                  <a:lnTo>
                    <a:pt x="4" y="76"/>
                  </a:lnTo>
                  <a:lnTo>
                    <a:pt x="4" y="88"/>
                  </a:lnTo>
                  <a:lnTo>
                    <a:pt x="2" y="101"/>
                  </a:lnTo>
                  <a:lnTo>
                    <a:pt x="2" y="114"/>
                  </a:lnTo>
                  <a:lnTo>
                    <a:pt x="2" y="126"/>
                  </a:lnTo>
                  <a:lnTo>
                    <a:pt x="2" y="141"/>
                  </a:lnTo>
                  <a:lnTo>
                    <a:pt x="2" y="156"/>
                  </a:lnTo>
                  <a:lnTo>
                    <a:pt x="2" y="169"/>
                  </a:lnTo>
                  <a:lnTo>
                    <a:pt x="0" y="183"/>
                  </a:lnTo>
                  <a:lnTo>
                    <a:pt x="0" y="196"/>
                  </a:lnTo>
                  <a:lnTo>
                    <a:pt x="0" y="209"/>
                  </a:lnTo>
                  <a:lnTo>
                    <a:pt x="0" y="223"/>
                  </a:lnTo>
                  <a:lnTo>
                    <a:pt x="0" y="234"/>
                  </a:lnTo>
                  <a:lnTo>
                    <a:pt x="0" y="247"/>
                  </a:lnTo>
                  <a:lnTo>
                    <a:pt x="0" y="259"/>
                  </a:lnTo>
                  <a:lnTo>
                    <a:pt x="2" y="270"/>
                  </a:lnTo>
                  <a:lnTo>
                    <a:pt x="2" y="280"/>
                  </a:lnTo>
                  <a:lnTo>
                    <a:pt x="2" y="289"/>
                  </a:lnTo>
                  <a:lnTo>
                    <a:pt x="4" y="297"/>
                  </a:lnTo>
                  <a:lnTo>
                    <a:pt x="6" y="302"/>
                  </a:lnTo>
                  <a:lnTo>
                    <a:pt x="7" y="312"/>
                  </a:lnTo>
                  <a:lnTo>
                    <a:pt x="11" y="318"/>
                  </a:lnTo>
                  <a:lnTo>
                    <a:pt x="23" y="320"/>
                  </a:lnTo>
                  <a:lnTo>
                    <a:pt x="38" y="321"/>
                  </a:lnTo>
                  <a:lnTo>
                    <a:pt x="45" y="323"/>
                  </a:lnTo>
                  <a:lnTo>
                    <a:pt x="55" y="325"/>
                  </a:lnTo>
                  <a:lnTo>
                    <a:pt x="64" y="327"/>
                  </a:lnTo>
                  <a:lnTo>
                    <a:pt x="74" y="329"/>
                  </a:lnTo>
                  <a:lnTo>
                    <a:pt x="83" y="329"/>
                  </a:lnTo>
                  <a:lnTo>
                    <a:pt x="93" y="329"/>
                  </a:lnTo>
                  <a:lnTo>
                    <a:pt x="101" y="329"/>
                  </a:lnTo>
                  <a:lnTo>
                    <a:pt x="110" y="329"/>
                  </a:lnTo>
                  <a:lnTo>
                    <a:pt x="121" y="325"/>
                  </a:lnTo>
                  <a:lnTo>
                    <a:pt x="131" y="318"/>
                  </a:lnTo>
                  <a:lnTo>
                    <a:pt x="131" y="308"/>
                  </a:lnTo>
                  <a:lnTo>
                    <a:pt x="133" y="297"/>
                  </a:lnTo>
                  <a:lnTo>
                    <a:pt x="133" y="287"/>
                  </a:lnTo>
                  <a:lnTo>
                    <a:pt x="133" y="278"/>
                  </a:lnTo>
                  <a:lnTo>
                    <a:pt x="135" y="268"/>
                  </a:lnTo>
                  <a:lnTo>
                    <a:pt x="137" y="259"/>
                  </a:lnTo>
                  <a:lnTo>
                    <a:pt x="137" y="245"/>
                  </a:lnTo>
                  <a:lnTo>
                    <a:pt x="137" y="234"/>
                  </a:lnTo>
                  <a:lnTo>
                    <a:pt x="137" y="221"/>
                  </a:lnTo>
                  <a:lnTo>
                    <a:pt x="137" y="207"/>
                  </a:lnTo>
                  <a:lnTo>
                    <a:pt x="137" y="196"/>
                  </a:lnTo>
                  <a:lnTo>
                    <a:pt x="137" y="183"/>
                  </a:lnTo>
                  <a:lnTo>
                    <a:pt x="137" y="169"/>
                  </a:lnTo>
                  <a:lnTo>
                    <a:pt x="139" y="156"/>
                  </a:lnTo>
                  <a:lnTo>
                    <a:pt x="137" y="141"/>
                  </a:lnTo>
                  <a:lnTo>
                    <a:pt x="137" y="128"/>
                  </a:lnTo>
                  <a:lnTo>
                    <a:pt x="137" y="114"/>
                  </a:lnTo>
                  <a:lnTo>
                    <a:pt x="137" y="101"/>
                  </a:lnTo>
                  <a:lnTo>
                    <a:pt x="137" y="88"/>
                  </a:lnTo>
                  <a:lnTo>
                    <a:pt x="137" y="76"/>
                  </a:lnTo>
                  <a:lnTo>
                    <a:pt x="137" y="65"/>
                  </a:lnTo>
                  <a:lnTo>
                    <a:pt x="137" y="57"/>
                  </a:lnTo>
                  <a:lnTo>
                    <a:pt x="137" y="44"/>
                  </a:lnTo>
                  <a:lnTo>
                    <a:pt x="135" y="36"/>
                  </a:lnTo>
                  <a:lnTo>
                    <a:pt x="133" y="27"/>
                  </a:lnTo>
                  <a:lnTo>
                    <a:pt x="133" y="21"/>
                  </a:lnTo>
                  <a:lnTo>
                    <a:pt x="131" y="12"/>
                  </a:lnTo>
                  <a:lnTo>
                    <a:pt x="131" y="6"/>
                  </a:lnTo>
                  <a:lnTo>
                    <a:pt x="125" y="4"/>
                  </a:lnTo>
                  <a:lnTo>
                    <a:pt x="120" y="2"/>
                  </a:lnTo>
                  <a:lnTo>
                    <a:pt x="110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2"/>
                  </a:lnTo>
                  <a:lnTo>
                    <a:pt x="63" y="4"/>
                  </a:lnTo>
                  <a:lnTo>
                    <a:pt x="51" y="4"/>
                  </a:lnTo>
                  <a:lnTo>
                    <a:pt x="42" y="4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11" y="8"/>
                  </a:lnTo>
                  <a:lnTo>
                    <a:pt x="9" y="10"/>
                  </a:lnTo>
                  <a:lnTo>
                    <a:pt x="9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AD96B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" name="Forme libre 192"/>
            <p:cNvSpPr>
              <a:spLocks/>
            </p:cNvSpPr>
            <p:nvPr/>
          </p:nvSpPr>
          <p:spPr bwMode="auto">
            <a:xfrm>
              <a:off x="6727825" y="1171575"/>
              <a:ext cx="28575" cy="166688"/>
            </a:xfrm>
            <a:custGeom>
              <a:avLst/>
              <a:gdLst>
                <a:gd name="T0" fmla="*/ 36 w 36"/>
                <a:gd name="T1" fmla="*/ 10 h 211"/>
                <a:gd name="T2" fmla="*/ 4 w 36"/>
                <a:gd name="T3" fmla="*/ 0 h 211"/>
                <a:gd name="T4" fmla="*/ 2 w 36"/>
                <a:gd name="T5" fmla="*/ 4 h 211"/>
                <a:gd name="T6" fmla="*/ 0 w 36"/>
                <a:gd name="T7" fmla="*/ 8 h 211"/>
                <a:gd name="T8" fmla="*/ 0 w 36"/>
                <a:gd name="T9" fmla="*/ 15 h 211"/>
                <a:gd name="T10" fmla="*/ 0 w 36"/>
                <a:gd name="T11" fmla="*/ 25 h 211"/>
                <a:gd name="T12" fmla="*/ 0 w 36"/>
                <a:gd name="T13" fmla="*/ 34 h 211"/>
                <a:gd name="T14" fmla="*/ 0 w 36"/>
                <a:gd name="T15" fmla="*/ 48 h 211"/>
                <a:gd name="T16" fmla="*/ 0 w 36"/>
                <a:gd name="T17" fmla="*/ 61 h 211"/>
                <a:gd name="T18" fmla="*/ 0 w 36"/>
                <a:gd name="T19" fmla="*/ 76 h 211"/>
                <a:gd name="T20" fmla="*/ 0 w 36"/>
                <a:gd name="T21" fmla="*/ 89 h 211"/>
                <a:gd name="T22" fmla="*/ 0 w 36"/>
                <a:gd name="T23" fmla="*/ 105 h 211"/>
                <a:gd name="T24" fmla="*/ 0 w 36"/>
                <a:gd name="T25" fmla="*/ 114 h 211"/>
                <a:gd name="T26" fmla="*/ 0 w 36"/>
                <a:gd name="T27" fmla="*/ 124 h 211"/>
                <a:gd name="T28" fmla="*/ 0 w 36"/>
                <a:gd name="T29" fmla="*/ 131 h 211"/>
                <a:gd name="T30" fmla="*/ 0 w 36"/>
                <a:gd name="T31" fmla="*/ 141 h 211"/>
                <a:gd name="T32" fmla="*/ 0 w 36"/>
                <a:gd name="T33" fmla="*/ 148 h 211"/>
                <a:gd name="T34" fmla="*/ 0 w 36"/>
                <a:gd name="T35" fmla="*/ 158 h 211"/>
                <a:gd name="T36" fmla="*/ 0 w 36"/>
                <a:gd name="T37" fmla="*/ 167 h 211"/>
                <a:gd name="T38" fmla="*/ 0 w 36"/>
                <a:gd name="T39" fmla="*/ 175 h 211"/>
                <a:gd name="T40" fmla="*/ 0 w 36"/>
                <a:gd name="T41" fmla="*/ 185 h 211"/>
                <a:gd name="T42" fmla="*/ 0 w 36"/>
                <a:gd name="T43" fmla="*/ 194 h 211"/>
                <a:gd name="T44" fmla="*/ 0 w 36"/>
                <a:gd name="T45" fmla="*/ 202 h 211"/>
                <a:gd name="T46" fmla="*/ 2 w 36"/>
                <a:gd name="T47" fmla="*/ 211 h 211"/>
                <a:gd name="T48" fmla="*/ 36 w 36"/>
                <a:gd name="T49" fmla="*/ 209 h 211"/>
                <a:gd name="T50" fmla="*/ 34 w 36"/>
                <a:gd name="T51" fmla="*/ 200 h 211"/>
                <a:gd name="T52" fmla="*/ 34 w 36"/>
                <a:gd name="T53" fmla="*/ 192 h 211"/>
                <a:gd name="T54" fmla="*/ 34 w 36"/>
                <a:gd name="T55" fmla="*/ 183 h 211"/>
                <a:gd name="T56" fmla="*/ 34 w 36"/>
                <a:gd name="T57" fmla="*/ 175 h 211"/>
                <a:gd name="T58" fmla="*/ 34 w 36"/>
                <a:gd name="T59" fmla="*/ 165 h 211"/>
                <a:gd name="T60" fmla="*/ 34 w 36"/>
                <a:gd name="T61" fmla="*/ 156 h 211"/>
                <a:gd name="T62" fmla="*/ 34 w 36"/>
                <a:gd name="T63" fmla="*/ 148 h 211"/>
                <a:gd name="T64" fmla="*/ 34 w 36"/>
                <a:gd name="T65" fmla="*/ 141 h 211"/>
                <a:gd name="T66" fmla="*/ 32 w 36"/>
                <a:gd name="T67" fmla="*/ 131 h 211"/>
                <a:gd name="T68" fmla="*/ 32 w 36"/>
                <a:gd name="T69" fmla="*/ 124 h 211"/>
                <a:gd name="T70" fmla="*/ 32 w 36"/>
                <a:gd name="T71" fmla="*/ 116 h 211"/>
                <a:gd name="T72" fmla="*/ 32 w 36"/>
                <a:gd name="T73" fmla="*/ 108 h 211"/>
                <a:gd name="T74" fmla="*/ 32 w 36"/>
                <a:gd name="T75" fmla="*/ 91 h 211"/>
                <a:gd name="T76" fmla="*/ 32 w 36"/>
                <a:gd name="T77" fmla="*/ 80 h 211"/>
                <a:gd name="T78" fmla="*/ 32 w 36"/>
                <a:gd name="T79" fmla="*/ 65 h 211"/>
                <a:gd name="T80" fmla="*/ 32 w 36"/>
                <a:gd name="T81" fmla="*/ 51 h 211"/>
                <a:gd name="T82" fmla="*/ 32 w 36"/>
                <a:gd name="T83" fmla="*/ 40 h 211"/>
                <a:gd name="T84" fmla="*/ 32 w 36"/>
                <a:gd name="T85" fmla="*/ 31 h 211"/>
                <a:gd name="T86" fmla="*/ 32 w 36"/>
                <a:gd name="T87" fmla="*/ 23 h 211"/>
                <a:gd name="T88" fmla="*/ 34 w 36"/>
                <a:gd name="T89" fmla="*/ 15 h 211"/>
                <a:gd name="T90" fmla="*/ 34 w 36"/>
                <a:gd name="T91" fmla="*/ 10 h 211"/>
                <a:gd name="T92" fmla="*/ 36 w 36"/>
                <a:gd name="T93" fmla="*/ 10 h 211"/>
                <a:gd name="T94" fmla="*/ 36 w 36"/>
                <a:gd name="T95" fmla="*/ 1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6" h="211">
                  <a:moveTo>
                    <a:pt x="36" y="10"/>
                  </a:move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5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48"/>
                  </a:lnTo>
                  <a:lnTo>
                    <a:pt x="0" y="61"/>
                  </a:lnTo>
                  <a:lnTo>
                    <a:pt x="0" y="76"/>
                  </a:lnTo>
                  <a:lnTo>
                    <a:pt x="0" y="89"/>
                  </a:lnTo>
                  <a:lnTo>
                    <a:pt x="0" y="105"/>
                  </a:lnTo>
                  <a:lnTo>
                    <a:pt x="0" y="114"/>
                  </a:lnTo>
                  <a:lnTo>
                    <a:pt x="0" y="124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0" y="148"/>
                  </a:lnTo>
                  <a:lnTo>
                    <a:pt x="0" y="158"/>
                  </a:lnTo>
                  <a:lnTo>
                    <a:pt x="0" y="167"/>
                  </a:lnTo>
                  <a:lnTo>
                    <a:pt x="0" y="175"/>
                  </a:lnTo>
                  <a:lnTo>
                    <a:pt x="0" y="185"/>
                  </a:lnTo>
                  <a:lnTo>
                    <a:pt x="0" y="194"/>
                  </a:lnTo>
                  <a:lnTo>
                    <a:pt x="0" y="202"/>
                  </a:lnTo>
                  <a:lnTo>
                    <a:pt x="2" y="211"/>
                  </a:lnTo>
                  <a:lnTo>
                    <a:pt x="36" y="209"/>
                  </a:lnTo>
                  <a:lnTo>
                    <a:pt x="34" y="200"/>
                  </a:lnTo>
                  <a:lnTo>
                    <a:pt x="34" y="192"/>
                  </a:lnTo>
                  <a:lnTo>
                    <a:pt x="34" y="183"/>
                  </a:lnTo>
                  <a:lnTo>
                    <a:pt x="34" y="175"/>
                  </a:lnTo>
                  <a:lnTo>
                    <a:pt x="34" y="165"/>
                  </a:lnTo>
                  <a:lnTo>
                    <a:pt x="34" y="156"/>
                  </a:lnTo>
                  <a:lnTo>
                    <a:pt x="34" y="148"/>
                  </a:lnTo>
                  <a:lnTo>
                    <a:pt x="34" y="141"/>
                  </a:lnTo>
                  <a:lnTo>
                    <a:pt x="32" y="131"/>
                  </a:lnTo>
                  <a:lnTo>
                    <a:pt x="32" y="124"/>
                  </a:lnTo>
                  <a:lnTo>
                    <a:pt x="32" y="116"/>
                  </a:lnTo>
                  <a:lnTo>
                    <a:pt x="32" y="108"/>
                  </a:lnTo>
                  <a:lnTo>
                    <a:pt x="32" y="91"/>
                  </a:lnTo>
                  <a:lnTo>
                    <a:pt x="32" y="80"/>
                  </a:lnTo>
                  <a:lnTo>
                    <a:pt x="32" y="65"/>
                  </a:lnTo>
                  <a:lnTo>
                    <a:pt x="32" y="51"/>
                  </a:lnTo>
                  <a:lnTo>
                    <a:pt x="32" y="40"/>
                  </a:lnTo>
                  <a:lnTo>
                    <a:pt x="32" y="31"/>
                  </a:lnTo>
                  <a:lnTo>
                    <a:pt x="32" y="23"/>
                  </a:lnTo>
                  <a:lnTo>
                    <a:pt x="34" y="15"/>
                  </a:lnTo>
                  <a:lnTo>
                    <a:pt x="34" y="10"/>
                  </a:lnTo>
                  <a:lnTo>
                    <a:pt x="36" y="10"/>
                  </a:lnTo>
                  <a:lnTo>
                    <a:pt x="36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" name="Forme libre 193"/>
            <p:cNvSpPr>
              <a:spLocks/>
            </p:cNvSpPr>
            <p:nvPr/>
          </p:nvSpPr>
          <p:spPr bwMode="auto">
            <a:xfrm>
              <a:off x="7210425" y="1176338"/>
              <a:ext cx="25400" cy="157163"/>
            </a:xfrm>
            <a:custGeom>
              <a:avLst/>
              <a:gdLst>
                <a:gd name="T0" fmla="*/ 0 w 33"/>
                <a:gd name="T1" fmla="*/ 0 h 197"/>
                <a:gd name="T2" fmla="*/ 0 w 33"/>
                <a:gd name="T3" fmla="*/ 197 h 197"/>
                <a:gd name="T4" fmla="*/ 33 w 33"/>
                <a:gd name="T5" fmla="*/ 197 h 197"/>
                <a:gd name="T6" fmla="*/ 33 w 33"/>
                <a:gd name="T7" fmla="*/ 0 h 197"/>
                <a:gd name="T8" fmla="*/ 0 w 33"/>
                <a:gd name="T9" fmla="*/ 0 h 197"/>
                <a:gd name="T10" fmla="*/ 0 w 33"/>
                <a:gd name="T11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97">
                  <a:moveTo>
                    <a:pt x="0" y="0"/>
                  </a:moveTo>
                  <a:lnTo>
                    <a:pt x="0" y="197"/>
                  </a:lnTo>
                  <a:lnTo>
                    <a:pt x="33" y="197"/>
                  </a:lnTo>
                  <a:lnTo>
                    <a:pt x="3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" name="Forme libre 194"/>
            <p:cNvSpPr>
              <a:spLocks/>
            </p:cNvSpPr>
            <p:nvPr/>
          </p:nvSpPr>
          <p:spPr bwMode="auto">
            <a:xfrm>
              <a:off x="6575425" y="1104900"/>
              <a:ext cx="855663" cy="53975"/>
            </a:xfrm>
            <a:custGeom>
              <a:avLst/>
              <a:gdLst>
                <a:gd name="T0" fmla="*/ 511 w 1078"/>
                <a:gd name="T1" fmla="*/ 2 h 69"/>
                <a:gd name="T2" fmla="*/ 456 w 1078"/>
                <a:gd name="T3" fmla="*/ 2 h 69"/>
                <a:gd name="T4" fmla="*/ 403 w 1078"/>
                <a:gd name="T5" fmla="*/ 4 h 69"/>
                <a:gd name="T6" fmla="*/ 350 w 1078"/>
                <a:gd name="T7" fmla="*/ 6 h 69"/>
                <a:gd name="T8" fmla="*/ 300 w 1078"/>
                <a:gd name="T9" fmla="*/ 8 h 69"/>
                <a:gd name="T10" fmla="*/ 255 w 1078"/>
                <a:gd name="T11" fmla="*/ 12 h 69"/>
                <a:gd name="T12" fmla="*/ 209 w 1078"/>
                <a:gd name="T13" fmla="*/ 14 h 69"/>
                <a:gd name="T14" fmla="*/ 171 w 1078"/>
                <a:gd name="T15" fmla="*/ 19 h 69"/>
                <a:gd name="T16" fmla="*/ 135 w 1078"/>
                <a:gd name="T17" fmla="*/ 19 h 69"/>
                <a:gd name="T18" fmla="*/ 101 w 1078"/>
                <a:gd name="T19" fmla="*/ 23 h 69"/>
                <a:gd name="T20" fmla="*/ 53 w 1078"/>
                <a:gd name="T21" fmla="*/ 27 h 69"/>
                <a:gd name="T22" fmla="*/ 15 w 1078"/>
                <a:gd name="T23" fmla="*/ 31 h 69"/>
                <a:gd name="T24" fmla="*/ 4 w 1078"/>
                <a:gd name="T25" fmla="*/ 69 h 69"/>
                <a:gd name="T26" fmla="*/ 28 w 1078"/>
                <a:gd name="T27" fmla="*/ 63 h 69"/>
                <a:gd name="T28" fmla="*/ 68 w 1078"/>
                <a:gd name="T29" fmla="*/ 59 h 69"/>
                <a:gd name="T30" fmla="*/ 110 w 1078"/>
                <a:gd name="T31" fmla="*/ 56 h 69"/>
                <a:gd name="T32" fmla="*/ 146 w 1078"/>
                <a:gd name="T33" fmla="*/ 52 h 69"/>
                <a:gd name="T34" fmla="*/ 182 w 1078"/>
                <a:gd name="T35" fmla="*/ 50 h 69"/>
                <a:gd name="T36" fmla="*/ 222 w 1078"/>
                <a:gd name="T37" fmla="*/ 46 h 69"/>
                <a:gd name="T38" fmla="*/ 266 w 1078"/>
                <a:gd name="T39" fmla="*/ 44 h 69"/>
                <a:gd name="T40" fmla="*/ 314 w 1078"/>
                <a:gd name="T41" fmla="*/ 42 h 69"/>
                <a:gd name="T42" fmla="*/ 363 w 1078"/>
                <a:gd name="T43" fmla="*/ 40 h 69"/>
                <a:gd name="T44" fmla="*/ 416 w 1078"/>
                <a:gd name="T45" fmla="*/ 38 h 69"/>
                <a:gd name="T46" fmla="*/ 469 w 1078"/>
                <a:gd name="T47" fmla="*/ 37 h 69"/>
                <a:gd name="T48" fmla="*/ 526 w 1078"/>
                <a:gd name="T49" fmla="*/ 37 h 69"/>
                <a:gd name="T50" fmla="*/ 585 w 1078"/>
                <a:gd name="T51" fmla="*/ 35 h 69"/>
                <a:gd name="T52" fmla="*/ 639 w 1078"/>
                <a:gd name="T53" fmla="*/ 35 h 69"/>
                <a:gd name="T54" fmla="*/ 692 w 1078"/>
                <a:gd name="T55" fmla="*/ 35 h 69"/>
                <a:gd name="T56" fmla="*/ 741 w 1078"/>
                <a:gd name="T57" fmla="*/ 38 h 69"/>
                <a:gd name="T58" fmla="*/ 789 w 1078"/>
                <a:gd name="T59" fmla="*/ 38 h 69"/>
                <a:gd name="T60" fmla="*/ 831 w 1078"/>
                <a:gd name="T61" fmla="*/ 42 h 69"/>
                <a:gd name="T62" fmla="*/ 872 w 1078"/>
                <a:gd name="T63" fmla="*/ 44 h 69"/>
                <a:gd name="T64" fmla="*/ 910 w 1078"/>
                <a:gd name="T65" fmla="*/ 46 h 69"/>
                <a:gd name="T66" fmla="*/ 960 w 1078"/>
                <a:gd name="T67" fmla="*/ 52 h 69"/>
                <a:gd name="T68" fmla="*/ 1011 w 1078"/>
                <a:gd name="T69" fmla="*/ 58 h 69"/>
                <a:gd name="T70" fmla="*/ 1049 w 1078"/>
                <a:gd name="T71" fmla="*/ 63 h 69"/>
                <a:gd name="T72" fmla="*/ 1072 w 1078"/>
                <a:gd name="T73" fmla="*/ 67 h 69"/>
                <a:gd name="T74" fmla="*/ 1061 w 1078"/>
                <a:gd name="T75" fmla="*/ 31 h 69"/>
                <a:gd name="T76" fmla="*/ 1026 w 1078"/>
                <a:gd name="T77" fmla="*/ 25 h 69"/>
                <a:gd name="T78" fmla="*/ 979 w 1078"/>
                <a:gd name="T79" fmla="*/ 19 h 69"/>
                <a:gd name="T80" fmla="*/ 924 w 1078"/>
                <a:gd name="T81" fmla="*/ 16 h 69"/>
                <a:gd name="T82" fmla="*/ 886 w 1078"/>
                <a:gd name="T83" fmla="*/ 12 h 69"/>
                <a:gd name="T84" fmla="*/ 844 w 1078"/>
                <a:gd name="T85" fmla="*/ 8 h 69"/>
                <a:gd name="T86" fmla="*/ 800 w 1078"/>
                <a:gd name="T87" fmla="*/ 6 h 69"/>
                <a:gd name="T88" fmla="*/ 755 w 1078"/>
                <a:gd name="T89" fmla="*/ 4 h 69"/>
                <a:gd name="T90" fmla="*/ 705 w 1078"/>
                <a:gd name="T91" fmla="*/ 0 h 69"/>
                <a:gd name="T92" fmla="*/ 654 w 1078"/>
                <a:gd name="T93" fmla="*/ 0 h 69"/>
                <a:gd name="T94" fmla="*/ 599 w 1078"/>
                <a:gd name="T95" fmla="*/ 0 h 69"/>
                <a:gd name="T96" fmla="*/ 557 w 1078"/>
                <a:gd name="T97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78" h="69">
                  <a:moveTo>
                    <a:pt x="557" y="2"/>
                  </a:moveTo>
                  <a:lnTo>
                    <a:pt x="542" y="2"/>
                  </a:lnTo>
                  <a:lnTo>
                    <a:pt x="526" y="2"/>
                  </a:lnTo>
                  <a:lnTo>
                    <a:pt x="511" y="2"/>
                  </a:lnTo>
                  <a:lnTo>
                    <a:pt x="498" y="2"/>
                  </a:lnTo>
                  <a:lnTo>
                    <a:pt x="485" y="2"/>
                  </a:lnTo>
                  <a:lnTo>
                    <a:pt x="469" y="2"/>
                  </a:lnTo>
                  <a:lnTo>
                    <a:pt x="456" y="2"/>
                  </a:lnTo>
                  <a:lnTo>
                    <a:pt x="443" y="4"/>
                  </a:lnTo>
                  <a:lnTo>
                    <a:pt x="429" y="4"/>
                  </a:lnTo>
                  <a:lnTo>
                    <a:pt x="416" y="4"/>
                  </a:lnTo>
                  <a:lnTo>
                    <a:pt x="403" y="4"/>
                  </a:lnTo>
                  <a:lnTo>
                    <a:pt x="390" y="6"/>
                  </a:lnTo>
                  <a:lnTo>
                    <a:pt x="376" y="6"/>
                  </a:lnTo>
                  <a:lnTo>
                    <a:pt x="363" y="6"/>
                  </a:lnTo>
                  <a:lnTo>
                    <a:pt x="350" y="6"/>
                  </a:lnTo>
                  <a:lnTo>
                    <a:pt x="338" y="8"/>
                  </a:lnTo>
                  <a:lnTo>
                    <a:pt x="325" y="8"/>
                  </a:lnTo>
                  <a:lnTo>
                    <a:pt x="312" y="8"/>
                  </a:lnTo>
                  <a:lnTo>
                    <a:pt x="300" y="8"/>
                  </a:lnTo>
                  <a:lnTo>
                    <a:pt x="289" y="10"/>
                  </a:lnTo>
                  <a:lnTo>
                    <a:pt x="275" y="10"/>
                  </a:lnTo>
                  <a:lnTo>
                    <a:pt x="266" y="12"/>
                  </a:lnTo>
                  <a:lnTo>
                    <a:pt x="255" y="12"/>
                  </a:lnTo>
                  <a:lnTo>
                    <a:pt x="243" y="14"/>
                  </a:lnTo>
                  <a:lnTo>
                    <a:pt x="230" y="14"/>
                  </a:lnTo>
                  <a:lnTo>
                    <a:pt x="220" y="14"/>
                  </a:lnTo>
                  <a:lnTo>
                    <a:pt x="209" y="14"/>
                  </a:lnTo>
                  <a:lnTo>
                    <a:pt x="199" y="16"/>
                  </a:lnTo>
                  <a:lnTo>
                    <a:pt x="190" y="16"/>
                  </a:lnTo>
                  <a:lnTo>
                    <a:pt x="179" y="18"/>
                  </a:lnTo>
                  <a:lnTo>
                    <a:pt x="171" y="19"/>
                  </a:lnTo>
                  <a:lnTo>
                    <a:pt x="161" y="19"/>
                  </a:lnTo>
                  <a:lnTo>
                    <a:pt x="152" y="19"/>
                  </a:lnTo>
                  <a:lnTo>
                    <a:pt x="142" y="19"/>
                  </a:lnTo>
                  <a:lnTo>
                    <a:pt x="135" y="19"/>
                  </a:lnTo>
                  <a:lnTo>
                    <a:pt x="125" y="21"/>
                  </a:lnTo>
                  <a:lnTo>
                    <a:pt x="116" y="21"/>
                  </a:lnTo>
                  <a:lnTo>
                    <a:pt x="108" y="23"/>
                  </a:lnTo>
                  <a:lnTo>
                    <a:pt x="101" y="23"/>
                  </a:lnTo>
                  <a:lnTo>
                    <a:pt x="93" y="25"/>
                  </a:lnTo>
                  <a:lnTo>
                    <a:pt x="78" y="25"/>
                  </a:lnTo>
                  <a:lnTo>
                    <a:pt x="66" y="25"/>
                  </a:lnTo>
                  <a:lnTo>
                    <a:pt x="53" y="27"/>
                  </a:lnTo>
                  <a:lnTo>
                    <a:pt x="44" y="29"/>
                  </a:lnTo>
                  <a:lnTo>
                    <a:pt x="32" y="29"/>
                  </a:lnTo>
                  <a:lnTo>
                    <a:pt x="25" y="31"/>
                  </a:lnTo>
                  <a:lnTo>
                    <a:pt x="15" y="31"/>
                  </a:lnTo>
                  <a:lnTo>
                    <a:pt x="9" y="31"/>
                  </a:lnTo>
                  <a:lnTo>
                    <a:pt x="2" y="33"/>
                  </a:lnTo>
                  <a:lnTo>
                    <a:pt x="0" y="35"/>
                  </a:lnTo>
                  <a:lnTo>
                    <a:pt x="4" y="69"/>
                  </a:lnTo>
                  <a:lnTo>
                    <a:pt x="6" y="67"/>
                  </a:lnTo>
                  <a:lnTo>
                    <a:pt x="15" y="65"/>
                  </a:lnTo>
                  <a:lnTo>
                    <a:pt x="19" y="63"/>
                  </a:lnTo>
                  <a:lnTo>
                    <a:pt x="28" y="63"/>
                  </a:lnTo>
                  <a:lnTo>
                    <a:pt x="34" y="63"/>
                  </a:lnTo>
                  <a:lnTo>
                    <a:pt x="47" y="63"/>
                  </a:lnTo>
                  <a:lnTo>
                    <a:pt x="55" y="59"/>
                  </a:lnTo>
                  <a:lnTo>
                    <a:pt x="68" y="59"/>
                  </a:lnTo>
                  <a:lnTo>
                    <a:pt x="82" y="58"/>
                  </a:lnTo>
                  <a:lnTo>
                    <a:pt x="97" y="58"/>
                  </a:lnTo>
                  <a:lnTo>
                    <a:pt x="104" y="56"/>
                  </a:lnTo>
                  <a:lnTo>
                    <a:pt x="110" y="56"/>
                  </a:lnTo>
                  <a:lnTo>
                    <a:pt x="120" y="54"/>
                  </a:lnTo>
                  <a:lnTo>
                    <a:pt x="129" y="54"/>
                  </a:lnTo>
                  <a:lnTo>
                    <a:pt x="137" y="52"/>
                  </a:lnTo>
                  <a:lnTo>
                    <a:pt x="146" y="52"/>
                  </a:lnTo>
                  <a:lnTo>
                    <a:pt x="154" y="52"/>
                  </a:lnTo>
                  <a:lnTo>
                    <a:pt x="165" y="52"/>
                  </a:lnTo>
                  <a:lnTo>
                    <a:pt x="173" y="50"/>
                  </a:lnTo>
                  <a:lnTo>
                    <a:pt x="182" y="50"/>
                  </a:lnTo>
                  <a:lnTo>
                    <a:pt x="192" y="48"/>
                  </a:lnTo>
                  <a:lnTo>
                    <a:pt x="203" y="48"/>
                  </a:lnTo>
                  <a:lnTo>
                    <a:pt x="211" y="46"/>
                  </a:lnTo>
                  <a:lnTo>
                    <a:pt x="222" y="46"/>
                  </a:lnTo>
                  <a:lnTo>
                    <a:pt x="234" y="46"/>
                  </a:lnTo>
                  <a:lnTo>
                    <a:pt x="245" y="46"/>
                  </a:lnTo>
                  <a:lnTo>
                    <a:pt x="255" y="44"/>
                  </a:lnTo>
                  <a:lnTo>
                    <a:pt x="266" y="44"/>
                  </a:lnTo>
                  <a:lnTo>
                    <a:pt x="277" y="44"/>
                  </a:lnTo>
                  <a:lnTo>
                    <a:pt x="291" y="44"/>
                  </a:lnTo>
                  <a:lnTo>
                    <a:pt x="302" y="42"/>
                  </a:lnTo>
                  <a:lnTo>
                    <a:pt x="314" y="42"/>
                  </a:lnTo>
                  <a:lnTo>
                    <a:pt x="327" y="42"/>
                  </a:lnTo>
                  <a:lnTo>
                    <a:pt x="340" y="42"/>
                  </a:lnTo>
                  <a:lnTo>
                    <a:pt x="352" y="40"/>
                  </a:lnTo>
                  <a:lnTo>
                    <a:pt x="363" y="40"/>
                  </a:lnTo>
                  <a:lnTo>
                    <a:pt x="376" y="38"/>
                  </a:lnTo>
                  <a:lnTo>
                    <a:pt x="390" y="38"/>
                  </a:lnTo>
                  <a:lnTo>
                    <a:pt x="403" y="38"/>
                  </a:lnTo>
                  <a:lnTo>
                    <a:pt x="416" y="38"/>
                  </a:lnTo>
                  <a:lnTo>
                    <a:pt x="429" y="38"/>
                  </a:lnTo>
                  <a:lnTo>
                    <a:pt x="443" y="38"/>
                  </a:lnTo>
                  <a:lnTo>
                    <a:pt x="456" y="37"/>
                  </a:lnTo>
                  <a:lnTo>
                    <a:pt x="469" y="37"/>
                  </a:lnTo>
                  <a:lnTo>
                    <a:pt x="485" y="37"/>
                  </a:lnTo>
                  <a:lnTo>
                    <a:pt x="498" y="37"/>
                  </a:lnTo>
                  <a:lnTo>
                    <a:pt x="511" y="37"/>
                  </a:lnTo>
                  <a:lnTo>
                    <a:pt x="526" y="37"/>
                  </a:lnTo>
                  <a:lnTo>
                    <a:pt x="542" y="37"/>
                  </a:lnTo>
                  <a:lnTo>
                    <a:pt x="557" y="37"/>
                  </a:lnTo>
                  <a:lnTo>
                    <a:pt x="570" y="35"/>
                  </a:lnTo>
                  <a:lnTo>
                    <a:pt x="585" y="35"/>
                  </a:lnTo>
                  <a:lnTo>
                    <a:pt x="599" y="35"/>
                  </a:lnTo>
                  <a:lnTo>
                    <a:pt x="612" y="35"/>
                  </a:lnTo>
                  <a:lnTo>
                    <a:pt x="625" y="35"/>
                  </a:lnTo>
                  <a:lnTo>
                    <a:pt x="639" y="35"/>
                  </a:lnTo>
                  <a:lnTo>
                    <a:pt x="652" y="35"/>
                  </a:lnTo>
                  <a:lnTo>
                    <a:pt x="667" y="35"/>
                  </a:lnTo>
                  <a:lnTo>
                    <a:pt x="678" y="35"/>
                  </a:lnTo>
                  <a:lnTo>
                    <a:pt x="692" y="35"/>
                  </a:lnTo>
                  <a:lnTo>
                    <a:pt x="705" y="35"/>
                  </a:lnTo>
                  <a:lnTo>
                    <a:pt x="718" y="37"/>
                  </a:lnTo>
                  <a:lnTo>
                    <a:pt x="730" y="37"/>
                  </a:lnTo>
                  <a:lnTo>
                    <a:pt x="741" y="38"/>
                  </a:lnTo>
                  <a:lnTo>
                    <a:pt x="755" y="38"/>
                  </a:lnTo>
                  <a:lnTo>
                    <a:pt x="768" y="38"/>
                  </a:lnTo>
                  <a:lnTo>
                    <a:pt x="777" y="38"/>
                  </a:lnTo>
                  <a:lnTo>
                    <a:pt x="789" y="38"/>
                  </a:lnTo>
                  <a:lnTo>
                    <a:pt x="798" y="38"/>
                  </a:lnTo>
                  <a:lnTo>
                    <a:pt x="812" y="40"/>
                  </a:lnTo>
                  <a:lnTo>
                    <a:pt x="821" y="40"/>
                  </a:lnTo>
                  <a:lnTo>
                    <a:pt x="831" y="42"/>
                  </a:lnTo>
                  <a:lnTo>
                    <a:pt x="842" y="42"/>
                  </a:lnTo>
                  <a:lnTo>
                    <a:pt x="853" y="44"/>
                  </a:lnTo>
                  <a:lnTo>
                    <a:pt x="861" y="44"/>
                  </a:lnTo>
                  <a:lnTo>
                    <a:pt x="872" y="44"/>
                  </a:lnTo>
                  <a:lnTo>
                    <a:pt x="882" y="44"/>
                  </a:lnTo>
                  <a:lnTo>
                    <a:pt x="891" y="44"/>
                  </a:lnTo>
                  <a:lnTo>
                    <a:pt x="901" y="44"/>
                  </a:lnTo>
                  <a:lnTo>
                    <a:pt x="910" y="46"/>
                  </a:lnTo>
                  <a:lnTo>
                    <a:pt x="918" y="48"/>
                  </a:lnTo>
                  <a:lnTo>
                    <a:pt x="929" y="50"/>
                  </a:lnTo>
                  <a:lnTo>
                    <a:pt x="943" y="50"/>
                  </a:lnTo>
                  <a:lnTo>
                    <a:pt x="960" y="52"/>
                  </a:lnTo>
                  <a:lnTo>
                    <a:pt x="973" y="52"/>
                  </a:lnTo>
                  <a:lnTo>
                    <a:pt x="986" y="56"/>
                  </a:lnTo>
                  <a:lnTo>
                    <a:pt x="1000" y="56"/>
                  </a:lnTo>
                  <a:lnTo>
                    <a:pt x="1011" y="58"/>
                  </a:lnTo>
                  <a:lnTo>
                    <a:pt x="1021" y="58"/>
                  </a:lnTo>
                  <a:lnTo>
                    <a:pt x="1032" y="61"/>
                  </a:lnTo>
                  <a:lnTo>
                    <a:pt x="1040" y="61"/>
                  </a:lnTo>
                  <a:lnTo>
                    <a:pt x="1049" y="63"/>
                  </a:lnTo>
                  <a:lnTo>
                    <a:pt x="1055" y="63"/>
                  </a:lnTo>
                  <a:lnTo>
                    <a:pt x="1061" y="63"/>
                  </a:lnTo>
                  <a:lnTo>
                    <a:pt x="1068" y="65"/>
                  </a:lnTo>
                  <a:lnTo>
                    <a:pt x="1072" y="67"/>
                  </a:lnTo>
                  <a:lnTo>
                    <a:pt x="1078" y="35"/>
                  </a:lnTo>
                  <a:lnTo>
                    <a:pt x="1074" y="33"/>
                  </a:lnTo>
                  <a:lnTo>
                    <a:pt x="1066" y="31"/>
                  </a:lnTo>
                  <a:lnTo>
                    <a:pt x="1061" y="31"/>
                  </a:lnTo>
                  <a:lnTo>
                    <a:pt x="1055" y="31"/>
                  </a:lnTo>
                  <a:lnTo>
                    <a:pt x="1045" y="29"/>
                  </a:lnTo>
                  <a:lnTo>
                    <a:pt x="1038" y="29"/>
                  </a:lnTo>
                  <a:lnTo>
                    <a:pt x="1026" y="25"/>
                  </a:lnTo>
                  <a:lnTo>
                    <a:pt x="1017" y="25"/>
                  </a:lnTo>
                  <a:lnTo>
                    <a:pt x="1005" y="23"/>
                  </a:lnTo>
                  <a:lnTo>
                    <a:pt x="992" y="23"/>
                  </a:lnTo>
                  <a:lnTo>
                    <a:pt x="979" y="19"/>
                  </a:lnTo>
                  <a:lnTo>
                    <a:pt x="964" y="19"/>
                  </a:lnTo>
                  <a:lnTo>
                    <a:pt x="948" y="18"/>
                  </a:lnTo>
                  <a:lnTo>
                    <a:pt x="933" y="18"/>
                  </a:lnTo>
                  <a:lnTo>
                    <a:pt x="924" y="16"/>
                  </a:lnTo>
                  <a:lnTo>
                    <a:pt x="914" y="14"/>
                  </a:lnTo>
                  <a:lnTo>
                    <a:pt x="905" y="14"/>
                  </a:lnTo>
                  <a:lnTo>
                    <a:pt x="895" y="14"/>
                  </a:lnTo>
                  <a:lnTo>
                    <a:pt x="886" y="12"/>
                  </a:lnTo>
                  <a:lnTo>
                    <a:pt x="874" y="12"/>
                  </a:lnTo>
                  <a:lnTo>
                    <a:pt x="865" y="10"/>
                  </a:lnTo>
                  <a:lnTo>
                    <a:pt x="855" y="10"/>
                  </a:lnTo>
                  <a:lnTo>
                    <a:pt x="844" y="8"/>
                  </a:lnTo>
                  <a:lnTo>
                    <a:pt x="834" y="8"/>
                  </a:lnTo>
                  <a:lnTo>
                    <a:pt x="823" y="6"/>
                  </a:lnTo>
                  <a:lnTo>
                    <a:pt x="812" y="6"/>
                  </a:lnTo>
                  <a:lnTo>
                    <a:pt x="800" y="6"/>
                  </a:lnTo>
                  <a:lnTo>
                    <a:pt x="791" y="6"/>
                  </a:lnTo>
                  <a:lnTo>
                    <a:pt x="779" y="6"/>
                  </a:lnTo>
                  <a:lnTo>
                    <a:pt x="768" y="6"/>
                  </a:lnTo>
                  <a:lnTo>
                    <a:pt x="755" y="4"/>
                  </a:lnTo>
                  <a:lnTo>
                    <a:pt x="743" y="4"/>
                  </a:lnTo>
                  <a:lnTo>
                    <a:pt x="730" y="2"/>
                  </a:lnTo>
                  <a:lnTo>
                    <a:pt x="718" y="2"/>
                  </a:lnTo>
                  <a:lnTo>
                    <a:pt x="705" y="0"/>
                  </a:lnTo>
                  <a:lnTo>
                    <a:pt x="692" y="0"/>
                  </a:lnTo>
                  <a:lnTo>
                    <a:pt x="678" y="0"/>
                  </a:lnTo>
                  <a:lnTo>
                    <a:pt x="667" y="0"/>
                  </a:lnTo>
                  <a:lnTo>
                    <a:pt x="654" y="0"/>
                  </a:lnTo>
                  <a:lnTo>
                    <a:pt x="640" y="0"/>
                  </a:lnTo>
                  <a:lnTo>
                    <a:pt x="625" y="0"/>
                  </a:lnTo>
                  <a:lnTo>
                    <a:pt x="612" y="0"/>
                  </a:lnTo>
                  <a:lnTo>
                    <a:pt x="599" y="0"/>
                  </a:lnTo>
                  <a:lnTo>
                    <a:pt x="585" y="0"/>
                  </a:lnTo>
                  <a:lnTo>
                    <a:pt x="570" y="0"/>
                  </a:lnTo>
                  <a:lnTo>
                    <a:pt x="557" y="2"/>
                  </a:lnTo>
                  <a:lnTo>
                    <a:pt x="557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" name="Forme libre 195"/>
            <p:cNvSpPr>
              <a:spLocks/>
            </p:cNvSpPr>
            <p:nvPr/>
          </p:nvSpPr>
          <p:spPr bwMode="auto">
            <a:xfrm>
              <a:off x="6575425" y="1363663"/>
              <a:ext cx="836613" cy="31750"/>
            </a:xfrm>
            <a:custGeom>
              <a:avLst/>
              <a:gdLst>
                <a:gd name="T0" fmla="*/ 0 w 1053"/>
                <a:gd name="T1" fmla="*/ 0 h 40"/>
                <a:gd name="T2" fmla="*/ 0 w 1053"/>
                <a:gd name="T3" fmla="*/ 33 h 40"/>
                <a:gd name="T4" fmla="*/ 1053 w 1053"/>
                <a:gd name="T5" fmla="*/ 40 h 40"/>
                <a:gd name="T6" fmla="*/ 1053 w 1053"/>
                <a:gd name="T7" fmla="*/ 6 h 40"/>
                <a:gd name="T8" fmla="*/ 0 w 1053"/>
                <a:gd name="T9" fmla="*/ 0 h 40"/>
                <a:gd name="T10" fmla="*/ 0 w 1053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3" h="40">
                  <a:moveTo>
                    <a:pt x="0" y="0"/>
                  </a:moveTo>
                  <a:lnTo>
                    <a:pt x="0" y="33"/>
                  </a:lnTo>
                  <a:lnTo>
                    <a:pt x="1053" y="40"/>
                  </a:lnTo>
                  <a:lnTo>
                    <a:pt x="1053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" name="Forme libre 196"/>
            <p:cNvSpPr>
              <a:spLocks/>
            </p:cNvSpPr>
            <p:nvPr/>
          </p:nvSpPr>
          <p:spPr bwMode="auto">
            <a:xfrm>
              <a:off x="6230938" y="2565400"/>
              <a:ext cx="195263" cy="187325"/>
            </a:xfrm>
            <a:custGeom>
              <a:avLst/>
              <a:gdLst>
                <a:gd name="T0" fmla="*/ 43 w 247"/>
                <a:gd name="T1" fmla="*/ 28 h 235"/>
                <a:gd name="T2" fmla="*/ 26 w 247"/>
                <a:gd name="T3" fmla="*/ 41 h 235"/>
                <a:gd name="T4" fmla="*/ 13 w 247"/>
                <a:gd name="T5" fmla="*/ 57 h 235"/>
                <a:gd name="T6" fmla="*/ 7 w 247"/>
                <a:gd name="T7" fmla="*/ 72 h 235"/>
                <a:gd name="T8" fmla="*/ 1 w 247"/>
                <a:gd name="T9" fmla="*/ 91 h 235"/>
                <a:gd name="T10" fmla="*/ 0 w 247"/>
                <a:gd name="T11" fmla="*/ 108 h 235"/>
                <a:gd name="T12" fmla="*/ 1 w 247"/>
                <a:gd name="T13" fmla="*/ 125 h 235"/>
                <a:gd name="T14" fmla="*/ 7 w 247"/>
                <a:gd name="T15" fmla="*/ 142 h 235"/>
                <a:gd name="T16" fmla="*/ 15 w 247"/>
                <a:gd name="T17" fmla="*/ 159 h 235"/>
                <a:gd name="T18" fmla="*/ 24 w 247"/>
                <a:gd name="T19" fmla="*/ 173 h 235"/>
                <a:gd name="T20" fmla="*/ 32 w 247"/>
                <a:gd name="T21" fmla="*/ 188 h 235"/>
                <a:gd name="T22" fmla="*/ 45 w 247"/>
                <a:gd name="T23" fmla="*/ 201 h 235"/>
                <a:gd name="T24" fmla="*/ 64 w 247"/>
                <a:gd name="T25" fmla="*/ 216 h 235"/>
                <a:gd name="T26" fmla="*/ 93 w 247"/>
                <a:gd name="T27" fmla="*/ 230 h 235"/>
                <a:gd name="T28" fmla="*/ 117 w 247"/>
                <a:gd name="T29" fmla="*/ 233 h 235"/>
                <a:gd name="T30" fmla="*/ 135 w 247"/>
                <a:gd name="T31" fmla="*/ 231 h 235"/>
                <a:gd name="T32" fmla="*/ 152 w 247"/>
                <a:gd name="T33" fmla="*/ 228 h 235"/>
                <a:gd name="T34" fmla="*/ 169 w 247"/>
                <a:gd name="T35" fmla="*/ 224 h 235"/>
                <a:gd name="T36" fmla="*/ 188 w 247"/>
                <a:gd name="T37" fmla="*/ 214 h 235"/>
                <a:gd name="T38" fmla="*/ 212 w 247"/>
                <a:gd name="T39" fmla="*/ 197 h 235"/>
                <a:gd name="T40" fmla="*/ 230 w 247"/>
                <a:gd name="T41" fmla="*/ 178 h 235"/>
                <a:gd name="T42" fmla="*/ 241 w 247"/>
                <a:gd name="T43" fmla="*/ 154 h 235"/>
                <a:gd name="T44" fmla="*/ 245 w 247"/>
                <a:gd name="T45" fmla="*/ 129 h 235"/>
                <a:gd name="T46" fmla="*/ 245 w 247"/>
                <a:gd name="T47" fmla="*/ 102 h 235"/>
                <a:gd name="T48" fmla="*/ 241 w 247"/>
                <a:gd name="T49" fmla="*/ 78 h 235"/>
                <a:gd name="T50" fmla="*/ 233 w 247"/>
                <a:gd name="T51" fmla="*/ 58 h 235"/>
                <a:gd name="T52" fmla="*/ 220 w 247"/>
                <a:gd name="T53" fmla="*/ 39 h 235"/>
                <a:gd name="T54" fmla="*/ 201 w 247"/>
                <a:gd name="T55" fmla="*/ 24 h 235"/>
                <a:gd name="T56" fmla="*/ 186 w 247"/>
                <a:gd name="T57" fmla="*/ 15 h 235"/>
                <a:gd name="T58" fmla="*/ 169 w 247"/>
                <a:gd name="T59" fmla="*/ 9 h 235"/>
                <a:gd name="T60" fmla="*/ 154 w 247"/>
                <a:gd name="T61" fmla="*/ 5 h 235"/>
                <a:gd name="T62" fmla="*/ 138 w 247"/>
                <a:gd name="T63" fmla="*/ 1 h 235"/>
                <a:gd name="T64" fmla="*/ 119 w 247"/>
                <a:gd name="T65" fmla="*/ 0 h 235"/>
                <a:gd name="T66" fmla="*/ 95 w 247"/>
                <a:gd name="T67" fmla="*/ 3 h 235"/>
                <a:gd name="T68" fmla="*/ 70 w 247"/>
                <a:gd name="T69" fmla="*/ 13 h 235"/>
                <a:gd name="T70" fmla="*/ 57 w 247"/>
                <a:gd name="T71" fmla="*/ 20 h 235"/>
                <a:gd name="T72" fmla="*/ 55 w 247"/>
                <a:gd name="T73" fmla="*/ 22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7" h="235">
                  <a:moveTo>
                    <a:pt x="55" y="22"/>
                  </a:moveTo>
                  <a:lnTo>
                    <a:pt x="43" y="28"/>
                  </a:lnTo>
                  <a:lnTo>
                    <a:pt x="36" y="34"/>
                  </a:lnTo>
                  <a:lnTo>
                    <a:pt x="26" y="41"/>
                  </a:lnTo>
                  <a:lnTo>
                    <a:pt x="20" y="49"/>
                  </a:lnTo>
                  <a:lnTo>
                    <a:pt x="13" y="57"/>
                  </a:lnTo>
                  <a:lnTo>
                    <a:pt x="11" y="64"/>
                  </a:lnTo>
                  <a:lnTo>
                    <a:pt x="7" y="72"/>
                  </a:lnTo>
                  <a:lnTo>
                    <a:pt x="5" y="81"/>
                  </a:lnTo>
                  <a:lnTo>
                    <a:pt x="1" y="91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1" y="116"/>
                  </a:lnTo>
                  <a:lnTo>
                    <a:pt x="1" y="125"/>
                  </a:lnTo>
                  <a:lnTo>
                    <a:pt x="5" y="135"/>
                  </a:lnTo>
                  <a:lnTo>
                    <a:pt x="7" y="142"/>
                  </a:lnTo>
                  <a:lnTo>
                    <a:pt x="13" y="152"/>
                  </a:lnTo>
                  <a:lnTo>
                    <a:pt x="15" y="159"/>
                  </a:lnTo>
                  <a:lnTo>
                    <a:pt x="19" y="167"/>
                  </a:lnTo>
                  <a:lnTo>
                    <a:pt x="24" y="173"/>
                  </a:lnTo>
                  <a:lnTo>
                    <a:pt x="28" y="182"/>
                  </a:lnTo>
                  <a:lnTo>
                    <a:pt x="32" y="188"/>
                  </a:lnTo>
                  <a:lnTo>
                    <a:pt x="38" y="195"/>
                  </a:lnTo>
                  <a:lnTo>
                    <a:pt x="45" y="201"/>
                  </a:lnTo>
                  <a:lnTo>
                    <a:pt x="51" y="209"/>
                  </a:lnTo>
                  <a:lnTo>
                    <a:pt x="64" y="216"/>
                  </a:lnTo>
                  <a:lnTo>
                    <a:pt x="79" y="226"/>
                  </a:lnTo>
                  <a:lnTo>
                    <a:pt x="93" y="230"/>
                  </a:lnTo>
                  <a:lnTo>
                    <a:pt x="108" y="235"/>
                  </a:lnTo>
                  <a:lnTo>
                    <a:pt x="117" y="233"/>
                  </a:lnTo>
                  <a:lnTo>
                    <a:pt x="127" y="233"/>
                  </a:lnTo>
                  <a:lnTo>
                    <a:pt x="135" y="231"/>
                  </a:lnTo>
                  <a:lnTo>
                    <a:pt x="144" y="230"/>
                  </a:lnTo>
                  <a:lnTo>
                    <a:pt x="152" y="228"/>
                  </a:lnTo>
                  <a:lnTo>
                    <a:pt x="161" y="226"/>
                  </a:lnTo>
                  <a:lnTo>
                    <a:pt x="169" y="224"/>
                  </a:lnTo>
                  <a:lnTo>
                    <a:pt x="176" y="224"/>
                  </a:lnTo>
                  <a:lnTo>
                    <a:pt x="188" y="214"/>
                  </a:lnTo>
                  <a:lnTo>
                    <a:pt x="201" y="207"/>
                  </a:lnTo>
                  <a:lnTo>
                    <a:pt x="212" y="197"/>
                  </a:lnTo>
                  <a:lnTo>
                    <a:pt x="224" y="190"/>
                  </a:lnTo>
                  <a:lnTo>
                    <a:pt x="230" y="178"/>
                  </a:lnTo>
                  <a:lnTo>
                    <a:pt x="237" y="167"/>
                  </a:lnTo>
                  <a:lnTo>
                    <a:pt x="241" y="154"/>
                  </a:lnTo>
                  <a:lnTo>
                    <a:pt x="245" y="142"/>
                  </a:lnTo>
                  <a:lnTo>
                    <a:pt x="245" y="129"/>
                  </a:lnTo>
                  <a:lnTo>
                    <a:pt x="247" y="116"/>
                  </a:lnTo>
                  <a:lnTo>
                    <a:pt x="245" y="102"/>
                  </a:lnTo>
                  <a:lnTo>
                    <a:pt x="245" y="89"/>
                  </a:lnTo>
                  <a:lnTo>
                    <a:pt x="241" y="78"/>
                  </a:lnTo>
                  <a:lnTo>
                    <a:pt x="239" y="68"/>
                  </a:lnTo>
                  <a:lnTo>
                    <a:pt x="233" y="58"/>
                  </a:lnTo>
                  <a:lnTo>
                    <a:pt x="231" y="53"/>
                  </a:lnTo>
                  <a:lnTo>
                    <a:pt x="220" y="39"/>
                  </a:lnTo>
                  <a:lnTo>
                    <a:pt x="207" y="28"/>
                  </a:lnTo>
                  <a:lnTo>
                    <a:pt x="201" y="24"/>
                  </a:lnTo>
                  <a:lnTo>
                    <a:pt x="193" y="20"/>
                  </a:lnTo>
                  <a:lnTo>
                    <a:pt x="186" y="15"/>
                  </a:lnTo>
                  <a:lnTo>
                    <a:pt x="178" y="15"/>
                  </a:lnTo>
                  <a:lnTo>
                    <a:pt x="169" y="9"/>
                  </a:lnTo>
                  <a:lnTo>
                    <a:pt x="163" y="9"/>
                  </a:lnTo>
                  <a:lnTo>
                    <a:pt x="154" y="5"/>
                  </a:lnTo>
                  <a:lnTo>
                    <a:pt x="146" y="3"/>
                  </a:lnTo>
                  <a:lnTo>
                    <a:pt x="138" y="1"/>
                  </a:lnTo>
                  <a:lnTo>
                    <a:pt x="129" y="0"/>
                  </a:lnTo>
                  <a:lnTo>
                    <a:pt x="119" y="0"/>
                  </a:lnTo>
                  <a:lnTo>
                    <a:pt x="112" y="1"/>
                  </a:lnTo>
                  <a:lnTo>
                    <a:pt x="95" y="3"/>
                  </a:lnTo>
                  <a:lnTo>
                    <a:pt x="81" y="9"/>
                  </a:lnTo>
                  <a:lnTo>
                    <a:pt x="70" y="13"/>
                  </a:lnTo>
                  <a:lnTo>
                    <a:pt x="62" y="17"/>
                  </a:lnTo>
                  <a:lnTo>
                    <a:pt x="57" y="20"/>
                  </a:lnTo>
                  <a:lnTo>
                    <a:pt x="55" y="22"/>
                  </a:lnTo>
                  <a:lnTo>
                    <a:pt x="55" y="2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BDB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" name="Forme libre 197"/>
            <p:cNvSpPr>
              <a:spLocks/>
            </p:cNvSpPr>
            <p:nvPr/>
          </p:nvSpPr>
          <p:spPr bwMode="auto">
            <a:xfrm>
              <a:off x="7426325" y="2587625"/>
              <a:ext cx="188913" cy="174625"/>
            </a:xfrm>
            <a:custGeom>
              <a:avLst/>
              <a:gdLst>
                <a:gd name="T0" fmla="*/ 53 w 240"/>
                <a:gd name="T1" fmla="*/ 13 h 221"/>
                <a:gd name="T2" fmla="*/ 38 w 240"/>
                <a:gd name="T3" fmla="*/ 23 h 221"/>
                <a:gd name="T4" fmla="*/ 25 w 240"/>
                <a:gd name="T5" fmla="*/ 32 h 221"/>
                <a:gd name="T6" fmla="*/ 15 w 240"/>
                <a:gd name="T7" fmla="*/ 48 h 221"/>
                <a:gd name="T8" fmla="*/ 8 w 240"/>
                <a:gd name="T9" fmla="*/ 63 h 221"/>
                <a:gd name="T10" fmla="*/ 2 w 240"/>
                <a:gd name="T11" fmla="*/ 78 h 221"/>
                <a:gd name="T12" fmla="*/ 0 w 240"/>
                <a:gd name="T13" fmla="*/ 95 h 221"/>
                <a:gd name="T14" fmla="*/ 0 w 240"/>
                <a:gd name="T15" fmla="*/ 112 h 221"/>
                <a:gd name="T16" fmla="*/ 2 w 240"/>
                <a:gd name="T17" fmla="*/ 129 h 221"/>
                <a:gd name="T18" fmla="*/ 6 w 240"/>
                <a:gd name="T19" fmla="*/ 145 h 221"/>
                <a:gd name="T20" fmla="*/ 13 w 240"/>
                <a:gd name="T21" fmla="*/ 162 h 221"/>
                <a:gd name="T22" fmla="*/ 23 w 240"/>
                <a:gd name="T23" fmla="*/ 175 h 221"/>
                <a:gd name="T24" fmla="*/ 34 w 240"/>
                <a:gd name="T25" fmla="*/ 188 h 221"/>
                <a:gd name="T26" fmla="*/ 49 w 240"/>
                <a:gd name="T27" fmla="*/ 202 h 221"/>
                <a:gd name="T28" fmla="*/ 67 w 240"/>
                <a:gd name="T29" fmla="*/ 209 h 221"/>
                <a:gd name="T30" fmla="*/ 86 w 240"/>
                <a:gd name="T31" fmla="*/ 217 h 221"/>
                <a:gd name="T32" fmla="*/ 110 w 240"/>
                <a:gd name="T33" fmla="*/ 221 h 221"/>
                <a:gd name="T34" fmla="*/ 135 w 240"/>
                <a:gd name="T35" fmla="*/ 221 h 221"/>
                <a:gd name="T36" fmla="*/ 162 w 240"/>
                <a:gd name="T37" fmla="*/ 213 h 221"/>
                <a:gd name="T38" fmla="*/ 184 w 240"/>
                <a:gd name="T39" fmla="*/ 202 h 221"/>
                <a:gd name="T40" fmla="*/ 205 w 240"/>
                <a:gd name="T41" fmla="*/ 188 h 221"/>
                <a:gd name="T42" fmla="*/ 222 w 240"/>
                <a:gd name="T43" fmla="*/ 169 h 221"/>
                <a:gd name="T44" fmla="*/ 234 w 240"/>
                <a:gd name="T45" fmla="*/ 145 h 221"/>
                <a:gd name="T46" fmla="*/ 240 w 240"/>
                <a:gd name="T47" fmla="*/ 120 h 221"/>
                <a:gd name="T48" fmla="*/ 236 w 240"/>
                <a:gd name="T49" fmla="*/ 91 h 221"/>
                <a:gd name="T50" fmla="*/ 230 w 240"/>
                <a:gd name="T51" fmla="*/ 69 h 221"/>
                <a:gd name="T52" fmla="*/ 221 w 240"/>
                <a:gd name="T53" fmla="*/ 50 h 221"/>
                <a:gd name="T54" fmla="*/ 211 w 240"/>
                <a:gd name="T55" fmla="*/ 34 h 221"/>
                <a:gd name="T56" fmla="*/ 194 w 240"/>
                <a:gd name="T57" fmla="*/ 19 h 221"/>
                <a:gd name="T58" fmla="*/ 173 w 240"/>
                <a:gd name="T59" fmla="*/ 10 h 221"/>
                <a:gd name="T60" fmla="*/ 156 w 240"/>
                <a:gd name="T61" fmla="*/ 6 h 221"/>
                <a:gd name="T62" fmla="*/ 141 w 240"/>
                <a:gd name="T63" fmla="*/ 0 h 221"/>
                <a:gd name="T64" fmla="*/ 122 w 240"/>
                <a:gd name="T65" fmla="*/ 0 h 221"/>
                <a:gd name="T66" fmla="*/ 99 w 240"/>
                <a:gd name="T67" fmla="*/ 0 h 221"/>
                <a:gd name="T68" fmla="*/ 76 w 240"/>
                <a:gd name="T69" fmla="*/ 4 h 221"/>
                <a:gd name="T70" fmla="*/ 63 w 240"/>
                <a:gd name="T71" fmla="*/ 8 h 221"/>
                <a:gd name="T72" fmla="*/ 63 w 240"/>
                <a:gd name="T73" fmla="*/ 1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0" h="221">
                  <a:moveTo>
                    <a:pt x="63" y="10"/>
                  </a:moveTo>
                  <a:lnTo>
                    <a:pt x="53" y="13"/>
                  </a:lnTo>
                  <a:lnTo>
                    <a:pt x="46" y="17"/>
                  </a:lnTo>
                  <a:lnTo>
                    <a:pt x="38" y="23"/>
                  </a:lnTo>
                  <a:lnTo>
                    <a:pt x="32" y="29"/>
                  </a:lnTo>
                  <a:lnTo>
                    <a:pt x="25" y="32"/>
                  </a:lnTo>
                  <a:lnTo>
                    <a:pt x="19" y="40"/>
                  </a:lnTo>
                  <a:lnTo>
                    <a:pt x="15" y="48"/>
                  </a:lnTo>
                  <a:lnTo>
                    <a:pt x="11" y="57"/>
                  </a:lnTo>
                  <a:lnTo>
                    <a:pt x="8" y="63"/>
                  </a:lnTo>
                  <a:lnTo>
                    <a:pt x="4" y="69"/>
                  </a:lnTo>
                  <a:lnTo>
                    <a:pt x="2" y="78"/>
                  </a:lnTo>
                  <a:lnTo>
                    <a:pt x="2" y="88"/>
                  </a:lnTo>
                  <a:lnTo>
                    <a:pt x="0" y="95"/>
                  </a:lnTo>
                  <a:lnTo>
                    <a:pt x="0" y="105"/>
                  </a:lnTo>
                  <a:lnTo>
                    <a:pt x="0" y="112"/>
                  </a:lnTo>
                  <a:lnTo>
                    <a:pt x="2" y="122"/>
                  </a:lnTo>
                  <a:lnTo>
                    <a:pt x="2" y="129"/>
                  </a:lnTo>
                  <a:lnTo>
                    <a:pt x="4" y="139"/>
                  </a:lnTo>
                  <a:lnTo>
                    <a:pt x="6" y="145"/>
                  </a:lnTo>
                  <a:lnTo>
                    <a:pt x="10" y="154"/>
                  </a:lnTo>
                  <a:lnTo>
                    <a:pt x="13" y="162"/>
                  </a:lnTo>
                  <a:lnTo>
                    <a:pt x="17" y="169"/>
                  </a:lnTo>
                  <a:lnTo>
                    <a:pt x="23" y="175"/>
                  </a:lnTo>
                  <a:lnTo>
                    <a:pt x="29" y="183"/>
                  </a:lnTo>
                  <a:lnTo>
                    <a:pt x="34" y="188"/>
                  </a:lnTo>
                  <a:lnTo>
                    <a:pt x="42" y="196"/>
                  </a:lnTo>
                  <a:lnTo>
                    <a:pt x="49" y="202"/>
                  </a:lnTo>
                  <a:lnTo>
                    <a:pt x="59" y="207"/>
                  </a:lnTo>
                  <a:lnTo>
                    <a:pt x="67" y="209"/>
                  </a:lnTo>
                  <a:lnTo>
                    <a:pt x="76" y="213"/>
                  </a:lnTo>
                  <a:lnTo>
                    <a:pt x="86" y="217"/>
                  </a:lnTo>
                  <a:lnTo>
                    <a:pt x="99" y="221"/>
                  </a:lnTo>
                  <a:lnTo>
                    <a:pt x="110" y="221"/>
                  </a:lnTo>
                  <a:lnTo>
                    <a:pt x="124" y="221"/>
                  </a:lnTo>
                  <a:lnTo>
                    <a:pt x="135" y="221"/>
                  </a:lnTo>
                  <a:lnTo>
                    <a:pt x="148" y="219"/>
                  </a:lnTo>
                  <a:lnTo>
                    <a:pt x="162" y="213"/>
                  </a:lnTo>
                  <a:lnTo>
                    <a:pt x="173" y="209"/>
                  </a:lnTo>
                  <a:lnTo>
                    <a:pt x="184" y="202"/>
                  </a:lnTo>
                  <a:lnTo>
                    <a:pt x="198" y="196"/>
                  </a:lnTo>
                  <a:lnTo>
                    <a:pt x="205" y="188"/>
                  </a:lnTo>
                  <a:lnTo>
                    <a:pt x="217" y="179"/>
                  </a:lnTo>
                  <a:lnTo>
                    <a:pt x="222" y="169"/>
                  </a:lnTo>
                  <a:lnTo>
                    <a:pt x="230" y="158"/>
                  </a:lnTo>
                  <a:lnTo>
                    <a:pt x="234" y="145"/>
                  </a:lnTo>
                  <a:lnTo>
                    <a:pt x="238" y="133"/>
                  </a:lnTo>
                  <a:lnTo>
                    <a:pt x="240" y="120"/>
                  </a:lnTo>
                  <a:lnTo>
                    <a:pt x="240" y="107"/>
                  </a:lnTo>
                  <a:lnTo>
                    <a:pt x="236" y="91"/>
                  </a:lnTo>
                  <a:lnTo>
                    <a:pt x="234" y="80"/>
                  </a:lnTo>
                  <a:lnTo>
                    <a:pt x="230" y="69"/>
                  </a:lnTo>
                  <a:lnTo>
                    <a:pt x="226" y="59"/>
                  </a:lnTo>
                  <a:lnTo>
                    <a:pt x="221" y="50"/>
                  </a:lnTo>
                  <a:lnTo>
                    <a:pt x="217" y="42"/>
                  </a:lnTo>
                  <a:lnTo>
                    <a:pt x="211" y="34"/>
                  </a:lnTo>
                  <a:lnTo>
                    <a:pt x="207" y="30"/>
                  </a:lnTo>
                  <a:lnTo>
                    <a:pt x="194" y="19"/>
                  </a:lnTo>
                  <a:lnTo>
                    <a:pt x="181" y="13"/>
                  </a:lnTo>
                  <a:lnTo>
                    <a:pt x="173" y="10"/>
                  </a:lnTo>
                  <a:lnTo>
                    <a:pt x="165" y="8"/>
                  </a:lnTo>
                  <a:lnTo>
                    <a:pt x="156" y="6"/>
                  </a:lnTo>
                  <a:lnTo>
                    <a:pt x="148" y="4"/>
                  </a:lnTo>
                  <a:lnTo>
                    <a:pt x="141" y="0"/>
                  </a:lnTo>
                  <a:lnTo>
                    <a:pt x="131" y="0"/>
                  </a:lnTo>
                  <a:lnTo>
                    <a:pt x="122" y="0"/>
                  </a:lnTo>
                  <a:lnTo>
                    <a:pt x="116" y="0"/>
                  </a:lnTo>
                  <a:lnTo>
                    <a:pt x="99" y="0"/>
                  </a:lnTo>
                  <a:lnTo>
                    <a:pt x="87" y="2"/>
                  </a:lnTo>
                  <a:lnTo>
                    <a:pt x="76" y="4"/>
                  </a:lnTo>
                  <a:lnTo>
                    <a:pt x="68" y="6"/>
                  </a:lnTo>
                  <a:lnTo>
                    <a:pt x="63" y="8"/>
                  </a:lnTo>
                  <a:lnTo>
                    <a:pt x="63" y="10"/>
                  </a:lnTo>
                  <a:lnTo>
                    <a:pt x="63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BDB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" name="Forme libre 198"/>
            <p:cNvSpPr>
              <a:spLocks/>
            </p:cNvSpPr>
            <p:nvPr/>
          </p:nvSpPr>
          <p:spPr bwMode="auto">
            <a:xfrm>
              <a:off x="6157913" y="2451100"/>
              <a:ext cx="60325" cy="61913"/>
            </a:xfrm>
            <a:custGeom>
              <a:avLst/>
              <a:gdLst>
                <a:gd name="T0" fmla="*/ 55 w 76"/>
                <a:gd name="T1" fmla="*/ 4 h 78"/>
                <a:gd name="T2" fmla="*/ 38 w 76"/>
                <a:gd name="T3" fmla="*/ 0 h 78"/>
                <a:gd name="T4" fmla="*/ 25 w 76"/>
                <a:gd name="T5" fmla="*/ 4 h 78"/>
                <a:gd name="T6" fmla="*/ 12 w 76"/>
                <a:gd name="T7" fmla="*/ 12 h 78"/>
                <a:gd name="T8" fmla="*/ 6 w 76"/>
                <a:gd name="T9" fmla="*/ 27 h 78"/>
                <a:gd name="T10" fmla="*/ 0 w 76"/>
                <a:gd name="T11" fmla="*/ 40 h 78"/>
                <a:gd name="T12" fmla="*/ 4 w 76"/>
                <a:gd name="T13" fmla="*/ 55 h 78"/>
                <a:gd name="T14" fmla="*/ 12 w 76"/>
                <a:gd name="T15" fmla="*/ 69 h 78"/>
                <a:gd name="T16" fmla="*/ 25 w 76"/>
                <a:gd name="T17" fmla="*/ 78 h 78"/>
                <a:gd name="T18" fmla="*/ 40 w 76"/>
                <a:gd name="T19" fmla="*/ 78 h 78"/>
                <a:gd name="T20" fmla="*/ 55 w 76"/>
                <a:gd name="T21" fmla="*/ 78 h 78"/>
                <a:gd name="T22" fmla="*/ 67 w 76"/>
                <a:gd name="T23" fmla="*/ 69 h 78"/>
                <a:gd name="T24" fmla="*/ 74 w 76"/>
                <a:gd name="T25" fmla="*/ 55 h 78"/>
                <a:gd name="T26" fmla="*/ 76 w 76"/>
                <a:gd name="T27" fmla="*/ 48 h 78"/>
                <a:gd name="T28" fmla="*/ 76 w 76"/>
                <a:gd name="T29" fmla="*/ 40 h 78"/>
                <a:gd name="T30" fmla="*/ 74 w 76"/>
                <a:gd name="T31" fmla="*/ 31 h 78"/>
                <a:gd name="T32" fmla="*/ 74 w 76"/>
                <a:gd name="T33" fmla="*/ 25 h 78"/>
                <a:gd name="T34" fmla="*/ 67 w 76"/>
                <a:gd name="T35" fmla="*/ 12 h 78"/>
                <a:gd name="T36" fmla="*/ 55 w 76"/>
                <a:gd name="T37" fmla="*/ 4 h 78"/>
                <a:gd name="T38" fmla="*/ 55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5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6" y="27"/>
                  </a:lnTo>
                  <a:lnTo>
                    <a:pt x="0" y="40"/>
                  </a:lnTo>
                  <a:lnTo>
                    <a:pt x="4" y="55"/>
                  </a:lnTo>
                  <a:lnTo>
                    <a:pt x="12" y="69"/>
                  </a:lnTo>
                  <a:lnTo>
                    <a:pt x="25" y="78"/>
                  </a:lnTo>
                  <a:lnTo>
                    <a:pt x="40" y="78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7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" name="Forme libre 199"/>
            <p:cNvSpPr>
              <a:spLocks/>
            </p:cNvSpPr>
            <p:nvPr/>
          </p:nvSpPr>
          <p:spPr bwMode="auto">
            <a:xfrm>
              <a:off x="6265863" y="2400300"/>
              <a:ext cx="60325" cy="61913"/>
            </a:xfrm>
            <a:custGeom>
              <a:avLst/>
              <a:gdLst>
                <a:gd name="T0" fmla="*/ 54 w 76"/>
                <a:gd name="T1" fmla="*/ 4 h 78"/>
                <a:gd name="T2" fmla="*/ 38 w 76"/>
                <a:gd name="T3" fmla="*/ 0 h 78"/>
                <a:gd name="T4" fmla="*/ 25 w 76"/>
                <a:gd name="T5" fmla="*/ 4 h 78"/>
                <a:gd name="T6" fmla="*/ 12 w 76"/>
                <a:gd name="T7" fmla="*/ 12 h 78"/>
                <a:gd name="T8" fmla="*/ 4 w 76"/>
                <a:gd name="T9" fmla="*/ 27 h 78"/>
                <a:gd name="T10" fmla="*/ 0 w 76"/>
                <a:gd name="T11" fmla="*/ 40 h 78"/>
                <a:gd name="T12" fmla="*/ 4 w 76"/>
                <a:gd name="T13" fmla="*/ 55 h 78"/>
                <a:gd name="T14" fmla="*/ 12 w 76"/>
                <a:gd name="T15" fmla="*/ 69 h 78"/>
                <a:gd name="T16" fmla="*/ 27 w 76"/>
                <a:gd name="T17" fmla="*/ 78 h 78"/>
                <a:gd name="T18" fmla="*/ 38 w 76"/>
                <a:gd name="T19" fmla="*/ 78 h 78"/>
                <a:gd name="T20" fmla="*/ 54 w 76"/>
                <a:gd name="T21" fmla="*/ 78 h 78"/>
                <a:gd name="T22" fmla="*/ 65 w 76"/>
                <a:gd name="T23" fmla="*/ 69 h 78"/>
                <a:gd name="T24" fmla="*/ 74 w 76"/>
                <a:gd name="T25" fmla="*/ 55 h 78"/>
                <a:gd name="T26" fmla="*/ 76 w 76"/>
                <a:gd name="T27" fmla="*/ 48 h 78"/>
                <a:gd name="T28" fmla="*/ 76 w 76"/>
                <a:gd name="T29" fmla="*/ 40 h 78"/>
                <a:gd name="T30" fmla="*/ 76 w 76"/>
                <a:gd name="T31" fmla="*/ 31 h 78"/>
                <a:gd name="T32" fmla="*/ 74 w 76"/>
                <a:gd name="T33" fmla="*/ 25 h 78"/>
                <a:gd name="T34" fmla="*/ 65 w 76"/>
                <a:gd name="T35" fmla="*/ 12 h 78"/>
                <a:gd name="T36" fmla="*/ 54 w 76"/>
                <a:gd name="T37" fmla="*/ 4 h 78"/>
                <a:gd name="T38" fmla="*/ 54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4" y="55"/>
                  </a:lnTo>
                  <a:lnTo>
                    <a:pt x="12" y="69"/>
                  </a:lnTo>
                  <a:lnTo>
                    <a:pt x="27" y="78"/>
                  </a:lnTo>
                  <a:lnTo>
                    <a:pt x="38" y="78"/>
                  </a:lnTo>
                  <a:lnTo>
                    <a:pt x="54" y="78"/>
                  </a:lnTo>
                  <a:lnTo>
                    <a:pt x="65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" name="Forme libre 200"/>
            <p:cNvSpPr>
              <a:spLocks/>
            </p:cNvSpPr>
            <p:nvPr/>
          </p:nvSpPr>
          <p:spPr bwMode="auto">
            <a:xfrm>
              <a:off x="6399213" y="2413000"/>
              <a:ext cx="60325" cy="65088"/>
            </a:xfrm>
            <a:custGeom>
              <a:avLst/>
              <a:gdLst>
                <a:gd name="T0" fmla="*/ 54 w 77"/>
                <a:gd name="T1" fmla="*/ 5 h 81"/>
                <a:gd name="T2" fmla="*/ 46 w 77"/>
                <a:gd name="T3" fmla="*/ 0 h 81"/>
                <a:gd name="T4" fmla="*/ 38 w 77"/>
                <a:gd name="T5" fmla="*/ 0 h 81"/>
                <a:gd name="T6" fmla="*/ 29 w 77"/>
                <a:gd name="T7" fmla="*/ 0 h 81"/>
                <a:gd name="T8" fmla="*/ 23 w 77"/>
                <a:gd name="T9" fmla="*/ 5 h 81"/>
                <a:gd name="T10" fmla="*/ 12 w 77"/>
                <a:gd name="T11" fmla="*/ 13 h 81"/>
                <a:gd name="T12" fmla="*/ 4 w 77"/>
                <a:gd name="T13" fmla="*/ 26 h 81"/>
                <a:gd name="T14" fmla="*/ 0 w 77"/>
                <a:gd name="T15" fmla="*/ 41 h 81"/>
                <a:gd name="T16" fmla="*/ 2 w 77"/>
                <a:gd name="T17" fmla="*/ 57 h 81"/>
                <a:gd name="T18" fmla="*/ 12 w 77"/>
                <a:gd name="T19" fmla="*/ 68 h 81"/>
                <a:gd name="T20" fmla="*/ 25 w 77"/>
                <a:gd name="T21" fmla="*/ 79 h 81"/>
                <a:gd name="T22" fmla="*/ 38 w 77"/>
                <a:gd name="T23" fmla="*/ 81 h 81"/>
                <a:gd name="T24" fmla="*/ 54 w 77"/>
                <a:gd name="T25" fmla="*/ 78 h 81"/>
                <a:gd name="T26" fmla="*/ 65 w 77"/>
                <a:gd name="T27" fmla="*/ 68 h 81"/>
                <a:gd name="T28" fmla="*/ 75 w 77"/>
                <a:gd name="T29" fmla="*/ 57 h 81"/>
                <a:gd name="T30" fmla="*/ 77 w 77"/>
                <a:gd name="T31" fmla="*/ 39 h 81"/>
                <a:gd name="T32" fmla="*/ 75 w 77"/>
                <a:gd name="T33" fmla="*/ 24 h 81"/>
                <a:gd name="T34" fmla="*/ 65 w 77"/>
                <a:gd name="T35" fmla="*/ 13 h 81"/>
                <a:gd name="T36" fmla="*/ 54 w 77"/>
                <a:gd name="T37" fmla="*/ 5 h 81"/>
                <a:gd name="T38" fmla="*/ 54 w 77"/>
                <a:gd name="T39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7" h="81">
                  <a:moveTo>
                    <a:pt x="54" y="5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29" y="0"/>
                  </a:lnTo>
                  <a:lnTo>
                    <a:pt x="23" y="5"/>
                  </a:lnTo>
                  <a:lnTo>
                    <a:pt x="12" y="13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2" y="57"/>
                  </a:lnTo>
                  <a:lnTo>
                    <a:pt x="12" y="68"/>
                  </a:lnTo>
                  <a:lnTo>
                    <a:pt x="25" y="79"/>
                  </a:lnTo>
                  <a:lnTo>
                    <a:pt x="38" y="81"/>
                  </a:lnTo>
                  <a:lnTo>
                    <a:pt x="54" y="78"/>
                  </a:lnTo>
                  <a:lnTo>
                    <a:pt x="65" y="68"/>
                  </a:lnTo>
                  <a:lnTo>
                    <a:pt x="75" y="57"/>
                  </a:lnTo>
                  <a:lnTo>
                    <a:pt x="77" y="39"/>
                  </a:lnTo>
                  <a:lnTo>
                    <a:pt x="75" y="24"/>
                  </a:lnTo>
                  <a:lnTo>
                    <a:pt x="65" y="13"/>
                  </a:lnTo>
                  <a:lnTo>
                    <a:pt x="54" y="5"/>
                  </a:lnTo>
                  <a:lnTo>
                    <a:pt x="54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" name="Forme libre 201"/>
            <p:cNvSpPr>
              <a:spLocks/>
            </p:cNvSpPr>
            <p:nvPr/>
          </p:nvSpPr>
          <p:spPr bwMode="auto">
            <a:xfrm>
              <a:off x="6500813" y="2487613"/>
              <a:ext cx="60325" cy="65088"/>
            </a:xfrm>
            <a:custGeom>
              <a:avLst/>
              <a:gdLst>
                <a:gd name="T0" fmla="*/ 55 w 76"/>
                <a:gd name="T1" fmla="*/ 5 h 81"/>
                <a:gd name="T2" fmla="*/ 45 w 76"/>
                <a:gd name="T3" fmla="*/ 0 h 81"/>
                <a:gd name="T4" fmla="*/ 38 w 76"/>
                <a:gd name="T5" fmla="*/ 0 h 81"/>
                <a:gd name="T6" fmla="*/ 30 w 76"/>
                <a:gd name="T7" fmla="*/ 0 h 81"/>
                <a:gd name="T8" fmla="*/ 23 w 76"/>
                <a:gd name="T9" fmla="*/ 5 h 81"/>
                <a:gd name="T10" fmla="*/ 11 w 76"/>
                <a:gd name="T11" fmla="*/ 11 h 81"/>
                <a:gd name="T12" fmla="*/ 4 w 76"/>
                <a:gd name="T13" fmla="*/ 26 h 81"/>
                <a:gd name="T14" fmla="*/ 0 w 76"/>
                <a:gd name="T15" fmla="*/ 41 h 81"/>
                <a:gd name="T16" fmla="*/ 4 w 76"/>
                <a:gd name="T17" fmla="*/ 57 h 81"/>
                <a:gd name="T18" fmla="*/ 11 w 76"/>
                <a:gd name="T19" fmla="*/ 68 h 81"/>
                <a:gd name="T20" fmla="*/ 25 w 76"/>
                <a:gd name="T21" fmla="*/ 79 h 81"/>
                <a:gd name="T22" fmla="*/ 38 w 76"/>
                <a:gd name="T23" fmla="*/ 81 h 81"/>
                <a:gd name="T24" fmla="*/ 55 w 76"/>
                <a:gd name="T25" fmla="*/ 78 h 81"/>
                <a:gd name="T26" fmla="*/ 66 w 76"/>
                <a:gd name="T27" fmla="*/ 68 h 81"/>
                <a:gd name="T28" fmla="*/ 74 w 76"/>
                <a:gd name="T29" fmla="*/ 55 h 81"/>
                <a:gd name="T30" fmla="*/ 74 w 76"/>
                <a:gd name="T31" fmla="*/ 47 h 81"/>
                <a:gd name="T32" fmla="*/ 76 w 76"/>
                <a:gd name="T33" fmla="*/ 40 h 81"/>
                <a:gd name="T34" fmla="*/ 74 w 76"/>
                <a:gd name="T35" fmla="*/ 30 h 81"/>
                <a:gd name="T36" fmla="*/ 74 w 76"/>
                <a:gd name="T37" fmla="*/ 24 h 81"/>
                <a:gd name="T38" fmla="*/ 66 w 76"/>
                <a:gd name="T39" fmla="*/ 11 h 81"/>
                <a:gd name="T40" fmla="*/ 55 w 76"/>
                <a:gd name="T41" fmla="*/ 5 h 81"/>
                <a:gd name="T42" fmla="*/ 55 w 76"/>
                <a:gd name="T43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1">
                  <a:moveTo>
                    <a:pt x="55" y="5"/>
                  </a:moveTo>
                  <a:lnTo>
                    <a:pt x="45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3" y="5"/>
                  </a:lnTo>
                  <a:lnTo>
                    <a:pt x="11" y="11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4" y="57"/>
                  </a:lnTo>
                  <a:lnTo>
                    <a:pt x="11" y="68"/>
                  </a:lnTo>
                  <a:lnTo>
                    <a:pt x="25" y="79"/>
                  </a:lnTo>
                  <a:lnTo>
                    <a:pt x="38" y="81"/>
                  </a:lnTo>
                  <a:lnTo>
                    <a:pt x="55" y="78"/>
                  </a:lnTo>
                  <a:lnTo>
                    <a:pt x="66" y="68"/>
                  </a:lnTo>
                  <a:lnTo>
                    <a:pt x="74" y="55"/>
                  </a:lnTo>
                  <a:lnTo>
                    <a:pt x="74" y="47"/>
                  </a:lnTo>
                  <a:lnTo>
                    <a:pt x="76" y="40"/>
                  </a:lnTo>
                  <a:lnTo>
                    <a:pt x="74" y="30"/>
                  </a:lnTo>
                  <a:lnTo>
                    <a:pt x="74" y="24"/>
                  </a:lnTo>
                  <a:lnTo>
                    <a:pt x="66" y="11"/>
                  </a:lnTo>
                  <a:lnTo>
                    <a:pt x="55" y="5"/>
                  </a:lnTo>
                  <a:lnTo>
                    <a:pt x="55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9" name="Forme libre 202"/>
            <p:cNvSpPr>
              <a:spLocks/>
            </p:cNvSpPr>
            <p:nvPr/>
          </p:nvSpPr>
          <p:spPr bwMode="auto">
            <a:xfrm>
              <a:off x="6543675" y="2609850"/>
              <a:ext cx="60325" cy="63500"/>
            </a:xfrm>
            <a:custGeom>
              <a:avLst/>
              <a:gdLst>
                <a:gd name="T0" fmla="*/ 53 w 76"/>
                <a:gd name="T1" fmla="*/ 3 h 79"/>
                <a:gd name="T2" fmla="*/ 38 w 76"/>
                <a:gd name="T3" fmla="*/ 0 h 79"/>
                <a:gd name="T4" fmla="*/ 25 w 76"/>
                <a:gd name="T5" fmla="*/ 3 h 79"/>
                <a:gd name="T6" fmla="*/ 11 w 76"/>
                <a:gd name="T7" fmla="*/ 13 h 79"/>
                <a:gd name="T8" fmla="*/ 4 w 76"/>
                <a:gd name="T9" fmla="*/ 26 h 79"/>
                <a:gd name="T10" fmla="*/ 0 w 76"/>
                <a:gd name="T11" fmla="*/ 40 h 79"/>
                <a:gd name="T12" fmla="*/ 4 w 76"/>
                <a:gd name="T13" fmla="*/ 57 h 79"/>
                <a:gd name="T14" fmla="*/ 8 w 76"/>
                <a:gd name="T15" fmla="*/ 62 h 79"/>
                <a:gd name="T16" fmla="*/ 11 w 76"/>
                <a:gd name="T17" fmla="*/ 68 h 79"/>
                <a:gd name="T18" fmla="*/ 17 w 76"/>
                <a:gd name="T19" fmla="*/ 72 h 79"/>
                <a:gd name="T20" fmla="*/ 27 w 76"/>
                <a:gd name="T21" fmla="*/ 78 h 79"/>
                <a:gd name="T22" fmla="*/ 40 w 76"/>
                <a:gd name="T23" fmla="*/ 79 h 79"/>
                <a:gd name="T24" fmla="*/ 53 w 76"/>
                <a:gd name="T25" fmla="*/ 78 h 79"/>
                <a:gd name="T26" fmla="*/ 65 w 76"/>
                <a:gd name="T27" fmla="*/ 68 h 79"/>
                <a:gd name="T28" fmla="*/ 76 w 76"/>
                <a:gd name="T29" fmla="*/ 55 h 79"/>
                <a:gd name="T30" fmla="*/ 76 w 76"/>
                <a:gd name="T31" fmla="*/ 47 h 79"/>
                <a:gd name="T32" fmla="*/ 76 w 76"/>
                <a:gd name="T33" fmla="*/ 40 h 79"/>
                <a:gd name="T34" fmla="*/ 76 w 76"/>
                <a:gd name="T35" fmla="*/ 30 h 79"/>
                <a:gd name="T36" fmla="*/ 74 w 76"/>
                <a:gd name="T37" fmla="*/ 24 h 79"/>
                <a:gd name="T38" fmla="*/ 65 w 76"/>
                <a:gd name="T39" fmla="*/ 11 h 79"/>
                <a:gd name="T40" fmla="*/ 53 w 76"/>
                <a:gd name="T41" fmla="*/ 3 h 79"/>
                <a:gd name="T42" fmla="*/ 53 w 76"/>
                <a:gd name="T43" fmla="*/ 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79">
                  <a:moveTo>
                    <a:pt x="53" y="3"/>
                  </a:moveTo>
                  <a:lnTo>
                    <a:pt x="38" y="0"/>
                  </a:lnTo>
                  <a:lnTo>
                    <a:pt x="25" y="3"/>
                  </a:lnTo>
                  <a:lnTo>
                    <a:pt x="11" y="13"/>
                  </a:lnTo>
                  <a:lnTo>
                    <a:pt x="4" y="26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8" y="62"/>
                  </a:lnTo>
                  <a:lnTo>
                    <a:pt x="11" y="68"/>
                  </a:lnTo>
                  <a:lnTo>
                    <a:pt x="17" y="72"/>
                  </a:lnTo>
                  <a:lnTo>
                    <a:pt x="27" y="78"/>
                  </a:lnTo>
                  <a:lnTo>
                    <a:pt x="40" y="79"/>
                  </a:lnTo>
                  <a:lnTo>
                    <a:pt x="53" y="78"/>
                  </a:lnTo>
                  <a:lnTo>
                    <a:pt x="65" y="68"/>
                  </a:lnTo>
                  <a:lnTo>
                    <a:pt x="76" y="55"/>
                  </a:lnTo>
                  <a:lnTo>
                    <a:pt x="76" y="47"/>
                  </a:lnTo>
                  <a:lnTo>
                    <a:pt x="76" y="40"/>
                  </a:lnTo>
                  <a:lnTo>
                    <a:pt x="76" y="30"/>
                  </a:lnTo>
                  <a:lnTo>
                    <a:pt x="74" y="24"/>
                  </a:lnTo>
                  <a:lnTo>
                    <a:pt x="65" y="11"/>
                  </a:lnTo>
                  <a:lnTo>
                    <a:pt x="53" y="3"/>
                  </a:lnTo>
                  <a:lnTo>
                    <a:pt x="53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0" name="Forme libre 203"/>
            <p:cNvSpPr>
              <a:spLocks/>
            </p:cNvSpPr>
            <p:nvPr/>
          </p:nvSpPr>
          <p:spPr bwMode="auto">
            <a:xfrm>
              <a:off x="6519863" y="2720975"/>
              <a:ext cx="61913" cy="63500"/>
            </a:xfrm>
            <a:custGeom>
              <a:avLst/>
              <a:gdLst>
                <a:gd name="T0" fmla="*/ 55 w 77"/>
                <a:gd name="T1" fmla="*/ 4 h 80"/>
                <a:gd name="T2" fmla="*/ 47 w 77"/>
                <a:gd name="T3" fmla="*/ 0 h 80"/>
                <a:gd name="T4" fmla="*/ 39 w 77"/>
                <a:gd name="T5" fmla="*/ 0 h 80"/>
                <a:gd name="T6" fmla="*/ 30 w 77"/>
                <a:gd name="T7" fmla="*/ 0 h 80"/>
                <a:gd name="T8" fmla="*/ 24 w 77"/>
                <a:gd name="T9" fmla="*/ 4 h 80"/>
                <a:gd name="T10" fmla="*/ 11 w 77"/>
                <a:gd name="T11" fmla="*/ 12 h 80"/>
                <a:gd name="T12" fmla="*/ 5 w 77"/>
                <a:gd name="T13" fmla="*/ 27 h 80"/>
                <a:gd name="T14" fmla="*/ 0 w 77"/>
                <a:gd name="T15" fmla="*/ 40 h 80"/>
                <a:gd name="T16" fmla="*/ 5 w 77"/>
                <a:gd name="T17" fmla="*/ 57 h 80"/>
                <a:gd name="T18" fmla="*/ 13 w 77"/>
                <a:gd name="T19" fmla="*/ 69 h 80"/>
                <a:gd name="T20" fmla="*/ 26 w 77"/>
                <a:gd name="T21" fmla="*/ 78 h 80"/>
                <a:gd name="T22" fmla="*/ 39 w 77"/>
                <a:gd name="T23" fmla="*/ 80 h 80"/>
                <a:gd name="T24" fmla="*/ 55 w 77"/>
                <a:gd name="T25" fmla="*/ 78 h 80"/>
                <a:gd name="T26" fmla="*/ 66 w 77"/>
                <a:gd name="T27" fmla="*/ 69 h 80"/>
                <a:gd name="T28" fmla="*/ 76 w 77"/>
                <a:gd name="T29" fmla="*/ 55 h 80"/>
                <a:gd name="T30" fmla="*/ 76 w 77"/>
                <a:gd name="T31" fmla="*/ 46 h 80"/>
                <a:gd name="T32" fmla="*/ 77 w 77"/>
                <a:gd name="T33" fmla="*/ 40 h 80"/>
                <a:gd name="T34" fmla="*/ 76 w 77"/>
                <a:gd name="T35" fmla="*/ 31 h 80"/>
                <a:gd name="T36" fmla="*/ 74 w 77"/>
                <a:gd name="T37" fmla="*/ 25 h 80"/>
                <a:gd name="T38" fmla="*/ 68 w 77"/>
                <a:gd name="T39" fmla="*/ 12 h 80"/>
                <a:gd name="T40" fmla="*/ 55 w 77"/>
                <a:gd name="T41" fmla="*/ 4 h 80"/>
                <a:gd name="T42" fmla="*/ 55 w 77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7" h="80">
                  <a:moveTo>
                    <a:pt x="55" y="4"/>
                  </a:moveTo>
                  <a:lnTo>
                    <a:pt x="47" y="0"/>
                  </a:lnTo>
                  <a:lnTo>
                    <a:pt x="39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5" y="57"/>
                  </a:lnTo>
                  <a:lnTo>
                    <a:pt x="13" y="69"/>
                  </a:lnTo>
                  <a:lnTo>
                    <a:pt x="26" y="78"/>
                  </a:lnTo>
                  <a:lnTo>
                    <a:pt x="39" y="80"/>
                  </a:lnTo>
                  <a:lnTo>
                    <a:pt x="55" y="78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7" y="40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8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1" name="Forme libre 204"/>
            <p:cNvSpPr>
              <a:spLocks/>
            </p:cNvSpPr>
            <p:nvPr/>
          </p:nvSpPr>
          <p:spPr bwMode="auto">
            <a:xfrm>
              <a:off x="6451600" y="2816225"/>
              <a:ext cx="60325" cy="61913"/>
            </a:xfrm>
            <a:custGeom>
              <a:avLst/>
              <a:gdLst>
                <a:gd name="T0" fmla="*/ 53 w 76"/>
                <a:gd name="T1" fmla="*/ 4 h 78"/>
                <a:gd name="T2" fmla="*/ 36 w 76"/>
                <a:gd name="T3" fmla="*/ 0 h 78"/>
                <a:gd name="T4" fmla="*/ 23 w 76"/>
                <a:gd name="T5" fmla="*/ 4 h 78"/>
                <a:gd name="T6" fmla="*/ 12 w 76"/>
                <a:gd name="T7" fmla="*/ 12 h 78"/>
                <a:gd name="T8" fmla="*/ 4 w 76"/>
                <a:gd name="T9" fmla="*/ 27 h 78"/>
                <a:gd name="T10" fmla="*/ 0 w 76"/>
                <a:gd name="T11" fmla="*/ 40 h 78"/>
                <a:gd name="T12" fmla="*/ 2 w 76"/>
                <a:gd name="T13" fmla="*/ 55 h 78"/>
                <a:gd name="T14" fmla="*/ 12 w 76"/>
                <a:gd name="T15" fmla="*/ 69 h 78"/>
                <a:gd name="T16" fmla="*/ 23 w 76"/>
                <a:gd name="T17" fmla="*/ 78 h 78"/>
                <a:gd name="T18" fmla="*/ 36 w 76"/>
                <a:gd name="T19" fmla="*/ 78 h 78"/>
                <a:gd name="T20" fmla="*/ 53 w 76"/>
                <a:gd name="T21" fmla="*/ 78 h 78"/>
                <a:gd name="T22" fmla="*/ 65 w 76"/>
                <a:gd name="T23" fmla="*/ 69 h 78"/>
                <a:gd name="T24" fmla="*/ 74 w 76"/>
                <a:gd name="T25" fmla="*/ 55 h 78"/>
                <a:gd name="T26" fmla="*/ 74 w 76"/>
                <a:gd name="T27" fmla="*/ 46 h 78"/>
                <a:gd name="T28" fmla="*/ 76 w 76"/>
                <a:gd name="T29" fmla="*/ 40 h 78"/>
                <a:gd name="T30" fmla="*/ 74 w 76"/>
                <a:gd name="T31" fmla="*/ 31 h 78"/>
                <a:gd name="T32" fmla="*/ 74 w 76"/>
                <a:gd name="T33" fmla="*/ 25 h 78"/>
                <a:gd name="T34" fmla="*/ 65 w 76"/>
                <a:gd name="T35" fmla="*/ 12 h 78"/>
                <a:gd name="T36" fmla="*/ 53 w 76"/>
                <a:gd name="T37" fmla="*/ 4 h 78"/>
                <a:gd name="T38" fmla="*/ 53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3" y="4"/>
                  </a:moveTo>
                  <a:lnTo>
                    <a:pt x="36" y="0"/>
                  </a:lnTo>
                  <a:lnTo>
                    <a:pt x="23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2" y="55"/>
                  </a:lnTo>
                  <a:lnTo>
                    <a:pt x="12" y="69"/>
                  </a:lnTo>
                  <a:lnTo>
                    <a:pt x="23" y="78"/>
                  </a:lnTo>
                  <a:lnTo>
                    <a:pt x="36" y="78"/>
                  </a:lnTo>
                  <a:lnTo>
                    <a:pt x="53" y="78"/>
                  </a:lnTo>
                  <a:lnTo>
                    <a:pt x="65" y="69"/>
                  </a:lnTo>
                  <a:lnTo>
                    <a:pt x="74" y="55"/>
                  </a:lnTo>
                  <a:lnTo>
                    <a:pt x="74" y="46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2" name="Forme libre 205"/>
            <p:cNvSpPr>
              <a:spLocks/>
            </p:cNvSpPr>
            <p:nvPr/>
          </p:nvSpPr>
          <p:spPr bwMode="auto">
            <a:xfrm>
              <a:off x="6335713" y="2855913"/>
              <a:ext cx="61913" cy="61913"/>
            </a:xfrm>
            <a:custGeom>
              <a:avLst/>
              <a:gdLst>
                <a:gd name="T0" fmla="*/ 55 w 78"/>
                <a:gd name="T1" fmla="*/ 4 h 78"/>
                <a:gd name="T2" fmla="*/ 47 w 78"/>
                <a:gd name="T3" fmla="*/ 0 h 78"/>
                <a:gd name="T4" fmla="*/ 40 w 78"/>
                <a:gd name="T5" fmla="*/ 0 h 78"/>
                <a:gd name="T6" fmla="*/ 30 w 78"/>
                <a:gd name="T7" fmla="*/ 0 h 78"/>
                <a:gd name="T8" fmla="*/ 24 w 78"/>
                <a:gd name="T9" fmla="*/ 4 h 78"/>
                <a:gd name="T10" fmla="*/ 11 w 78"/>
                <a:gd name="T11" fmla="*/ 12 h 78"/>
                <a:gd name="T12" fmla="*/ 5 w 78"/>
                <a:gd name="T13" fmla="*/ 27 h 78"/>
                <a:gd name="T14" fmla="*/ 0 w 78"/>
                <a:gd name="T15" fmla="*/ 40 h 78"/>
                <a:gd name="T16" fmla="*/ 5 w 78"/>
                <a:gd name="T17" fmla="*/ 56 h 78"/>
                <a:gd name="T18" fmla="*/ 13 w 78"/>
                <a:gd name="T19" fmla="*/ 69 h 78"/>
                <a:gd name="T20" fmla="*/ 26 w 78"/>
                <a:gd name="T21" fmla="*/ 76 h 78"/>
                <a:gd name="T22" fmla="*/ 40 w 78"/>
                <a:gd name="T23" fmla="*/ 78 h 78"/>
                <a:gd name="T24" fmla="*/ 55 w 78"/>
                <a:gd name="T25" fmla="*/ 76 h 78"/>
                <a:gd name="T26" fmla="*/ 66 w 78"/>
                <a:gd name="T27" fmla="*/ 69 h 78"/>
                <a:gd name="T28" fmla="*/ 76 w 78"/>
                <a:gd name="T29" fmla="*/ 56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1 h 78"/>
                <a:gd name="T36" fmla="*/ 74 w 78"/>
                <a:gd name="T37" fmla="*/ 25 h 78"/>
                <a:gd name="T38" fmla="*/ 68 w 78"/>
                <a:gd name="T39" fmla="*/ 12 h 78"/>
                <a:gd name="T40" fmla="*/ 55 w 78"/>
                <a:gd name="T41" fmla="*/ 4 h 78"/>
                <a:gd name="T42" fmla="*/ 55 w 78"/>
                <a:gd name="T43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5" y="4"/>
                  </a:moveTo>
                  <a:lnTo>
                    <a:pt x="47" y="0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5" y="56"/>
                  </a:lnTo>
                  <a:lnTo>
                    <a:pt x="13" y="69"/>
                  </a:lnTo>
                  <a:lnTo>
                    <a:pt x="26" y="76"/>
                  </a:lnTo>
                  <a:lnTo>
                    <a:pt x="40" y="78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6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8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3" name="Forme libre 207"/>
            <p:cNvSpPr>
              <a:spLocks/>
            </p:cNvSpPr>
            <p:nvPr/>
          </p:nvSpPr>
          <p:spPr bwMode="auto">
            <a:xfrm>
              <a:off x="6199188" y="2843213"/>
              <a:ext cx="61913" cy="61913"/>
            </a:xfrm>
            <a:custGeom>
              <a:avLst/>
              <a:gdLst>
                <a:gd name="T0" fmla="*/ 53 w 78"/>
                <a:gd name="T1" fmla="*/ 4 h 78"/>
                <a:gd name="T2" fmla="*/ 38 w 78"/>
                <a:gd name="T3" fmla="*/ 0 h 78"/>
                <a:gd name="T4" fmla="*/ 24 w 78"/>
                <a:gd name="T5" fmla="*/ 4 h 78"/>
                <a:gd name="T6" fmla="*/ 11 w 78"/>
                <a:gd name="T7" fmla="*/ 12 h 78"/>
                <a:gd name="T8" fmla="*/ 3 w 78"/>
                <a:gd name="T9" fmla="*/ 25 h 78"/>
                <a:gd name="T10" fmla="*/ 0 w 78"/>
                <a:gd name="T11" fmla="*/ 40 h 78"/>
                <a:gd name="T12" fmla="*/ 3 w 78"/>
                <a:gd name="T13" fmla="*/ 55 h 78"/>
                <a:gd name="T14" fmla="*/ 13 w 78"/>
                <a:gd name="T15" fmla="*/ 69 h 78"/>
                <a:gd name="T16" fmla="*/ 26 w 78"/>
                <a:gd name="T17" fmla="*/ 76 h 78"/>
                <a:gd name="T18" fmla="*/ 40 w 78"/>
                <a:gd name="T19" fmla="*/ 78 h 78"/>
                <a:gd name="T20" fmla="*/ 53 w 78"/>
                <a:gd name="T21" fmla="*/ 76 h 78"/>
                <a:gd name="T22" fmla="*/ 66 w 78"/>
                <a:gd name="T23" fmla="*/ 69 h 78"/>
                <a:gd name="T24" fmla="*/ 76 w 78"/>
                <a:gd name="T25" fmla="*/ 55 h 78"/>
                <a:gd name="T26" fmla="*/ 76 w 78"/>
                <a:gd name="T27" fmla="*/ 46 h 78"/>
                <a:gd name="T28" fmla="*/ 78 w 78"/>
                <a:gd name="T29" fmla="*/ 38 h 78"/>
                <a:gd name="T30" fmla="*/ 76 w 78"/>
                <a:gd name="T31" fmla="*/ 31 h 78"/>
                <a:gd name="T32" fmla="*/ 74 w 78"/>
                <a:gd name="T33" fmla="*/ 25 h 78"/>
                <a:gd name="T34" fmla="*/ 66 w 78"/>
                <a:gd name="T35" fmla="*/ 12 h 78"/>
                <a:gd name="T36" fmla="*/ 53 w 78"/>
                <a:gd name="T37" fmla="*/ 4 h 78"/>
                <a:gd name="T38" fmla="*/ 53 w 78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78">
                  <a:moveTo>
                    <a:pt x="53" y="4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3" y="25"/>
                  </a:lnTo>
                  <a:lnTo>
                    <a:pt x="0" y="40"/>
                  </a:lnTo>
                  <a:lnTo>
                    <a:pt x="3" y="55"/>
                  </a:lnTo>
                  <a:lnTo>
                    <a:pt x="13" y="69"/>
                  </a:lnTo>
                  <a:lnTo>
                    <a:pt x="26" y="76"/>
                  </a:lnTo>
                  <a:lnTo>
                    <a:pt x="40" y="78"/>
                  </a:lnTo>
                  <a:lnTo>
                    <a:pt x="53" y="76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6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4" name="Forme libre 208"/>
            <p:cNvSpPr>
              <a:spLocks/>
            </p:cNvSpPr>
            <p:nvPr/>
          </p:nvSpPr>
          <p:spPr bwMode="auto">
            <a:xfrm>
              <a:off x="6118225" y="2767013"/>
              <a:ext cx="60325" cy="63500"/>
            </a:xfrm>
            <a:custGeom>
              <a:avLst/>
              <a:gdLst>
                <a:gd name="T0" fmla="*/ 55 w 76"/>
                <a:gd name="T1" fmla="*/ 6 h 80"/>
                <a:gd name="T2" fmla="*/ 46 w 76"/>
                <a:gd name="T3" fmla="*/ 0 h 80"/>
                <a:gd name="T4" fmla="*/ 38 w 76"/>
                <a:gd name="T5" fmla="*/ 0 h 80"/>
                <a:gd name="T6" fmla="*/ 30 w 76"/>
                <a:gd name="T7" fmla="*/ 0 h 80"/>
                <a:gd name="T8" fmla="*/ 25 w 76"/>
                <a:gd name="T9" fmla="*/ 6 h 80"/>
                <a:gd name="T10" fmla="*/ 11 w 76"/>
                <a:gd name="T11" fmla="*/ 14 h 80"/>
                <a:gd name="T12" fmla="*/ 6 w 76"/>
                <a:gd name="T13" fmla="*/ 27 h 80"/>
                <a:gd name="T14" fmla="*/ 0 w 76"/>
                <a:gd name="T15" fmla="*/ 42 h 80"/>
                <a:gd name="T16" fmla="*/ 4 w 76"/>
                <a:gd name="T17" fmla="*/ 57 h 80"/>
                <a:gd name="T18" fmla="*/ 11 w 76"/>
                <a:gd name="T19" fmla="*/ 69 h 80"/>
                <a:gd name="T20" fmla="*/ 25 w 76"/>
                <a:gd name="T21" fmla="*/ 78 h 80"/>
                <a:gd name="T22" fmla="*/ 38 w 76"/>
                <a:gd name="T23" fmla="*/ 80 h 80"/>
                <a:gd name="T24" fmla="*/ 55 w 76"/>
                <a:gd name="T25" fmla="*/ 78 h 80"/>
                <a:gd name="T26" fmla="*/ 67 w 76"/>
                <a:gd name="T27" fmla="*/ 69 h 80"/>
                <a:gd name="T28" fmla="*/ 74 w 76"/>
                <a:gd name="T29" fmla="*/ 57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3 h 80"/>
                <a:gd name="T36" fmla="*/ 74 w 76"/>
                <a:gd name="T37" fmla="*/ 25 h 80"/>
                <a:gd name="T38" fmla="*/ 67 w 76"/>
                <a:gd name="T39" fmla="*/ 14 h 80"/>
                <a:gd name="T40" fmla="*/ 55 w 76"/>
                <a:gd name="T41" fmla="*/ 6 h 80"/>
                <a:gd name="T42" fmla="*/ 55 w 76"/>
                <a:gd name="T43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5" y="6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5" y="6"/>
                  </a:lnTo>
                  <a:lnTo>
                    <a:pt x="11" y="14"/>
                  </a:lnTo>
                  <a:lnTo>
                    <a:pt x="6" y="27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1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7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3"/>
                  </a:lnTo>
                  <a:lnTo>
                    <a:pt x="74" y="25"/>
                  </a:lnTo>
                  <a:lnTo>
                    <a:pt x="67" y="14"/>
                  </a:lnTo>
                  <a:lnTo>
                    <a:pt x="55" y="6"/>
                  </a:lnTo>
                  <a:lnTo>
                    <a:pt x="5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5" name="Forme libre 209"/>
            <p:cNvSpPr>
              <a:spLocks/>
            </p:cNvSpPr>
            <p:nvPr/>
          </p:nvSpPr>
          <p:spPr bwMode="auto">
            <a:xfrm>
              <a:off x="6070600" y="2671763"/>
              <a:ext cx="60325" cy="63500"/>
            </a:xfrm>
            <a:custGeom>
              <a:avLst/>
              <a:gdLst>
                <a:gd name="T0" fmla="*/ 53 w 76"/>
                <a:gd name="T1" fmla="*/ 5 h 79"/>
                <a:gd name="T2" fmla="*/ 38 w 76"/>
                <a:gd name="T3" fmla="*/ 0 h 79"/>
                <a:gd name="T4" fmla="*/ 25 w 76"/>
                <a:gd name="T5" fmla="*/ 5 h 79"/>
                <a:gd name="T6" fmla="*/ 11 w 76"/>
                <a:gd name="T7" fmla="*/ 13 h 79"/>
                <a:gd name="T8" fmla="*/ 4 w 76"/>
                <a:gd name="T9" fmla="*/ 26 h 79"/>
                <a:gd name="T10" fmla="*/ 0 w 76"/>
                <a:gd name="T11" fmla="*/ 41 h 79"/>
                <a:gd name="T12" fmla="*/ 2 w 76"/>
                <a:gd name="T13" fmla="*/ 57 h 79"/>
                <a:gd name="T14" fmla="*/ 11 w 76"/>
                <a:gd name="T15" fmla="*/ 68 h 79"/>
                <a:gd name="T16" fmla="*/ 25 w 76"/>
                <a:gd name="T17" fmla="*/ 77 h 79"/>
                <a:gd name="T18" fmla="*/ 40 w 76"/>
                <a:gd name="T19" fmla="*/ 79 h 79"/>
                <a:gd name="T20" fmla="*/ 53 w 76"/>
                <a:gd name="T21" fmla="*/ 77 h 79"/>
                <a:gd name="T22" fmla="*/ 65 w 76"/>
                <a:gd name="T23" fmla="*/ 68 h 79"/>
                <a:gd name="T24" fmla="*/ 74 w 76"/>
                <a:gd name="T25" fmla="*/ 57 h 79"/>
                <a:gd name="T26" fmla="*/ 76 w 76"/>
                <a:gd name="T27" fmla="*/ 47 h 79"/>
                <a:gd name="T28" fmla="*/ 76 w 76"/>
                <a:gd name="T29" fmla="*/ 39 h 79"/>
                <a:gd name="T30" fmla="*/ 74 w 76"/>
                <a:gd name="T31" fmla="*/ 32 h 79"/>
                <a:gd name="T32" fmla="*/ 74 w 76"/>
                <a:gd name="T33" fmla="*/ 24 h 79"/>
                <a:gd name="T34" fmla="*/ 65 w 76"/>
                <a:gd name="T35" fmla="*/ 13 h 79"/>
                <a:gd name="T36" fmla="*/ 53 w 76"/>
                <a:gd name="T37" fmla="*/ 5 h 79"/>
                <a:gd name="T38" fmla="*/ 53 w 76"/>
                <a:gd name="T39" fmla="*/ 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9">
                  <a:moveTo>
                    <a:pt x="53" y="5"/>
                  </a:moveTo>
                  <a:lnTo>
                    <a:pt x="38" y="0"/>
                  </a:lnTo>
                  <a:lnTo>
                    <a:pt x="25" y="5"/>
                  </a:lnTo>
                  <a:lnTo>
                    <a:pt x="11" y="13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2" y="57"/>
                  </a:lnTo>
                  <a:lnTo>
                    <a:pt x="11" y="68"/>
                  </a:lnTo>
                  <a:lnTo>
                    <a:pt x="25" y="77"/>
                  </a:lnTo>
                  <a:lnTo>
                    <a:pt x="40" y="79"/>
                  </a:lnTo>
                  <a:lnTo>
                    <a:pt x="53" y="77"/>
                  </a:lnTo>
                  <a:lnTo>
                    <a:pt x="65" y="68"/>
                  </a:lnTo>
                  <a:lnTo>
                    <a:pt x="74" y="57"/>
                  </a:lnTo>
                  <a:lnTo>
                    <a:pt x="76" y="47"/>
                  </a:lnTo>
                  <a:lnTo>
                    <a:pt x="76" y="39"/>
                  </a:lnTo>
                  <a:lnTo>
                    <a:pt x="74" y="32"/>
                  </a:lnTo>
                  <a:lnTo>
                    <a:pt x="74" y="24"/>
                  </a:lnTo>
                  <a:lnTo>
                    <a:pt x="65" y="13"/>
                  </a:lnTo>
                  <a:lnTo>
                    <a:pt x="53" y="5"/>
                  </a:lnTo>
                  <a:lnTo>
                    <a:pt x="53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6" name="Forme libre 210"/>
            <p:cNvSpPr>
              <a:spLocks/>
            </p:cNvSpPr>
            <p:nvPr/>
          </p:nvSpPr>
          <p:spPr bwMode="auto">
            <a:xfrm>
              <a:off x="6081713" y="2554288"/>
              <a:ext cx="60325" cy="63500"/>
            </a:xfrm>
            <a:custGeom>
              <a:avLst/>
              <a:gdLst>
                <a:gd name="T0" fmla="*/ 56 w 76"/>
                <a:gd name="T1" fmla="*/ 4 h 80"/>
                <a:gd name="T2" fmla="*/ 46 w 76"/>
                <a:gd name="T3" fmla="*/ 0 h 80"/>
                <a:gd name="T4" fmla="*/ 38 w 76"/>
                <a:gd name="T5" fmla="*/ 0 h 80"/>
                <a:gd name="T6" fmla="*/ 31 w 76"/>
                <a:gd name="T7" fmla="*/ 0 h 80"/>
                <a:gd name="T8" fmla="*/ 25 w 76"/>
                <a:gd name="T9" fmla="*/ 4 h 80"/>
                <a:gd name="T10" fmla="*/ 12 w 76"/>
                <a:gd name="T11" fmla="*/ 12 h 80"/>
                <a:gd name="T12" fmla="*/ 4 w 76"/>
                <a:gd name="T13" fmla="*/ 27 h 80"/>
                <a:gd name="T14" fmla="*/ 0 w 76"/>
                <a:gd name="T15" fmla="*/ 42 h 80"/>
                <a:gd name="T16" fmla="*/ 4 w 76"/>
                <a:gd name="T17" fmla="*/ 55 h 80"/>
                <a:gd name="T18" fmla="*/ 14 w 76"/>
                <a:gd name="T19" fmla="*/ 69 h 80"/>
                <a:gd name="T20" fmla="*/ 27 w 76"/>
                <a:gd name="T21" fmla="*/ 78 h 80"/>
                <a:gd name="T22" fmla="*/ 38 w 76"/>
                <a:gd name="T23" fmla="*/ 80 h 80"/>
                <a:gd name="T24" fmla="*/ 56 w 76"/>
                <a:gd name="T25" fmla="*/ 78 h 80"/>
                <a:gd name="T26" fmla="*/ 67 w 76"/>
                <a:gd name="T27" fmla="*/ 69 h 80"/>
                <a:gd name="T28" fmla="*/ 76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6 w 76"/>
                <a:gd name="T35" fmla="*/ 31 h 80"/>
                <a:gd name="T36" fmla="*/ 75 w 76"/>
                <a:gd name="T37" fmla="*/ 25 h 80"/>
                <a:gd name="T38" fmla="*/ 67 w 76"/>
                <a:gd name="T39" fmla="*/ 12 h 80"/>
                <a:gd name="T40" fmla="*/ 56 w 76"/>
                <a:gd name="T41" fmla="*/ 4 h 80"/>
                <a:gd name="T42" fmla="*/ 56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6" y="4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2"/>
                  </a:lnTo>
                  <a:lnTo>
                    <a:pt x="4" y="55"/>
                  </a:lnTo>
                  <a:lnTo>
                    <a:pt x="14" y="69"/>
                  </a:lnTo>
                  <a:lnTo>
                    <a:pt x="27" y="78"/>
                  </a:lnTo>
                  <a:lnTo>
                    <a:pt x="38" y="80"/>
                  </a:lnTo>
                  <a:lnTo>
                    <a:pt x="56" y="78"/>
                  </a:lnTo>
                  <a:lnTo>
                    <a:pt x="67" y="69"/>
                  </a:lnTo>
                  <a:lnTo>
                    <a:pt x="76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1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6" y="4"/>
                  </a:lnTo>
                  <a:lnTo>
                    <a:pt x="56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" name="Forme libre 211"/>
            <p:cNvSpPr>
              <a:spLocks/>
            </p:cNvSpPr>
            <p:nvPr/>
          </p:nvSpPr>
          <p:spPr bwMode="auto">
            <a:xfrm>
              <a:off x="7343775" y="2465388"/>
              <a:ext cx="60325" cy="63500"/>
            </a:xfrm>
            <a:custGeom>
              <a:avLst/>
              <a:gdLst>
                <a:gd name="T0" fmla="*/ 54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2 w 76"/>
                <a:gd name="T7" fmla="*/ 13 h 80"/>
                <a:gd name="T8" fmla="*/ 4 w 76"/>
                <a:gd name="T9" fmla="*/ 27 h 80"/>
                <a:gd name="T10" fmla="*/ 0 w 76"/>
                <a:gd name="T11" fmla="*/ 40 h 80"/>
                <a:gd name="T12" fmla="*/ 4 w 76"/>
                <a:gd name="T13" fmla="*/ 57 h 80"/>
                <a:gd name="T14" fmla="*/ 14 w 76"/>
                <a:gd name="T15" fmla="*/ 69 h 80"/>
                <a:gd name="T16" fmla="*/ 25 w 76"/>
                <a:gd name="T17" fmla="*/ 78 h 80"/>
                <a:gd name="T18" fmla="*/ 38 w 76"/>
                <a:gd name="T19" fmla="*/ 80 h 80"/>
                <a:gd name="T20" fmla="*/ 56 w 76"/>
                <a:gd name="T21" fmla="*/ 78 h 80"/>
                <a:gd name="T22" fmla="*/ 67 w 76"/>
                <a:gd name="T23" fmla="*/ 69 h 80"/>
                <a:gd name="T24" fmla="*/ 75 w 76"/>
                <a:gd name="T25" fmla="*/ 57 h 80"/>
                <a:gd name="T26" fmla="*/ 75 w 76"/>
                <a:gd name="T27" fmla="*/ 48 h 80"/>
                <a:gd name="T28" fmla="*/ 76 w 76"/>
                <a:gd name="T29" fmla="*/ 40 h 80"/>
                <a:gd name="T30" fmla="*/ 75 w 76"/>
                <a:gd name="T31" fmla="*/ 32 h 80"/>
                <a:gd name="T32" fmla="*/ 75 w 76"/>
                <a:gd name="T33" fmla="*/ 27 h 80"/>
                <a:gd name="T34" fmla="*/ 65 w 76"/>
                <a:gd name="T35" fmla="*/ 13 h 80"/>
                <a:gd name="T36" fmla="*/ 54 w 76"/>
                <a:gd name="T37" fmla="*/ 4 h 80"/>
                <a:gd name="T38" fmla="*/ 54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3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14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6" y="78"/>
                  </a:lnTo>
                  <a:lnTo>
                    <a:pt x="67" y="69"/>
                  </a:lnTo>
                  <a:lnTo>
                    <a:pt x="75" y="57"/>
                  </a:lnTo>
                  <a:lnTo>
                    <a:pt x="75" y="48"/>
                  </a:lnTo>
                  <a:lnTo>
                    <a:pt x="76" y="40"/>
                  </a:lnTo>
                  <a:lnTo>
                    <a:pt x="75" y="32"/>
                  </a:lnTo>
                  <a:lnTo>
                    <a:pt x="75" y="27"/>
                  </a:lnTo>
                  <a:lnTo>
                    <a:pt x="65" y="13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" name="Forme libre 212"/>
            <p:cNvSpPr>
              <a:spLocks/>
            </p:cNvSpPr>
            <p:nvPr/>
          </p:nvSpPr>
          <p:spPr bwMode="auto">
            <a:xfrm>
              <a:off x="7450138" y="2417763"/>
              <a:ext cx="61913" cy="61913"/>
            </a:xfrm>
            <a:custGeom>
              <a:avLst/>
              <a:gdLst>
                <a:gd name="T0" fmla="*/ 56 w 78"/>
                <a:gd name="T1" fmla="*/ 2 h 78"/>
                <a:gd name="T2" fmla="*/ 48 w 78"/>
                <a:gd name="T3" fmla="*/ 0 h 78"/>
                <a:gd name="T4" fmla="*/ 40 w 78"/>
                <a:gd name="T5" fmla="*/ 0 h 78"/>
                <a:gd name="T6" fmla="*/ 31 w 78"/>
                <a:gd name="T7" fmla="*/ 0 h 78"/>
                <a:gd name="T8" fmla="*/ 25 w 78"/>
                <a:gd name="T9" fmla="*/ 2 h 78"/>
                <a:gd name="T10" fmla="*/ 12 w 78"/>
                <a:gd name="T11" fmla="*/ 12 h 78"/>
                <a:gd name="T12" fmla="*/ 4 w 78"/>
                <a:gd name="T13" fmla="*/ 25 h 78"/>
                <a:gd name="T14" fmla="*/ 0 w 78"/>
                <a:gd name="T15" fmla="*/ 38 h 78"/>
                <a:gd name="T16" fmla="*/ 4 w 78"/>
                <a:gd name="T17" fmla="*/ 55 h 78"/>
                <a:gd name="T18" fmla="*/ 14 w 78"/>
                <a:gd name="T19" fmla="*/ 67 h 78"/>
                <a:gd name="T20" fmla="*/ 27 w 78"/>
                <a:gd name="T21" fmla="*/ 76 h 78"/>
                <a:gd name="T22" fmla="*/ 40 w 78"/>
                <a:gd name="T23" fmla="*/ 78 h 78"/>
                <a:gd name="T24" fmla="*/ 56 w 78"/>
                <a:gd name="T25" fmla="*/ 76 h 78"/>
                <a:gd name="T26" fmla="*/ 67 w 78"/>
                <a:gd name="T27" fmla="*/ 67 h 78"/>
                <a:gd name="T28" fmla="*/ 76 w 78"/>
                <a:gd name="T29" fmla="*/ 55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1 h 78"/>
                <a:gd name="T36" fmla="*/ 75 w 78"/>
                <a:gd name="T37" fmla="*/ 25 h 78"/>
                <a:gd name="T38" fmla="*/ 67 w 78"/>
                <a:gd name="T39" fmla="*/ 12 h 78"/>
                <a:gd name="T40" fmla="*/ 56 w 78"/>
                <a:gd name="T41" fmla="*/ 2 h 78"/>
                <a:gd name="T42" fmla="*/ 56 w 78"/>
                <a:gd name="T4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6" y="2"/>
                  </a:moveTo>
                  <a:lnTo>
                    <a:pt x="48" y="0"/>
                  </a:lnTo>
                  <a:lnTo>
                    <a:pt x="40" y="0"/>
                  </a:lnTo>
                  <a:lnTo>
                    <a:pt x="31" y="0"/>
                  </a:lnTo>
                  <a:lnTo>
                    <a:pt x="25" y="2"/>
                  </a:lnTo>
                  <a:lnTo>
                    <a:pt x="12" y="12"/>
                  </a:lnTo>
                  <a:lnTo>
                    <a:pt x="4" y="25"/>
                  </a:lnTo>
                  <a:lnTo>
                    <a:pt x="0" y="38"/>
                  </a:lnTo>
                  <a:lnTo>
                    <a:pt x="4" y="55"/>
                  </a:lnTo>
                  <a:lnTo>
                    <a:pt x="14" y="67"/>
                  </a:lnTo>
                  <a:lnTo>
                    <a:pt x="27" y="76"/>
                  </a:lnTo>
                  <a:lnTo>
                    <a:pt x="40" y="78"/>
                  </a:lnTo>
                  <a:lnTo>
                    <a:pt x="56" y="76"/>
                  </a:lnTo>
                  <a:lnTo>
                    <a:pt x="67" y="67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" name="Forme libre 213"/>
            <p:cNvSpPr>
              <a:spLocks/>
            </p:cNvSpPr>
            <p:nvPr/>
          </p:nvSpPr>
          <p:spPr bwMode="auto">
            <a:xfrm>
              <a:off x="7588250" y="2428875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2 w 76"/>
                <a:gd name="T7" fmla="*/ 12 h 80"/>
                <a:gd name="T8" fmla="*/ 6 w 76"/>
                <a:gd name="T9" fmla="*/ 27 h 80"/>
                <a:gd name="T10" fmla="*/ 0 w 76"/>
                <a:gd name="T11" fmla="*/ 42 h 80"/>
                <a:gd name="T12" fmla="*/ 4 w 76"/>
                <a:gd name="T13" fmla="*/ 56 h 80"/>
                <a:gd name="T14" fmla="*/ 12 w 76"/>
                <a:gd name="T15" fmla="*/ 69 h 80"/>
                <a:gd name="T16" fmla="*/ 25 w 76"/>
                <a:gd name="T17" fmla="*/ 78 h 80"/>
                <a:gd name="T18" fmla="*/ 38 w 76"/>
                <a:gd name="T19" fmla="*/ 80 h 80"/>
                <a:gd name="T20" fmla="*/ 55 w 76"/>
                <a:gd name="T21" fmla="*/ 78 h 80"/>
                <a:gd name="T22" fmla="*/ 67 w 76"/>
                <a:gd name="T23" fmla="*/ 69 h 80"/>
                <a:gd name="T24" fmla="*/ 74 w 76"/>
                <a:gd name="T25" fmla="*/ 56 h 80"/>
                <a:gd name="T26" fmla="*/ 76 w 76"/>
                <a:gd name="T27" fmla="*/ 48 h 80"/>
                <a:gd name="T28" fmla="*/ 76 w 76"/>
                <a:gd name="T29" fmla="*/ 40 h 80"/>
                <a:gd name="T30" fmla="*/ 74 w 76"/>
                <a:gd name="T31" fmla="*/ 31 h 80"/>
                <a:gd name="T32" fmla="*/ 74 w 76"/>
                <a:gd name="T33" fmla="*/ 25 h 80"/>
                <a:gd name="T34" fmla="*/ 67 w 76"/>
                <a:gd name="T35" fmla="*/ 12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6" y="27"/>
                  </a:lnTo>
                  <a:lnTo>
                    <a:pt x="0" y="42"/>
                  </a:lnTo>
                  <a:lnTo>
                    <a:pt x="4" y="56"/>
                  </a:lnTo>
                  <a:lnTo>
                    <a:pt x="12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6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7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" name="Forme libre 214"/>
            <p:cNvSpPr>
              <a:spLocks/>
            </p:cNvSpPr>
            <p:nvPr/>
          </p:nvSpPr>
          <p:spPr bwMode="auto">
            <a:xfrm>
              <a:off x="7693025" y="2509838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38 w 76"/>
                <a:gd name="T3" fmla="*/ 0 h 80"/>
                <a:gd name="T4" fmla="*/ 24 w 76"/>
                <a:gd name="T5" fmla="*/ 4 h 80"/>
                <a:gd name="T6" fmla="*/ 11 w 76"/>
                <a:gd name="T7" fmla="*/ 12 h 80"/>
                <a:gd name="T8" fmla="*/ 5 w 76"/>
                <a:gd name="T9" fmla="*/ 27 h 80"/>
                <a:gd name="T10" fmla="*/ 0 w 76"/>
                <a:gd name="T11" fmla="*/ 42 h 80"/>
                <a:gd name="T12" fmla="*/ 3 w 76"/>
                <a:gd name="T13" fmla="*/ 57 h 80"/>
                <a:gd name="T14" fmla="*/ 11 w 76"/>
                <a:gd name="T15" fmla="*/ 69 h 80"/>
                <a:gd name="T16" fmla="*/ 24 w 76"/>
                <a:gd name="T17" fmla="*/ 80 h 80"/>
                <a:gd name="T18" fmla="*/ 38 w 76"/>
                <a:gd name="T19" fmla="*/ 80 h 80"/>
                <a:gd name="T20" fmla="*/ 55 w 76"/>
                <a:gd name="T21" fmla="*/ 78 h 80"/>
                <a:gd name="T22" fmla="*/ 66 w 76"/>
                <a:gd name="T23" fmla="*/ 69 h 80"/>
                <a:gd name="T24" fmla="*/ 74 w 76"/>
                <a:gd name="T25" fmla="*/ 57 h 80"/>
                <a:gd name="T26" fmla="*/ 76 w 76"/>
                <a:gd name="T27" fmla="*/ 50 h 80"/>
                <a:gd name="T28" fmla="*/ 76 w 76"/>
                <a:gd name="T29" fmla="*/ 42 h 80"/>
                <a:gd name="T30" fmla="*/ 74 w 76"/>
                <a:gd name="T31" fmla="*/ 33 h 80"/>
                <a:gd name="T32" fmla="*/ 74 w 76"/>
                <a:gd name="T33" fmla="*/ 27 h 80"/>
                <a:gd name="T34" fmla="*/ 66 w 76"/>
                <a:gd name="T35" fmla="*/ 14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2"/>
                  </a:lnTo>
                  <a:lnTo>
                    <a:pt x="3" y="57"/>
                  </a:lnTo>
                  <a:lnTo>
                    <a:pt x="11" y="69"/>
                  </a:lnTo>
                  <a:lnTo>
                    <a:pt x="24" y="80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6" y="69"/>
                  </a:lnTo>
                  <a:lnTo>
                    <a:pt x="74" y="57"/>
                  </a:lnTo>
                  <a:lnTo>
                    <a:pt x="76" y="50"/>
                  </a:lnTo>
                  <a:lnTo>
                    <a:pt x="76" y="42"/>
                  </a:lnTo>
                  <a:lnTo>
                    <a:pt x="74" y="33"/>
                  </a:lnTo>
                  <a:lnTo>
                    <a:pt x="74" y="27"/>
                  </a:lnTo>
                  <a:lnTo>
                    <a:pt x="66" y="14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" name="Forme libre 215"/>
            <p:cNvSpPr>
              <a:spLocks/>
            </p:cNvSpPr>
            <p:nvPr/>
          </p:nvSpPr>
          <p:spPr bwMode="auto">
            <a:xfrm>
              <a:off x="7731125" y="2622550"/>
              <a:ext cx="60325" cy="63500"/>
            </a:xfrm>
            <a:custGeom>
              <a:avLst/>
              <a:gdLst>
                <a:gd name="T0" fmla="*/ 53 w 76"/>
                <a:gd name="T1" fmla="*/ 4 h 80"/>
                <a:gd name="T2" fmla="*/ 44 w 76"/>
                <a:gd name="T3" fmla="*/ 0 h 80"/>
                <a:gd name="T4" fmla="*/ 38 w 76"/>
                <a:gd name="T5" fmla="*/ 0 h 80"/>
                <a:gd name="T6" fmla="*/ 28 w 76"/>
                <a:gd name="T7" fmla="*/ 0 h 80"/>
                <a:gd name="T8" fmla="*/ 23 w 76"/>
                <a:gd name="T9" fmla="*/ 4 h 80"/>
                <a:gd name="T10" fmla="*/ 11 w 76"/>
                <a:gd name="T11" fmla="*/ 11 h 80"/>
                <a:gd name="T12" fmla="*/ 4 w 76"/>
                <a:gd name="T13" fmla="*/ 25 h 80"/>
                <a:gd name="T14" fmla="*/ 0 w 76"/>
                <a:gd name="T15" fmla="*/ 40 h 80"/>
                <a:gd name="T16" fmla="*/ 2 w 76"/>
                <a:gd name="T17" fmla="*/ 57 h 80"/>
                <a:gd name="T18" fmla="*/ 11 w 76"/>
                <a:gd name="T19" fmla="*/ 68 h 80"/>
                <a:gd name="T20" fmla="*/ 25 w 76"/>
                <a:gd name="T21" fmla="*/ 78 h 80"/>
                <a:gd name="T22" fmla="*/ 38 w 76"/>
                <a:gd name="T23" fmla="*/ 80 h 80"/>
                <a:gd name="T24" fmla="*/ 53 w 76"/>
                <a:gd name="T25" fmla="*/ 76 h 80"/>
                <a:gd name="T26" fmla="*/ 65 w 76"/>
                <a:gd name="T27" fmla="*/ 68 h 80"/>
                <a:gd name="T28" fmla="*/ 74 w 76"/>
                <a:gd name="T29" fmla="*/ 55 h 80"/>
                <a:gd name="T30" fmla="*/ 74 w 76"/>
                <a:gd name="T31" fmla="*/ 45 h 80"/>
                <a:gd name="T32" fmla="*/ 76 w 76"/>
                <a:gd name="T33" fmla="*/ 38 h 80"/>
                <a:gd name="T34" fmla="*/ 74 w 76"/>
                <a:gd name="T35" fmla="*/ 30 h 80"/>
                <a:gd name="T36" fmla="*/ 72 w 76"/>
                <a:gd name="T37" fmla="*/ 25 h 80"/>
                <a:gd name="T38" fmla="*/ 65 w 76"/>
                <a:gd name="T39" fmla="*/ 11 h 80"/>
                <a:gd name="T40" fmla="*/ 53 w 76"/>
                <a:gd name="T41" fmla="*/ 4 h 80"/>
                <a:gd name="T42" fmla="*/ 53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4"/>
                  </a:moveTo>
                  <a:lnTo>
                    <a:pt x="44" y="0"/>
                  </a:lnTo>
                  <a:lnTo>
                    <a:pt x="38" y="0"/>
                  </a:lnTo>
                  <a:lnTo>
                    <a:pt x="28" y="0"/>
                  </a:lnTo>
                  <a:lnTo>
                    <a:pt x="23" y="4"/>
                  </a:lnTo>
                  <a:lnTo>
                    <a:pt x="11" y="11"/>
                  </a:lnTo>
                  <a:lnTo>
                    <a:pt x="4" y="25"/>
                  </a:lnTo>
                  <a:lnTo>
                    <a:pt x="0" y="40"/>
                  </a:lnTo>
                  <a:lnTo>
                    <a:pt x="2" y="57"/>
                  </a:lnTo>
                  <a:lnTo>
                    <a:pt x="11" y="68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3" y="76"/>
                  </a:lnTo>
                  <a:lnTo>
                    <a:pt x="65" y="68"/>
                  </a:lnTo>
                  <a:lnTo>
                    <a:pt x="74" y="55"/>
                  </a:lnTo>
                  <a:lnTo>
                    <a:pt x="74" y="45"/>
                  </a:lnTo>
                  <a:lnTo>
                    <a:pt x="76" y="38"/>
                  </a:lnTo>
                  <a:lnTo>
                    <a:pt x="74" y="30"/>
                  </a:lnTo>
                  <a:lnTo>
                    <a:pt x="72" y="25"/>
                  </a:lnTo>
                  <a:lnTo>
                    <a:pt x="65" y="11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" name="Forme libre 216"/>
            <p:cNvSpPr>
              <a:spLocks/>
            </p:cNvSpPr>
            <p:nvPr/>
          </p:nvSpPr>
          <p:spPr bwMode="auto">
            <a:xfrm>
              <a:off x="7705725" y="2736850"/>
              <a:ext cx="60325" cy="61913"/>
            </a:xfrm>
            <a:custGeom>
              <a:avLst/>
              <a:gdLst>
                <a:gd name="T0" fmla="*/ 55 w 76"/>
                <a:gd name="T1" fmla="*/ 4 h 78"/>
                <a:gd name="T2" fmla="*/ 38 w 76"/>
                <a:gd name="T3" fmla="*/ 0 h 78"/>
                <a:gd name="T4" fmla="*/ 26 w 76"/>
                <a:gd name="T5" fmla="*/ 4 h 78"/>
                <a:gd name="T6" fmla="*/ 13 w 76"/>
                <a:gd name="T7" fmla="*/ 12 h 78"/>
                <a:gd name="T8" fmla="*/ 5 w 76"/>
                <a:gd name="T9" fmla="*/ 25 h 78"/>
                <a:gd name="T10" fmla="*/ 0 w 76"/>
                <a:gd name="T11" fmla="*/ 40 h 78"/>
                <a:gd name="T12" fmla="*/ 3 w 76"/>
                <a:gd name="T13" fmla="*/ 55 h 78"/>
                <a:gd name="T14" fmla="*/ 13 w 76"/>
                <a:gd name="T15" fmla="*/ 67 h 78"/>
                <a:gd name="T16" fmla="*/ 26 w 76"/>
                <a:gd name="T17" fmla="*/ 76 h 78"/>
                <a:gd name="T18" fmla="*/ 38 w 76"/>
                <a:gd name="T19" fmla="*/ 78 h 78"/>
                <a:gd name="T20" fmla="*/ 55 w 76"/>
                <a:gd name="T21" fmla="*/ 76 h 78"/>
                <a:gd name="T22" fmla="*/ 66 w 76"/>
                <a:gd name="T23" fmla="*/ 69 h 78"/>
                <a:gd name="T24" fmla="*/ 76 w 76"/>
                <a:gd name="T25" fmla="*/ 55 h 78"/>
                <a:gd name="T26" fmla="*/ 76 w 76"/>
                <a:gd name="T27" fmla="*/ 46 h 78"/>
                <a:gd name="T28" fmla="*/ 76 w 76"/>
                <a:gd name="T29" fmla="*/ 38 h 78"/>
                <a:gd name="T30" fmla="*/ 76 w 76"/>
                <a:gd name="T31" fmla="*/ 31 h 78"/>
                <a:gd name="T32" fmla="*/ 76 w 76"/>
                <a:gd name="T33" fmla="*/ 25 h 78"/>
                <a:gd name="T34" fmla="*/ 66 w 76"/>
                <a:gd name="T35" fmla="*/ 12 h 78"/>
                <a:gd name="T36" fmla="*/ 55 w 76"/>
                <a:gd name="T37" fmla="*/ 4 h 78"/>
                <a:gd name="T38" fmla="*/ 55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5" y="4"/>
                  </a:moveTo>
                  <a:lnTo>
                    <a:pt x="38" y="0"/>
                  </a:lnTo>
                  <a:lnTo>
                    <a:pt x="26" y="4"/>
                  </a:lnTo>
                  <a:lnTo>
                    <a:pt x="13" y="12"/>
                  </a:lnTo>
                  <a:lnTo>
                    <a:pt x="5" y="25"/>
                  </a:lnTo>
                  <a:lnTo>
                    <a:pt x="0" y="40"/>
                  </a:lnTo>
                  <a:lnTo>
                    <a:pt x="3" y="55"/>
                  </a:lnTo>
                  <a:lnTo>
                    <a:pt x="13" y="67"/>
                  </a:lnTo>
                  <a:lnTo>
                    <a:pt x="26" y="76"/>
                  </a:lnTo>
                  <a:lnTo>
                    <a:pt x="38" y="78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6" y="38"/>
                  </a:lnTo>
                  <a:lnTo>
                    <a:pt x="76" y="31"/>
                  </a:lnTo>
                  <a:lnTo>
                    <a:pt x="76" y="25"/>
                  </a:lnTo>
                  <a:lnTo>
                    <a:pt x="66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" name="Forme libre 217"/>
            <p:cNvSpPr>
              <a:spLocks/>
            </p:cNvSpPr>
            <p:nvPr/>
          </p:nvSpPr>
          <p:spPr bwMode="auto">
            <a:xfrm>
              <a:off x="7635875" y="2832100"/>
              <a:ext cx="61913" cy="61913"/>
            </a:xfrm>
            <a:custGeom>
              <a:avLst/>
              <a:gdLst>
                <a:gd name="T0" fmla="*/ 55 w 78"/>
                <a:gd name="T1" fmla="*/ 2 h 78"/>
                <a:gd name="T2" fmla="*/ 48 w 78"/>
                <a:gd name="T3" fmla="*/ 0 h 78"/>
                <a:gd name="T4" fmla="*/ 40 w 78"/>
                <a:gd name="T5" fmla="*/ 0 h 78"/>
                <a:gd name="T6" fmla="*/ 31 w 78"/>
                <a:gd name="T7" fmla="*/ 0 h 78"/>
                <a:gd name="T8" fmla="*/ 25 w 78"/>
                <a:gd name="T9" fmla="*/ 2 h 78"/>
                <a:gd name="T10" fmla="*/ 12 w 78"/>
                <a:gd name="T11" fmla="*/ 11 h 78"/>
                <a:gd name="T12" fmla="*/ 4 w 78"/>
                <a:gd name="T13" fmla="*/ 25 h 78"/>
                <a:gd name="T14" fmla="*/ 0 w 78"/>
                <a:gd name="T15" fmla="*/ 38 h 78"/>
                <a:gd name="T16" fmla="*/ 4 w 78"/>
                <a:gd name="T17" fmla="*/ 55 h 78"/>
                <a:gd name="T18" fmla="*/ 14 w 78"/>
                <a:gd name="T19" fmla="*/ 67 h 78"/>
                <a:gd name="T20" fmla="*/ 27 w 78"/>
                <a:gd name="T21" fmla="*/ 76 h 78"/>
                <a:gd name="T22" fmla="*/ 40 w 78"/>
                <a:gd name="T23" fmla="*/ 78 h 78"/>
                <a:gd name="T24" fmla="*/ 55 w 78"/>
                <a:gd name="T25" fmla="*/ 76 h 78"/>
                <a:gd name="T26" fmla="*/ 67 w 78"/>
                <a:gd name="T27" fmla="*/ 67 h 78"/>
                <a:gd name="T28" fmla="*/ 76 w 78"/>
                <a:gd name="T29" fmla="*/ 55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0 h 78"/>
                <a:gd name="T36" fmla="*/ 74 w 78"/>
                <a:gd name="T37" fmla="*/ 25 h 78"/>
                <a:gd name="T38" fmla="*/ 67 w 78"/>
                <a:gd name="T39" fmla="*/ 11 h 78"/>
                <a:gd name="T40" fmla="*/ 55 w 78"/>
                <a:gd name="T41" fmla="*/ 2 h 78"/>
                <a:gd name="T42" fmla="*/ 55 w 78"/>
                <a:gd name="T4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5" y="2"/>
                  </a:moveTo>
                  <a:lnTo>
                    <a:pt x="48" y="0"/>
                  </a:lnTo>
                  <a:lnTo>
                    <a:pt x="40" y="0"/>
                  </a:lnTo>
                  <a:lnTo>
                    <a:pt x="31" y="0"/>
                  </a:lnTo>
                  <a:lnTo>
                    <a:pt x="25" y="2"/>
                  </a:lnTo>
                  <a:lnTo>
                    <a:pt x="12" y="11"/>
                  </a:lnTo>
                  <a:lnTo>
                    <a:pt x="4" y="25"/>
                  </a:lnTo>
                  <a:lnTo>
                    <a:pt x="0" y="38"/>
                  </a:lnTo>
                  <a:lnTo>
                    <a:pt x="4" y="55"/>
                  </a:lnTo>
                  <a:lnTo>
                    <a:pt x="14" y="67"/>
                  </a:lnTo>
                  <a:lnTo>
                    <a:pt x="27" y="76"/>
                  </a:lnTo>
                  <a:lnTo>
                    <a:pt x="40" y="78"/>
                  </a:lnTo>
                  <a:lnTo>
                    <a:pt x="55" y="76"/>
                  </a:lnTo>
                  <a:lnTo>
                    <a:pt x="67" y="67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0"/>
                  </a:lnTo>
                  <a:lnTo>
                    <a:pt x="74" y="25"/>
                  </a:lnTo>
                  <a:lnTo>
                    <a:pt x="67" y="11"/>
                  </a:lnTo>
                  <a:lnTo>
                    <a:pt x="55" y="2"/>
                  </a:lnTo>
                  <a:lnTo>
                    <a:pt x="55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" name="Forme libre 218"/>
            <p:cNvSpPr>
              <a:spLocks/>
            </p:cNvSpPr>
            <p:nvPr/>
          </p:nvSpPr>
          <p:spPr bwMode="auto">
            <a:xfrm>
              <a:off x="7521575" y="2871788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40 w 76"/>
                <a:gd name="T3" fmla="*/ 0 h 80"/>
                <a:gd name="T4" fmla="*/ 26 w 76"/>
                <a:gd name="T5" fmla="*/ 4 h 80"/>
                <a:gd name="T6" fmla="*/ 13 w 76"/>
                <a:gd name="T7" fmla="*/ 14 h 80"/>
                <a:gd name="T8" fmla="*/ 5 w 76"/>
                <a:gd name="T9" fmla="*/ 27 h 80"/>
                <a:gd name="T10" fmla="*/ 0 w 76"/>
                <a:gd name="T11" fmla="*/ 40 h 80"/>
                <a:gd name="T12" fmla="*/ 4 w 76"/>
                <a:gd name="T13" fmla="*/ 57 h 80"/>
                <a:gd name="T14" fmla="*/ 13 w 76"/>
                <a:gd name="T15" fmla="*/ 69 h 80"/>
                <a:gd name="T16" fmla="*/ 26 w 76"/>
                <a:gd name="T17" fmla="*/ 78 h 80"/>
                <a:gd name="T18" fmla="*/ 40 w 76"/>
                <a:gd name="T19" fmla="*/ 80 h 80"/>
                <a:gd name="T20" fmla="*/ 55 w 76"/>
                <a:gd name="T21" fmla="*/ 76 h 80"/>
                <a:gd name="T22" fmla="*/ 66 w 76"/>
                <a:gd name="T23" fmla="*/ 69 h 80"/>
                <a:gd name="T24" fmla="*/ 76 w 76"/>
                <a:gd name="T25" fmla="*/ 57 h 80"/>
                <a:gd name="T26" fmla="*/ 76 w 76"/>
                <a:gd name="T27" fmla="*/ 48 h 80"/>
                <a:gd name="T28" fmla="*/ 76 w 76"/>
                <a:gd name="T29" fmla="*/ 40 h 80"/>
                <a:gd name="T30" fmla="*/ 76 w 76"/>
                <a:gd name="T31" fmla="*/ 33 h 80"/>
                <a:gd name="T32" fmla="*/ 76 w 76"/>
                <a:gd name="T33" fmla="*/ 27 h 80"/>
                <a:gd name="T34" fmla="*/ 66 w 76"/>
                <a:gd name="T35" fmla="*/ 14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40" y="0"/>
                  </a:lnTo>
                  <a:lnTo>
                    <a:pt x="26" y="4"/>
                  </a:lnTo>
                  <a:lnTo>
                    <a:pt x="13" y="14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13" y="69"/>
                  </a:lnTo>
                  <a:lnTo>
                    <a:pt x="26" y="78"/>
                  </a:lnTo>
                  <a:lnTo>
                    <a:pt x="40" y="80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7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3"/>
                  </a:lnTo>
                  <a:lnTo>
                    <a:pt x="76" y="27"/>
                  </a:lnTo>
                  <a:lnTo>
                    <a:pt x="66" y="14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" name="Forme libre 219"/>
            <p:cNvSpPr>
              <a:spLocks/>
            </p:cNvSpPr>
            <p:nvPr/>
          </p:nvSpPr>
          <p:spPr bwMode="auto">
            <a:xfrm>
              <a:off x="7385050" y="2857500"/>
              <a:ext cx="60325" cy="63500"/>
            </a:xfrm>
            <a:custGeom>
              <a:avLst/>
              <a:gdLst>
                <a:gd name="T0" fmla="*/ 55 w 76"/>
                <a:gd name="T1" fmla="*/ 6 h 80"/>
                <a:gd name="T2" fmla="*/ 38 w 76"/>
                <a:gd name="T3" fmla="*/ 0 h 80"/>
                <a:gd name="T4" fmla="*/ 24 w 76"/>
                <a:gd name="T5" fmla="*/ 4 h 80"/>
                <a:gd name="T6" fmla="*/ 17 w 76"/>
                <a:gd name="T7" fmla="*/ 6 h 80"/>
                <a:gd name="T8" fmla="*/ 11 w 76"/>
                <a:gd name="T9" fmla="*/ 12 h 80"/>
                <a:gd name="T10" fmla="*/ 5 w 76"/>
                <a:gd name="T11" fmla="*/ 17 h 80"/>
                <a:gd name="T12" fmla="*/ 5 w 76"/>
                <a:gd name="T13" fmla="*/ 27 h 80"/>
                <a:gd name="T14" fmla="*/ 0 w 76"/>
                <a:gd name="T15" fmla="*/ 42 h 80"/>
                <a:gd name="T16" fmla="*/ 4 w 76"/>
                <a:gd name="T17" fmla="*/ 57 h 80"/>
                <a:gd name="T18" fmla="*/ 11 w 76"/>
                <a:gd name="T19" fmla="*/ 69 h 80"/>
                <a:gd name="T20" fmla="*/ 24 w 76"/>
                <a:gd name="T21" fmla="*/ 78 h 80"/>
                <a:gd name="T22" fmla="*/ 38 w 76"/>
                <a:gd name="T23" fmla="*/ 80 h 80"/>
                <a:gd name="T24" fmla="*/ 55 w 76"/>
                <a:gd name="T25" fmla="*/ 76 h 80"/>
                <a:gd name="T26" fmla="*/ 66 w 76"/>
                <a:gd name="T27" fmla="*/ 69 h 80"/>
                <a:gd name="T28" fmla="*/ 74 w 76"/>
                <a:gd name="T29" fmla="*/ 55 h 80"/>
                <a:gd name="T30" fmla="*/ 76 w 76"/>
                <a:gd name="T31" fmla="*/ 38 h 80"/>
                <a:gd name="T32" fmla="*/ 74 w 76"/>
                <a:gd name="T33" fmla="*/ 25 h 80"/>
                <a:gd name="T34" fmla="*/ 66 w 76"/>
                <a:gd name="T35" fmla="*/ 12 h 80"/>
                <a:gd name="T36" fmla="*/ 55 w 76"/>
                <a:gd name="T37" fmla="*/ 6 h 80"/>
                <a:gd name="T38" fmla="*/ 55 w 76"/>
                <a:gd name="T39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6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7" y="6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5" y="27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1" y="69"/>
                  </a:lnTo>
                  <a:lnTo>
                    <a:pt x="24" y="78"/>
                  </a:lnTo>
                  <a:lnTo>
                    <a:pt x="38" y="80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4" y="55"/>
                  </a:lnTo>
                  <a:lnTo>
                    <a:pt x="76" y="38"/>
                  </a:lnTo>
                  <a:lnTo>
                    <a:pt x="74" y="25"/>
                  </a:lnTo>
                  <a:lnTo>
                    <a:pt x="66" y="12"/>
                  </a:lnTo>
                  <a:lnTo>
                    <a:pt x="55" y="6"/>
                  </a:lnTo>
                  <a:lnTo>
                    <a:pt x="5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" name="Forme libre 220"/>
            <p:cNvSpPr>
              <a:spLocks/>
            </p:cNvSpPr>
            <p:nvPr/>
          </p:nvSpPr>
          <p:spPr bwMode="auto">
            <a:xfrm>
              <a:off x="7304088" y="2784475"/>
              <a:ext cx="60325" cy="63500"/>
            </a:xfrm>
            <a:custGeom>
              <a:avLst/>
              <a:gdLst>
                <a:gd name="T0" fmla="*/ 53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5 w 76"/>
                <a:gd name="T7" fmla="*/ 6 h 80"/>
                <a:gd name="T8" fmla="*/ 11 w 76"/>
                <a:gd name="T9" fmla="*/ 12 h 80"/>
                <a:gd name="T10" fmla="*/ 6 w 76"/>
                <a:gd name="T11" fmla="*/ 17 h 80"/>
                <a:gd name="T12" fmla="*/ 4 w 76"/>
                <a:gd name="T13" fmla="*/ 27 h 80"/>
                <a:gd name="T14" fmla="*/ 0 w 76"/>
                <a:gd name="T15" fmla="*/ 42 h 80"/>
                <a:gd name="T16" fmla="*/ 2 w 76"/>
                <a:gd name="T17" fmla="*/ 55 h 80"/>
                <a:gd name="T18" fmla="*/ 11 w 76"/>
                <a:gd name="T19" fmla="*/ 67 h 80"/>
                <a:gd name="T20" fmla="*/ 25 w 76"/>
                <a:gd name="T21" fmla="*/ 78 h 80"/>
                <a:gd name="T22" fmla="*/ 38 w 76"/>
                <a:gd name="T23" fmla="*/ 80 h 80"/>
                <a:gd name="T24" fmla="*/ 53 w 76"/>
                <a:gd name="T25" fmla="*/ 76 h 80"/>
                <a:gd name="T26" fmla="*/ 65 w 76"/>
                <a:gd name="T27" fmla="*/ 67 h 80"/>
                <a:gd name="T28" fmla="*/ 74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1 h 80"/>
                <a:gd name="T36" fmla="*/ 74 w 76"/>
                <a:gd name="T37" fmla="*/ 25 h 80"/>
                <a:gd name="T38" fmla="*/ 65 w 76"/>
                <a:gd name="T39" fmla="*/ 12 h 80"/>
                <a:gd name="T40" fmla="*/ 53 w 76"/>
                <a:gd name="T41" fmla="*/ 4 h 80"/>
                <a:gd name="T42" fmla="*/ 53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5" y="6"/>
                  </a:lnTo>
                  <a:lnTo>
                    <a:pt x="11" y="12"/>
                  </a:lnTo>
                  <a:lnTo>
                    <a:pt x="6" y="17"/>
                  </a:lnTo>
                  <a:lnTo>
                    <a:pt x="4" y="27"/>
                  </a:lnTo>
                  <a:lnTo>
                    <a:pt x="0" y="42"/>
                  </a:lnTo>
                  <a:lnTo>
                    <a:pt x="2" y="55"/>
                  </a:lnTo>
                  <a:lnTo>
                    <a:pt x="11" y="67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3" y="76"/>
                  </a:lnTo>
                  <a:lnTo>
                    <a:pt x="65" y="67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" name="Forme libre 221"/>
            <p:cNvSpPr>
              <a:spLocks/>
            </p:cNvSpPr>
            <p:nvPr/>
          </p:nvSpPr>
          <p:spPr bwMode="auto">
            <a:xfrm>
              <a:off x="7254875" y="2687638"/>
              <a:ext cx="61913" cy="65088"/>
            </a:xfrm>
            <a:custGeom>
              <a:avLst/>
              <a:gdLst>
                <a:gd name="T0" fmla="*/ 55 w 78"/>
                <a:gd name="T1" fmla="*/ 5 h 81"/>
                <a:gd name="T2" fmla="*/ 38 w 78"/>
                <a:gd name="T3" fmla="*/ 0 h 81"/>
                <a:gd name="T4" fmla="*/ 25 w 78"/>
                <a:gd name="T5" fmla="*/ 5 h 81"/>
                <a:gd name="T6" fmla="*/ 19 w 78"/>
                <a:gd name="T7" fmla="*/ 7 h 81"/>
                <a:gd name="T8" fmla="*/ 14 w 78"/>
                <a:gd name="T9" fmla="*/ 13 h 81"/>
                <a:gd name="T10" fmla="*/ 8 w 78"/>
                <a:gd name="T11" fmla="*/ 19 h 81"/>
                <a:gd name="T12" fmla="*/ 6 w 78"/>
                <a:gd name="T13" fmla="*/ 28 h 81"/>
                <a:gd name="T14" fmla="*/ 0 w 78"/>
                <a:gd name="T15" fmla="*/ 41 h 81"/>
                <a:gd name="T16" fmla="*/ 6 w 78"/>
                <a:gd name="T17" fmla="*/ 57 h 81"/>
                <a:gd name="T18" fmla="*/ 14 w 78"/>
                <a:gd name="T19" fmla="*/ 70 h 81"/>
                <a:gd name="T20" fmla="*/ 27 w 78"/>
                <a:gd name="T21" fmla="*/ 79 h 81"/>
                <a:gd name="T22" fmla="*/ 40 w 78"/>
                <a:gd name="T23" fmla="*/ 81 h 81"/>
                <a:gd name="T24" fmla="*/ 55 w 78"/>
                <a:gd name="T25" fmla="*/ 77 h 81"/>
                <a:gd name="T26" fmla="*/ 69 w 78"/>
                <a:gd name="T27" fmla="*/ 70 h 81"/>
                <a:gd name="T28" fmla="*/ 76 w 78"/>
                <a:gd name="T29" fmla="*/ 57 h 81"/>
                <a:gd name="T30" fmla="*/ 76 w 78"/>
                <a:gd name="T31" fmla="*/ 47 h 81"/>
                <a:gd name="T32" fmla="*/ 78 w 78"/>
                <a:gd name="T33" fmla="*/ 39 h 81"/>
                <a:gd name="T34" fmla="*/ 76 w 78"/>
                <a:gd name="T35" fmla="*/ 30 h 81"/>
                <a:gd name="T36" fmla="*/ 74 w 78"/>
                <a:gd name="T37" fmla="*/ 24 h 81"/>
                <a:gd name="T38" fmla="*/ 67 w 78"/>
                <a:gd name="T39" fmla="*/ 13 h 81"/>
                <a:gd name="T40" fmla="*/ 55 w 78"/>
                <a:gd name="T41" fmla="*/ 5 h 81"/>
                <a:gd name="T42" fmla="*/ 55 w 78"/>
                <a:gd name="T43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81">
                  <a:moveTo>
                    <a:pt x="55" y="5"/>
                  </a:moveTo>
                  <a:lnTo>
                    <a:pt x="38" y="0"/>
                  </a:lnTo>
                  <a:lnTo>
                    <a:pt x="25" y="5"/>
                  </a:lnTo>
                  <a:lnTo>
                    <a:pt x="19" y="7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41"/>
                  </a:lnTo>
                  <a:lnTo>
                    <a:pt x="6" y="57"/>
                  </a:lnTo>
                  <a:lnTo>
                    <a:pt x="14" y="70"/>
                  </a:lnTo>
                  <a:lnTo>
                    <a:pt x="27" y="79"/>
                  </a:lnTo>
                  <a:lnTo>
                    <a:pt x="40" y="81"/>
                  </a:lnTo>
                  <a:lnTo>
                    <a:pt x="55" y="77"/>
                  </a:lnTo>
                  <a:lnTo>
                    <a:pt x="69" y="70"/>
                  </a:lnTo>
                  <a:lnTo>
                    <a:pt x="76" y="57"/>
                  </a:lnTo>
                  <a:lnTo>
                    <a:pt x="76" y="47"/>
                  </a:lnTo>
                  <a:lnTo>
                    <a:pt x="78" y="39"/>
                  </a:lnTo>
                  <a:lnTo>
                    <a:pt x="76" y="30"/>
                  </a:lnTo>
                  <a:lnTo>
                    <a:pt x="74" y="24"/>
                  </a:lnTo>
                  <a:lnTo>
                    <a:pt x="67" y="13"/>
                  </a:lnTo>
                  <a:lnTo>
                    <a:pt x="55" y="5"/>
                  </a:lnTo>
                  <a:lnTo>
                    <a:pt x="55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" name="Forme libre 222"/>
            <p:cNvSpPr>
              <a:spLocks/>
            </p:cNvSpPr>
            <p:nvPr/>
          </p:nvSpPr>
          <p:spPr bwMode="auto">
            <a:xfrm>
              <a:off x="7267575" y="2570163"/>
              <a:ext cx="60325" cy="63500"/>
            </a:xfrm>
            <a:custGeom>
              <a:avLst/>
              <a:gdLst>
                <a:gd name="T0" fmla="*/ 54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6 w 76"/>
                <a:gd name="T7" fmla="*/ 8 h 80"/>
                <a:gd name="T8" fmla="*/ 12 w 76"/>
                <a:gd name="T9" fmla="*/ 14 h 80"/>
                <a:gd name="T10" fmla="*/ 6 w 76"/>
                <a:gd name="T11" fmla="*/ 19 h 80"/>
                <a:gd name="T12" fmla="*/ 4 w 76"/>
                <a:gd name="T13" fmla="*/ 29 h 80"/>
                <a:gd name="T14" fmla="*/ 0 w 76"/>
                <a:gd name="T15" fmla="*/ 42 h 80"/>
                <a:gd name="T16" fmla="*/ 4 w 76"/>
                <a:gd name="T17" fmla="*/ 57 h 80"/>
                <a:gd name="T18" fmla="*/ 12 w 76"/>
                <a:gd name="T19" fmla="*/ 71 h 80"/>
                <a:gd name="T20" fmla="*/ 25 w 76"/>
                <a:gd name="T21" fmla="*/ 80 h 80"/>
                <a:gd name="T22" fmla="*/ 40 w 76"/>
                <a:gd name="T23" fmla="*/ 80 h 80"/>
                <a:gd name="T24" fmla="*/ 54 w 76"/>
                <a:gd name="T25" fmla="*/ 78 h 80"/>
                <a:gd name="T26" fmla="*/ 67 w 76"/>
                <a:gd name="T27" fmla="*/ 69 h 80"/>
                <a:gd name="T28" fmla="*/ 75 w 76"/>
                <a:gd name="T29" fmla="*/ 55 h 80"/>
                <a:gd name="T30" fmla="*/ 76 w 76"/>
                <a:gd name="T31" fmla="*/ 40 h 80"/>
                <a:gd name="T32" fmla="*/ 75 w 76"/>
                <a:gd name="T33" fmla="*/ 25 h 80"/>
                <a:gd name="T34" fmla="*/ 67 w 76"/>
                <a:gd name="T35" fmla="*/ 12 h 80"/>
                <a:gd name="T36" fmla="*/ 54 w 76"/>
                <a:gd name="T37" fmla="*/ 4 h 80"/>
                <a:gd name="T38" fmla="*/ 54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6" y="8"/>
                  </a:lnTo>
                  <a:lnTo>
                    <a:pt x="12" y="14"/>
                  </a:lnTo>
                  <a:lnTo>
                    <a:pt x="6" y="19"/>
                  </a:lnTo>
                  <a:lnTo>
                    <a:pt x="4" y="29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2" y="71"/>
                  </a:lnTo>
                  <a:lnTo>
                    <a:pt x="25" y="80"/>
                  </a:lnTo>
                  <a:lnTo>
                    <a:pt x="40" y="80"/>
                  </a:lnTo>
                  <a:lnTo>
                    <a:pt x="54" y="78"/>
                  </a:lnTo>
                  <a:lnTo>
                    <a:pt x="67" y="69"/>
                  </a:lnTo>
                  <a:lnTo>
                    <a:pt x="75" y="55"/>
                  </a:lnTo>
                  <a:lnTo>
                    <a:pt x="76" y="40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" name="Forme libre 223"/>
            <p:cNvSpPr>
              <a:spLocks/>
            </p:cNvSpPr>
            <p:nvPr/>
          </p:nvSpPr>
          <p:spPr bwMode="auto">
            <a:xfrm>
              <a:off x="6662738" y="1682750"/>
              <a:ext cx="263525" cy="352425"/>
            </a:xfrm>
            <a:custGeom>
              <a:avLst/>
              <a:gdLst>
                <a:gd name="T0" fmla="*/ 6 w 333"/>
                <a:gd name="T1" fmla="*/ 58 h 444"/>
                <a:gd name="T2" fmla="*/ 6 w 333"/>
                <a:gd name="T3" fmla="*/ 83 h 444"/>
                <a:gd name="T4" fmla="*/ 4 w 333"/>
                <a:gd name="T5" fmla="*/ 108 h 444"/>
                <a:gd name="T6" fmla="*/ 4 w 333"/>
                <a:gd name="T7" fmla="*/ 131 h 444"/>
                <a:gd name="T8" fmla="*/ 4 w 333"/>
                <a:gd name="T9" fmla="*/ 157 h 444"/>
                <a:gd name="T10" fmla="*/ 2 w 333"/>
                <a:gd name="T11" fmla="*/ 195 h 444"/>
                <a:gd name="T12" fmla="*/ 2 w 333"/>
                <a:gd name="T13" fmla="*/ 220 h 444"/>
                <a:gd name="T14" fmla="*/ 2 w 333"/>
                <a:gd name="T15" fmla="*/ 266 h 444"/>
                <a:gd name="T16" fmla="*/ 0 w 333"/>
                <a:gd name="T17" fmla="*/ 304 h 444"/>
                <a:gd name="T18" fmla="*/ 0 w 333"/>
                <a:gd name="T19" fmla="*/ 340 h 444"/>
                <a:gd name="T20" fmla="*/ 2 w 333"/>
                <a:gd name="T21" fmla="*/ 372 h 444"/>
                <a:gd name="T22" fmla="*/ 6 w 333"/>
                <a:gd name="T23" fmla="*/ 391 h 444"/>
                <a:gd name="T24" fmla="*/ 23 w 333"/>
                <a:gd name="T25" fmla="*/ 414 h 444"/>
                <a:gd name="T26" fmla="*/ 53 w 333"/>
                <a:gd name="T27" fmla="*/ 420 h 444"/>
                <a:gd name="T28" fmla="*/ 84 w 333"/>
                <a:gd name="T29" fmla="*/ 427 h 444"/>
                <a:gd name="T30" fmla="*/ 114 w 333"/>
                <a:gd name="T31" fmla="*/ 431 h 444"/>
                <a:gd name="T32" fmla="*/ 150 w 333"/>
                <a:gd name="T33" fmla="*/ 439 h 444"/>
                <a:gd name="T34" fmla="*/ 185 w 333"/>
                <a:gd name="T35" fmla="*/ 442 h 444"/>
                <a:gd name="T36" fmla="*/ 221 w 333"/>
                <a:gd name="T37" fmla="*/ 444 h 444"/>
                <a:gd name="T38" fmla="*/ 253 w 333"/>
                <a:gd name="T39" fmla="*/ 442 h 444"/>
                <a:gd name="T40" fmla="*/ 278 w 333"/>
                <a:gd name="T41" fmla="*/ 435 h 444"/>
                <a:gd name="T42" fmla="*/ 302 w 333"/>
                <a:gd name="T43" fmla="*/ 418 h 444"/>
                <a:gd name="T44" fmla="*/ 314 w 333"/>
                <a:gd name="T45" fmla="*/ 389 h 444"/>
                <a:gd name="T46" fmla="*/ 318 w 333"/>
                <a:gd name="T47" fmla="*/ 359 h 444"/>
                <a:gd name="T48" fmla="*/ 323 w 333"/>
                <a:gd name="T49" fmla="*/ 325 h 444"/>
                <a:gd name="T50" fmla="*/ 327 w 333"/>
                <a:gd name="T51" fmla="*/ 285 h 444"/>
                <a:gd name="T52" fmla="*/ 329 w 333"/>
                <a:gd name="T53" fmla="*/ 245 h 444"/>
                <a:gd name="T54" fmla="*/ 333 w 333"/>
                <a:gd name="T55" fmla="*/ 203 h 444"/>
                <a:gd name="T56" fmla="*/ 333 w 333"/>
                <a:gd name="T57" fmla="*/ 159 h 444"/>
                <a:gd name="T58" fmla="*/ 327 w 333"/>
                <a:gd name="T59" fmla="*/ 121 h 444"/>
                <a:gd name="T60" fmla="*/ 321 w 333"/>
                <a:gd name="T61" fmla="*/ 83 h 444"/>
                <a:gd name="T62" fmla="*/ 316 w 333"/>
                <a:gd name="T63" fmla="*/ 55 h 444"/>
                <a:gd name="T64" fmla="*/ 304 w 333"/>
                <a:gd name="T65" fmla="*/ 32 h 444"/>
                <a:gd name="T66" fmla="*/ 283 w 333"/>
                <a:gd name="T67" fmla="*/ 15 h 444"/>
                <a:gd name="T68" fmla="*/ 257 w 333"/>
                <a:gd name="T69" fmla="*/ 5 h 444"/>
                <a:gd name="T70" fmla="*/ 223 w 333"/>
                <a:gd name="T71" fmla="*/ 0 h 444"/>
                <a:gd name="T72" fmla="*/ 187 w 333"/>
                <a:gd name="T73" fmla="*/ 0 h 444"/>
                <a:gd name="T74" fmla="*/ 147 w 333"/>
                <a:gd name="T75" fmla="*/ 1 h 444"/>
                <a:gd name="T76" fmla="*/ 109 w 333"/>
                <a:gd name="T77" fmla="*/ 5 h 444"/>
                <a:gd name="T78" fmla="*/ 72 w 333"/>
                <a:gd name="T79" fmla="*/ 9 h 444"/>
                <a:gd name="T80" fmla="*/ 44 w 333"/>
                <a:gd name="T81" fmla="*/ 17 h 444"/>
                <a:gd name="T82" fmla="*/ 21 w 333"/>
                <a:gd name="T83" fmla="*/ 20 h 444"/>
                <a:gd name="T84" fmla="*/ 6 w 333"/>
                <a:gd name="T85" fmla="*/ 26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3" h="444">
                  <a:moveTo>
                    <a:pt x="6" y="26"/>
                  </a:moveTo>
                  <a:lnTo>
                    <a:pt x="6" y="41"/>
                  </a:lnTo>
                  <a:lnTo>
                    <a:pt x="6" y="58"/>
                  </a:lnTo>
                  <a:lnTo>
                    <a:pt x="6" y="64"/>
                  </a:lnTo>
                  <a:lnTo>
                    <a:pt x="6" y="74"/>
                  </a:lnTo>
                  <a:lnTo>
                    <a:pt x="6" y="83"/>
                  </a:lnTo>
                  <a:lnTo>
                    <a:pt x="6" y="91"/>
                  </a:lnTo>
                  <a:lnTo>
                    <a:pt x="4" y="98"/>
                  </a:lnTo>
                  <a:lnTo>
                    <a:pt x="4" y="108"/>
                  </a:lnTo>
                  <a:lnTo>
                    <a:pt x="4" y="114"/>
                  </a:lnTo>
                  <a:lnTo>
                    <a:pt x="4" y="123"/>
                  </a:lnTo>
                  <a:lnTo>
                    <a:pt x="4" y="131"/>
                  </a:lnTo>
                  <a:lnTo>
                    <a:pt x="4" y="138"/>
                  </a:lnTo>
                  <a:lnTo>
                    <a:pt x="4" y="148"/>
                  </a:lnTo>
                  <a:lnTo>
                    <a:pt x="4" y="157"/>
                  </a:lnTo>
                  <a:lnTo>
                    <a:pt x="2" y="171"/>
                  </a:lnTo>
                  <a:lnTo>
                    <a:pt x="2" y="188"/>
                  </a:lnTo>
                  <a:lnTo>
                    <a:pt x="2" y="195"/>
                  </a:lnTo>
                  <a:lnTo>
                    <a:pt x="2" y="203"/>
                  </a:lnTo>
                  <a:lnTo>
                    <a:pt x="2" y="211"/>
                  </a:lnTo>
                  <a:lnTo>
                    <a:pt x="2" y="220"/>
                  </a:lnTo>
                  <a:lnTo>
                    <a:pt x="2" y="233"/>
                  </a:lnTo>
                  <a:lnTo>
                    <a:pt x="2" y="250"/>
                  </a:lnTo>
                  <a:lnTo>
                    <a:pt x="2" y="266"/>
                  </a:lnTo>
                  <a:lnTo>
                    <a:pt x="2" y="279"/>
                  </a:lnTo>
                  <a:lnTo>
                    <a:pt x="0" y="290"/>
                  </a:lnTo>
                  <a:lnTo>
                    <a:pt x="0" y="304"/>
                  </a:lnTo>
                  <a:lnTo>
                    <a:pt x="0" y="315"/>
                  </a:lnTo>
                  <a:lnTo>
                    <a:pt x="0" y="328"/>
                  </a:lnTo>
                  <a:lnTo>
                    <a:pt x="0" y="340"/>
                  </a:lnTo>
                  <a:lnTo>
                    <a:pt x="0" y="351"/>
                  </a:lnTo>
                  <a:lnTo>
                    <a:pt x="2" y="361"/>
                  </a:lnTo>
                  <a:lnTo>
                    <a:pt x="2" y="372"/>
                  </a:lnTo>
                  <a:lnTo>
                    <a:pt x="2" y="380"/>
                  </a:lnTo>
                  <a:lnTo>
                    <a:pt x="4" y="385"/>
                  </a:lnTo>
                  <a:lnTo>
                    <a:pt x="6" y="391"/>
                  </a:lnTo>
                  <a:lnTo>
                    <a:pt x="8" y="399"/>
                  </a:lnTo>
                  <a:lnTo>
                    <a:pt x="15" y="408"/>
                  </a:lnTo>
                  <a:lnTo>
                    <a:pt x="23" y="414"/>
                  </a:lnTo>
                  <a:lnTo>
                    <a:pt x="33" y="416"/>
                  </a:lnTo>
                  <a:lnTo>
                    <a:pt x="46" y="418"/>
                  </a:lnTo>
                  <a:lnTo>
                    <a:pt x="53" y="420"/>
                  </a:lnTo>
                  <a:lnTo>
                    <a:pt x="63" y="423"/>
                  </a:lnTo>
                  <a:lnTo>
                    <a:pt x="71" y="423"/>
                  </a:lnTo>
                  <a:lnTo>
                    <a:pt x="84" y="427"/>
                  </a:lnTo>
                  <a:lnTo>
                    <a:pt x="91" y="429"/>
                  </a:lnTo>
                  <a:lnTo>
                    <a:pt x="103" y="429"/>
                  </a:lnTo>
                  <a:lnTo>
                    <a:pt x="114" y="431"/>
                  </a:lnTo>
                  <a:lnTo>
                    <a:pt x="128" y="435"/>
                  </a:lnTo>
                  <a:lnTo>
                    <a:pt x="139" y="435"/>
                  </a:lnTo>
                  <a:lnTo>
                    <a:pt x="150" y="439"/>
                  </a:lnTo>
                  <a:lnTo>
                    <a:pt x="162" y="441"/>
                  </a:lnTo>
                  <a:lnTo>
                    <a:pt x="175" y="442"/>
                  </a:lnTo>
                  <a:lnTo>
                    <a:pt x="185" y="442"/>
                  </a:lnTo>
                  <a:lnTo>
                    <a:pt x="196" y="442"/>
                  </a:lnTo>
                  <a:lnTo>
                    <a:pt x="209" y="442"/>
                  </a:lnTo>
                  <a:lnTo>
                    <a:pt x="221" y="444"/>
                  </a:lnTo>
                  <a:lnTo>
                    <a:pt x="230" y="442"/>
                  </a:lnTo>
                  <a:lnTo>
                    <a:pt x="242" y="442"/>
                  </a:lnTo>
                  <a:lnTo>
                    <a:pt x="253" y="442"/>
                  </a:lnTo>
                  <a:lnTo>
                    <a:pt x="263" y="441"/>
                  </a:lnTo>
                  <a:lnTo>
                    <a:pt x="270" y="437"/>
                  </a:lnTo>
                  <a:lnTo>
                    <a:pt x="278" y="435"/>
                  </a:lnTo>
                  <a:lnTo>
                    <a:pt x="285" y="431"/>
                  </a:lnTo>
                  <a:lnTo>
                    <a:pt x="293" y="429"/>
                  </a:lnTo>
                  <a:lnTo>
                    <a:pt x="302" y="418"/>
                  </a:lnTo>
                  <a:lnTo>
                    <a:pt x="310" y="406"/>
                  </a:lnTo>
                  <a:lnTo>
                    <a:pt x="310" y="397"/>
                  </a:lnTo>
                  <a:lnTo>
                    <a:pt x="314" y="389"/>
                  </a:lnTo>
                  <a:lnTo>
                    <a:pt x="314" y="380"/>
                  </a:lnTo>
                  <a:lnTo>
                    <a:pt x="316" y="370"/>
                  </a:lnTo>
                  <a:lnTo>
                    <a:pt x="318" y="359"/>
                  </a:lnTo>
                  <a:lnTo>
                    <a:pt x="320" y="347"/>
                  </a:lnTo>
                  <a:lnTo>
                    <a:pt x="321" y="336"/>
                  </a:lnTo>
                  <a:lnTo>
                    <a:pt x="323" y="325"/>
                  </a:lnTo>
                  <a:lnTo>
                    <a:pt x="323" y="311"/>
                  </a:lnTo>
                  <a:lnTo>
                    <a:pt x="325" y="298"/>
                  </a:lnTo>
                  <a:lnTo>
                    <a:pt x="327" y="285"/>
                  </a:lnTo>
                  <a:lnTo>
                    <a:pt x="327" y="271"/>
                  </a:lnTo>
                  <a:lnTo>
                    <a:pt x="327" y="258"/>
                  </a:lnTo>
                  <a:lnTo>
                    <a:pt x="329" y="245"/>
                  </a:lnTo>
                  <a:lnTo>
                    <a:pt x="331" y="230"/>
                  </a:lnTo>
                  <a:lnTo>
                    <a:pt x="333" y="216"/>
                  </a:lnTo>
                  <a:lnTo>
                    <a:pt x="333" y="203"/>
                  </a:lnTo>
                  <a:lnTo>
                    <a:pt x="333" y="188"/>
                  </a:lnTo>
                  <a:lnTo>
                    <a:pt x="333" y="173"/>
                  </a:lnTo>
                  <a:lnTo>
                    <a:pt x="333" y="159"/>
                  </a:lnTo>
                  <a:lnTo>
                    <a:pt x="331" y="146"/>
                  </a:lnTo>
                  <a:lnTo>
                    <a:pt x="329" y="133"/>
                  </a:lnTo>
                  <a:lnTo>
                    <a:pt x="327" y="121"/>
                  </a:lnTo>
                  <a:lnTo>
                    <a:pt x="327" y="108"/>
                  </a:lnTo>
                  <a:lnTo>
                    <a:pt x="325" y="95"/>
                  </a:lnTo>
                  <a:lnTo>
                    <a:pt x="321" y="83"/>
                  </a:lnTo>
                  <a:lnTo>
                    <a:pt x="320" y="72"/>
                  </a:lnTo>
                  <a:lnTo>
                    <a:pt x="318" y="64"/>
                  </a:lnTo>
                  <a:lnTo>
                    <a:pt x="316" y="55"/>
                  </a:lnTo>
                  <a:lnTo>
                    <a:pt x="312" y="45"/>
                  </a:lnTo>
                  <a:lnTo>
                    <a:pt x="308" y="38"/>
                  </a:lnTo>
                  <a:lnTo>
                    <a:pt x="304" y="32"/>
                  </a:lnTo>
                  <a:lnTo>
                    <a:pt x="297" y="26"/>
                  </a:lnTo>
                  <a:lnTo>
                    <a:pt x="291" y="20"/>
                  </a:lnTo>
                  <a:lnTo>
                    <a:pt x="283" y="15"/>
                  </a:lnTo>
                  <a:lnTo>
                    <a:pt x="278" y="11"/>
                  </a:lnTo>
                  <a:lnTo>
                    <a:pt x="266" y="7"/>
                  </a:lnTo>
                  <a:lnTo>
                    <a:pt x="257" y="5"/>
                  </a:lnTo>
                  <a:lnTo>
                    <a:pt x="247" y="1"/>
                  </a:lnTo>
                  <a:lnTo>
                    <a:pt x="236" y="1"/>
                  </a:lnTo>
                  <a:lnTo>
                    <a:pt x="223" y="0"/>
                  </a:lnTo>
                  <a:lnTo>
                    <a:pt x="211" y="0"/>
                  </a:lnTo>
                  <a:lnTo>
                    <a:pt x="198" y="0"/>
                  </a:lnTo>
                  <a:lnTo>
                    <a:pt x="187" y="0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47" y="1"/>
                  </a:lnTo>
                  <a:lnTo>
                    <a:pt x="135" y="3"/>
                  </a:lnTo>
                  <a:lnTo>
                    <a:pt x="122" y="3"/>
                  </a:lnTo>
                  <a:lnTo>
                    <a:pt x="109" y="5"/>
                  </a:lnTo>
                  <a:lnTo>
                    <a:pt x="97" y="7"/>
                  </a:lnTo>
                  <a:lnTo>
                    <a:pt x="84" y="9"/>
                  </a:lnTo>
                  <a:lnTo>
                    <a:pt x="72" y="9"/>
                  </a:lnTo>
                  <a:lnTo>
                    <a:pt x="63" y="13"/>
                  </a:lnTo>
                  <a:lnTo>
                    <a:pt x="52" y="13"/>
                  </a:lnTo>
                  <a:lnTo>
                    <a:pt x="44" y="17"/>
                  </a:lnTo>
                  <a:lnTo>
                    <a:pt x="34" y="19"/>
                  </a:lnTo>
                  <a:lnTo>
                    <a:pt x="27" y="20"/>
                  </a:lnTo>
                  <a:lnTo>
                    <a:pt x="21" y="20"/>
                  </a:lnTo>
                  <a:lnTo>
                    <a:pt x="15" y="24"/>
                  </a:lnTo>
                  <a:lnTo>
                    <a:pt x="8" y="26"/>
                  </a:lnTo>
                  <a:lnTo>
                    <a:pt x="6" y="26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3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" name="Forme libre 224"/>
            <p:cNvSpPr>
              <a:spLocks/>
            </p:cNvSpPr>
            <p:nvPr/>
          </p:nvSpPr>
          <p:spPr bwMode="auto">
            <a:xfrm>
              <a:off x="7159625" y="1719263"/>
              <a:ext cx="263525" cy="336550"/>
            </a:xfrm>
            <a:custGeom>
              <a:avLst/>
              <a:gdLst>
                <a:gd name="T0" fmla="*/ 18 w 331"/>
                <a:gd name="T1" fmla="*/ 27 h 426"/>
                <a:gd name="T2" fmla="*/ 18 w 331"/>
                <a:gd name="T3" fmla="*/ 50 h 426"/>
                <a:gd name="T4" fmla="*/ 18 w 331"/>
                <a:gd name="T5" fmla="*/ 76 h 426"/>
                <a:gd name="T6" fmla="*/ 16 w 331"/>
                <a:gd name="T7" fmla="*/ 101 h 426"/>
                <a:gd name="T8" fmla="*/ 14 w 331"/>
                <a:gd name="T9" fmla="*/ 128 h 426"/>
                <a:gd name="T10" fmla="*/ 14 w 331"/>
                <a:gd name="T11" fmla="*/ 152 h 426"/>
                <a:gd name="T12" fmla="*/ 12 w 331"/>
                <a:gd name="T13" fmla="*/ 177 h 426"/>
                <a:gd name="T14" fmla="*/ 10 w 331"/>
                <a:gd name="T15" fmla="*/ 202 h 426"/>
                <a:gd name="T16" fmla="*/ 6 w 331"/>
                <a:gd name="T17" fmla="*/ 240 h 426"/>
                <a:gd name="T18" fmla="*/ 6 w 331"/>
                <a:gd name="T19" fmla="*/ 264 h 426"/>
                <a:gd name="T20" fmla="*/ 2 w 331"/>
                <a:gd name="T21" fmla="*/ 299 h 426"/>
                <a:gd name="T22" fmla="*/ 0 w 331"/>
                <a:gd name="T23" fmla="*/ 335 h 426"/>
                <a:gd name="T24" fmla="*/ 2 w 331"/>
                <a:gd name="T25" fmla="*/ 369 h 426"/>
                <a:gd name="T26" fmla="*/ 4 w 331"/>
                <a:gd name="T27" fmla="*/ 390 h 426"/>
                <a:gd name="T28" fmla="*/ 21 w 331"/>
                <a:gd name="T29" fmla="*/ 413 h 426"/>
                <a:gd name="T30" fmla="*/ 39 w 331"/>
                <a:gd name="T31" fmla="*/ 415 h 426"/>
                <a:gd name="T32" fmla="*/ 65 w 331"/>
                <a:gd name="T33" fmla="*/ 418 h 426"/>
                <a:gd name="T34" fmla="*/ 101 w 331"/>
                <a:gd name="T35" fmla="*/ 422 h 426"/>
                <a:gd name="T36" fmla="*/ 139 w 331"/>
                <a:gd name="T37" fmla="*/ 424 h 426"/>
                <a:gd name="T38" fmla="*/ 181 w 331"/>
                <a:gd name="T39" fmla="*/ 424 h 426"/>
                <a:gd name="T40" fmla="*/ 219 w 331"/>
                <a:gd name="T41" fmla="*/ 422 h 426"/>
                <a:gd name="T42" fmla="*/ 257 w 331"/>
                <a:gd name="T43" fmla="*/ 418 h 426"/>
                <a:gd name="T44" fmla="*/ 289 w 331"/>
                <a:gd name="T45" fmla="*/ 413 h 426"/>
                <a:gd name="T46" fmla="*/ 310 w 331"/>
                <a:gd name="T47" fmla="*/ 401 h 426"/>
                <a:gd name="T48" fmla="*/ 322 w 331"/>
                <a:gd name="T49" fmla="*/ 375 h 426"/>
                <a:gd name="T50" fmla="*/ 314 w 331"/>
                <a:gd name="T51" fmla="*/ 344 h 426"/>
                <a:gd name="T52" fmla="*/ 312 w 331"/>
                <a:gd name="T53" fmla="*/ 310 h 426"/>
                <a:gd name="T54" fmla="*/ 312 w 331"/>
                <a:gd name="T55" fmla="*/ 276 h 426"/>
                <a:gd name="T56" fmla="*/ 314 w 331"/>
                <a:gd name="T57" fmla="*/ 240 h 426"/>
                <a:gd name="T58" fmla="*/ 316 w 331"/>
                <a:gd name="T59" fmla="*/ 202 h 426"/>
                <a:gd name="T60" fmla="*/ 320 w 331"/>
                <a:gd name="T61" fmla="*/ 164 h 426"/>
                <a:gd name="T62" fmla="*/ 324 w 331"/>
                <a:gd name="T63" fmla="*/ 129 h 426"/>
                <a:gd name="T64" fmla="*/ 327 w 331"/>
                <a:gd name="T65" fmla="*/ 99 h 426"/>
                <a:gd name="T66" fmla="*/ 329 w 331"/>
                <a:gd name="T67" fmla="*/ 69 h 426"/>
                <a:gd name="T68" fmla="*/ 329 w 331"/>
                <a:gd name="T69" fmla="*/ 36 h 426"/>
                <a:gd name="T70" fmla="*/ 316 w 331"/>
                <a:gd name="T71" fmla="*/ 21 h 426"/>
                <a:gd name="T72" fmla="*/ 295 w 331"/>
                <a:gd name="T73" fmla="*/ 12 h 426"/>
                <a:gd name="T74" fmla="*/ 261 w 331"/>
                <a:gd name="T75" fmla="*/ 6 h 426"/>
                <a:gd name="T76" fmla="*/ 225 w 331"/>
                <a:gd name="T77" fmla="*/ 2 h 426"/>
                <a:gd name="T78" fmla="*/ 183 w 331"/>
                <a:gd name="T79" fmla="*/ 0 h 426"/>
                <a:gd name="T80" fmla="*/ 139 w 331"/>
                <a:gd name="T81" fmla="*/ 2 h 426"/>
                <a:gd name="T82" fmla="*/ 99 w 331"/>
                <a:gd name="T83" fmla="*/ 2 h 426"/>
                <a:gd name="T84" fmla="*/ 65 w 331"/>
                <a:gd name="T85" fmla="*/ 6 h 426"/>
                <a:gd name="T86" fmla="*/ 37 w 331"/>
                <a:gd name="T87" fmla="*/ 6 h 426"/>
                <a:gd name="T88" fmla="*/ 20 w 331"/>
                <a:gd name="T89" fmla="*/ 12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1" h="426">
                  <a:moveTo>
                    <a:pt x="20" y="12"/>
                  </a:moveTo>
                  <a:lnTo>
                    <a:pt x="18" y="19"/>
                  </a:lnTo>
                  <a:lnTo>
                    <a:pt x="18" y="27"/>
                  </a:lnTo>
                  <a:lnTo>
                    <a:pt x="18" y="34"/>
                  </a:lnTo>
                  <a:lnTo>
                    <a:pt x="18" y="44"/>
                  </a:lnTo>
                  <a:lnTo>
                    <a:pt x="18" y="50"/>
                  </a:lnTo>
                  <a:lnTo>
                    <a:pt x="18" y="59"/>
                  </a:lnTo>
                  <a:lnTo>
                    <a:pt x="18" y="69"/>
                  </a:lnTo>
                  <a:lnTo>
                    <a:pt x="18" y="76"/>
                  </a:lnTo>
                  <a:lnTo>
                    <a:pt x="16" y="84"/>
                  </a:lnTo>
                  <a:lnTo>
                    <a:pt x="16" y="93"/>
                  </a:lnTo>
                  <a:lnTo>
                    <a:pt x="16" y="101"/>
                  </a:lnTo>
                  <a:lnTo>
                    <a:pt x="16" y="110"/>
                  </a:lnTo>
                  <a:lnTo>
                    <a:pt x="14" y="120"/>
                  </a:lnTo>
                  <a:lnTo>
                    <a:pt x="14" y="128"/>
                  </a:lnTo>
                  <a:lnTo>
                    <a:pt x="14" y="137"/>
                  </a:lnTo>
                  <a:lnTo>
                    <a:pt x="14" y="145"/>
                  </a:lnTo>
                  <a:lnTo>
                    <a:pt x="14" y="152"/>
                  </a:lnTo>
                  <a:lnTo>
                    <a:pt x="14" y="162"/>
                  </a:lnTo>
                  <a:lnTo>
                    <a:pt x="12" y="169"/>
                  </a:lnTo>
                  <a:lnTo>
                    <a:pt x="12" y="177"/>
                  </a:lnTo>
                  <a:lnTo>
                    <a:pt x="10" y="185"/>
                  </a:lnTo>
                  <a:lnTo>
                    <a:pt x="10" y="194"/>
                  </a:lnTo>
                  <a:lnTo>
                    <a:pt x="10" y="202"/>
                  </a:lnTo>
                  <a:lnTo>
                    <a:pt x="10" y="209"/>
                  </a:lnTo>
                  <a:lnTo>
                    <a:pt x="8" y="224"/>
                  </a:lnTo>
                  <a:lnTo>
                    <a:pt x="6" y="240"/>
                  </a:lnTo>
                  <a:lnTo>
                    <a:pt x="6" y="247"/>
                  </a:lnTo>
                  <a:lnTo>
                    <a:pt x="6" y="257"/>
                  </a:lnTo>
                  <a:lnTo>
                    <a:pt x="6" y="264"/>
                  </a:lnTo>
                  <a:lnTo>
                    <a:pt x="6" y="272"/>
                  </a:lnTo>
                  <a:lnTo>
                    <a:pt x="4" y="285"/>
                  </a:lnTo>
                  <a:lnTo>
                    <a:pt x="2" y="299"/>
                  </a:lnTo>
                  <a:lnTo>
                    <a:pt x="0" y="312"/>
                  </a:lnTo>
                  <a:lnTo>
                    <a:pt x="0" y="325"/>
                  </a:lnTo>
                  <a:lnTo>
                    <a:pt x="0" y="335"/>
                  </a:lnTo>
                  <a:lnTo>
                    <a:pt x="0" y="346"/>
                  </a:lnTo>
                  <a:lnTo>
                    <a:pt x="0" y="358"/>
                  </a:lnTo>
                  <a:lnTo>
                    <a:pt x="2" y="369"/>
                  </a:lnTo>
                  <a:lnTo>
                    <a:pt x="2" y="377"/>
                  </a:lnTo>
                  <a:lnTo>
                    <a:pt x="2" y="384"/>
                  </a:lnTo>
                  <a:lnTo>
                    <a:pt x="4" y="390"/>
                  </a:lnTo>
                  <a:lnTo>
                    <a:pt x="6" y="397"/>
                  </a:lnTo>
                  <a:lnTo>
                    <a:pt x="14" y="407"/>
                  </a:lnTo>
                  <a:lnTo>
                    <a:pt x="21" y="413"/>
                  </a:lnTo>
                  <a:lnTo>
                    <a:pt x="25" y="413"/>
                  </a:lnTo>
                  <a:lnTo>
                    <a:pt x="31" y="415"/>
                  </a:lnTo>
                  <a:lnTo>
                    <a:pt x="39" y="415"/>
                  </a:lnTo>
                  <a:lnTo>
                    <a:pt x="46" y="416"/>
                  </a:lnTo>
                  <a:lnTo>
                    <a:pt x="56" y="416"/>
                  </a:lnTo>
                  <a:lnTo>
                    <a:pt x="65" y="418"/>
                  </a:lnTo>
                  <a:lnTo>
                    <a:pt x="77" y="420"/>
                  </a:lnTo>
                  <a:lnTo>
                    <a:pt x="88" y="422"/>
                  </a:lnTo>
                  <a:lnTo>
                    <a:pt x="101" y="422"/>
                  </a:lnTo>
                  <a:lnTo>
                    <a:pt x="115" y="422"/>
                  </a:lnTo>
                  <a:lnTo>
                    <a:pt x="126" y="422"/>
                  </a:lnTo>
                  <a:lnTo>
                    <a:pt x="139" y="424"/>
                  </a:lnTo>
                  <a:lnTo>
                    <a:pt x="153" y="424"/>
                  </a:lnTo>
                  <a:lnTo>
                    <a:pt x="166" y="424"/>
                  </a:lnTo>
                  <a:lnTo>
                    <a:pt x="181" y="424"/>
                  </a:lnTo>
                  <a:lnTo>
                    <a:pt x="194" y="426"/>
                  </a:lnTo>
                  <a:lnTo>
                    <a:pt x="208" y="424"/>
                  </a:lnTo>
                  <a:lnTo>
                    <a:pt x="219" y="422"/>
                  </a:lnTo>
                  <a:lnTo>
                    <a:pt x="232" y="422"/>
                  </a:lnTo>
                  <a:lnTo>
                    <a:pt x="246" y="422"/>
                  </a:lnTo>
                  <a:lnTo>
                    <a:pt x="257" y="418"/>
                  </a:lnTo>
                  <a:lnTo>
                    <a:pt x="269" y="416"/>
                  </a:lnTo>
                  <a:lnTo>
                    <a:pt x="278" y="415"/>
                  </a:lnTo>
                  <a:lnTo>
                    <a:pt x="289" y="413"/>
                  </a:lnTo>
                  <a:lnTo>
                    <a:pt x="295" y="409"/>
                  </a:lnTo>
                  <a:lnTo>
                    <a:pt x="305" y="405"/>
                  </a:lnTo>
                  <a:lnTo>
                    <a:pt x="310" y="401"/>
                  </a:lnTo>
                  <a:lnTo>
                    <a:pt x="316" y="397"/>
                  </a:lnTo>
                  <a:lnTo>
                    <a:pt x="320" y="386"/>
                  </a:lnTo>
                  <a:lnTo>
                    <a:pt x="322" y="375"/>
                  </a:lnTo>
                  <a:lnTo>
                    <a:pt x="318" y="365"/>
                  </a:lnTo>
                  <a:lnTo>
                    <a:pt x="316" y="354"/>
                  </a:lnTo>
                  <a:lnTo>
                    <a:pt x="314" y="344"/>
                  </a:lnTo>
                  <a:lnTo>
                    <a:pt x="314" y="335"/>
                  </a:lnTo>
                  <a:lnTo>
                    <a:pt x="312" y="321"/>
                  </a:lnTo>
                  <a:lnTo>
                    <a:pt x="312" y="310"/>
                  </a:lnTo>
                  <a:lnTo>
                    <a:pt x="312" y="299"/>
                  </a:lnTo>
                  <a:lnTo>
                    <a:pt x="312" y="289"/>
                  </a:lnTo>
                  <a:lnTo>
                    <a:pt x="312" y="276"/>
                  </a:lnTo>
                  <a:lnTo>
                    <a:pt x="312" y="264"/>
                  </a:lnTo>
                  <a:lnTo>
                    <a:pt x="312" y="251"/>
                  </a:lnTo>
                  <a:lnTo>
                    <a:pt x="314" y="240"/>
                  </a:lnTo>
                  <a:lnTo>
                    <a:pt x="314" y="226"/>
                  </a:lnTo>
                  <a:lnTo>
                    <a:pt x="314" y="215"/>
                  </a:lnTo>
                  <a:lnTo>
                    <a:pt x="316" y="202"/>
                  </a:lnTo>
                  <a:lnTo>
                    <a:pt x="320" y="190"/>
                  </a:lnTo>
                  <a:lnTo>
                    <a:pt x="320" y="177"/>
                  </a:lnTo>
                  <a:lnTo>
                    <a:pt x="320" y="164"/>
                  </a:lnTo>
                  <a:lnTo>
                    <a:pt x="322" y="152"/>
                  </a:lnTo>
                  <a:lnTo>
                    <a:pt x="324" y="141"/>
                  </a:lnTo>
                  <a:lnTo>
                    <a:pt x="324" y="129"/>
                  </a:lnTo>
                  <a:lnTo>
                    <a:pt x="326" y="120"/>
                  </a:lnTo>
                  <a:lnTo>
                    <a:pt x="326" y="107"/>
                  </a:lnTo>
                  <a:lnTo>
                    <a:pt x="327" y="99"/>
                  </a:lnTo>
                  <a:lnTo>
                    <a:pt x="327" y="88"/>
                  </a:lnTo>
                  <a:lnTo>
                    <a:pt x="329" y="78"/>
                  </a:lnTo>
                  <a:lnTo>
                    <a:pt x="329" y="69"/>
                  </a:lnTo>
                  <a:lnTo>
                    <a:pt x="331" y="61"/>
                  </a:lnTo>
                  <a:lnTo>
                    <a:pt x="329" y="46"/>
                  </a:lnTo>
                  <a:lnTo>
                    <a:pt x="329" y="36"/>
                  </a:lnTo>
                  <a:lnTo>
                    <a:pt x="326" y="31"/>
                  </a:lnTo>
                  <a:lnTo>
                    <a:pt x="322" y="25"/>
                  </a:lnTo>
                  <a:lnTo>
                    <a:pt x="316" y="21"/>
                  </a:lnTo>
                  <a:lnTo>
                    <a:pt x="310" y="17"/>
                  </a:lnTo>
                  <a:lnTo>
                    <a:pt x="301" y="13"/>
                  </a:lnTo>
                  <a:lnTo>
                    <a:pt x="295" y="12"/>
                  </a:lnTo>
                  <a:lnTo>
                    <a:pt x="284" y="8"/>
                  </a:lnTo>
                  <a:lnTo>
                    <a:pt x="274" y="8"/>
                  </a:lnTo>
                  <a:lnTo>
                    <a:pt x="261" y="6"/>
                  </a:lnTo>
                  <a:lnTo>
                    <a:pt x="250" y="4"/>
                  </a:lnTo>
                  <a:lnTo>
                    <a:pt x="236" y="2"/>
                  </a:lnTo>
                  <a:lnTo>
                    <a:pt x="225" y="2"/>
                  </a:lnTo>
                  <a:lnTo>
                    <a:pt x="210" y="0"/>
                  </a:lnTo>
                  <a:lnTo>
                    <a:pt x="196" y="0"/>
                  </a:lnTo>
                  <a:lnTo>
                    <a:pt x="183" y="0"/>
                  </a:lnTo>
                  <a:lnTo>
                    <a:pt x="170" y="2"/>
                  </a:lnTo>
                  <a:lnTo>
                    <a:pt x="154" y="2"/>
                  </a:lnTo>
                  <a:lnTo>
                    <a:pt x="139" y="2"/>
                  </a:lnTo>
                  <a:lnTo>
                    <a:pt x="126" y="2"/>
                  </a:lnTo>
                  <a:lnTo>
                    <a:pt x="113" y="2"/>
                  </a:lnTo>
                  <a:lnTo>
                    <a:pt x="99" y="2"/>
                  </a:lnTo>
                  <a:lnTo>
                    <a:pt x="86" y="4"/>
                  </a:lnTo>
                  <a:lnTo>
                    <a:pt x="75" y="6"/>
                  </a:lnTo>
                  <a:lnTo>
                    <a:pt x="65" y="6"/>
                  </a:lnTo>
                  <a:lnTo>
                    <a:pt x="54" y="6"/>
                  </a:lnTo>
                  <a:lnTo>
                    <a:pt x="44" y="6"/>
                  </a:lnTo>
                  <a:lnTo>
                    <a:pt x="37" y="6"/>
                  </a:lnTo>
                  <a:lnTo>
                    <a:pt x="31" y="8"/>
                  </a:lnTo>
                  <a:lnTo>
                    <a:pt x="21" y="10"/>
                  </a:lnTo>
                  <a:lnTo>
                    <a:pt x="20" y="12"/>
                  </a:lnTo>
                  <a:lnTo>
                    <a:pt x="20" y="1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3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1" name="Forme libre 225"/>
            <p:cNvSpPr>
              <a:spLocks/>
            </p:cNvSpPr>
            <p:nvPr/>
          </p:nvSpPr>
          <p:spPr bwMode="auto">
            <a:xfrm>
              <a:off x="7685088" y="1760538"/>
              <a:ext cx="236538" cy="266700"/>
            </a:xfrm>
            <a:custGeom>
              <a:avLst/>
              <a:gdLst>
                <a:gd name="T0" fmla="*/ 49 w 298"/>
                <a:gd name="T1" fmla="*/ 10 h 337"/>
                <a:gd name="T2" fmla="*/ 40 w 298"/>
                <a:gd name="T3" fmla="*/ 31 h 337"/>
                <a:gd name="T4" fmla="*/ 30 w 298"/>
                <a:gd name="T5" fmla="*/ 54 h 337"/>
                <a:gd name="T6" fmla="*/ 23 w 298"/>
                <a:gd name="T7" fmla="*/ 80 h 337"/>
                <a:gd name="T8" fmla="*/ 15 w 298"/>
                <a:gd name="T9" fmla="*/ 105 h 337"/>
                <a:gd name="T10" fmla="*/ 10 w 298"/>
                <a:gd name="T11" fmla="*/ 130 h 337"/>
                <a:gd name="T12" fmla="*/ 6 w 298"/>
                <a:gd name="T13" fmla="*/ 154 h 337"/>
                <a:gd name="T14" fmla="*/ 2 w 298"/>
                <a:gd name="T15" fmla="*/ 179 h 337"/>
                <a:gd name="T16" fmla="*/ 2 w 298"/>
                <a:gd name="T17" fmla="*/ 204 h 337"/>
                <a:gd name="T18" fmla="*/ 0 w 298"/>
                <a:gd name="T19" fmla="*/ 227 h 337"/>
                <a:gd name="T20" fmla="*/ 0 w 298"/>
                <a:gd name="T21" fmla="*/ 247 h 337"/>
                <a:gd name="T22" fmla="*/ 0 w 298"/>
                <a:gd name="T23" fmla="*/ 267 h 337"/>
                <a:gd name="T24" fmla="*/ 2 w 298"/>
                <a:gd name="T25" fmla="*/ 287 h 337"/>
                <a:gd name="T26" fmla="*/ 11 w 298"/>
                <a:gd name="T27" fmla="*/ 306 h 337"/>
                <a:gd name="T28" fmla="*/ 27 w 298"/>
                <a:gd name="T29" fmla="*/ 312 h 337"/>
                <a:gd name="T30" fmla="*/ 46 w 298"/>
                <a:gd name="T31" fmla="*/ 312 h 337"/>
                <a:gd name="T32" fmla="*/ 63 w 298"/>
                <a:gd name="T33" fmla="*/ 316 h 337"/>
                <a:gd name="T34" fmla="*/ 82 w 298"/>
                <a:gd name="T35" fmla="*/ 318 h 337"/>
                <a:gd name="T36" fmla="*/ 103 w 298"/>
                <a:gd name="T37" fmla="*/ 322 h 337"/>
                <a:gd name="T38" fmla="*/ 127 w 298"/>
                <a:gd name="T39" fmla="*/ 325 h 337"/>
                <a:gd name="T40" fmla="*/ 152 w 298"/>
                <a:gd name="T41" fmla="*/ 329 h 337"/>
                <a:gd name="T42" fmla="*/ 175 w 298"/>
                <a:gd name="T43" fmla="*/ 331 h 337"/>
                <a:gd name="T44" fmla="*/ 198 w 298"/>
                <a:gd name="T45" fmla="*/ 333 h 337"/>
                <a:gd name="T46" fmla="*/ 220 w 298"/>
                <a:gd name="T47" fmla="*/ 335 h 337"/>
                <a:gd name="T48" fmla="*/ 241 w 298"/>
                <a:gd name="T49" fmla="*/ 335 h 337"/>
                <a:gd name="T50" fmla="*/ 259 w 298"/>
                <a:gd name="T51" fmla="*/ 335 h 337"/>
                <a:gd name="T52" fmla="*/ 276 w 298"/>
                <a:gd name="T53" fmla="*/ 333 h 337"/>
                <a:gd name="T54" fmla="*/ 291 w 298"/>
                <a:gd name="T55" fmla="*/ 327 h 337"/>
                <a:gd name="T56" fmla="*/ 297 w 298"/>
                <a:gd name="T57" fmla="*/ 312 h 337"/>
                <a:gd name="T58" fmla="*/ 298 w 298"/>
                <a:gd name="T59" fmla="*/ 289 h 337"/>
                <a:gd name="T60" fmla="*/ 297 w 298"/>
                <a:gd name="T61" fmla="*/ 261 h 337"/>
                <a:gd name="T62" fmla="*/ 295 w 298"/>
                <a:gd name="T63" fmla="*/ 238 h 337"/>
                <a:gd name="T64" fmla="*/ 291 w 298"/>
                <a:gd name="T65" fmla="*/ 221 h 337"/>
                <a:gd name="T66" fmla="*/ 289 w 298"/>
                <a:gd name="T67" fmla="*/ 206 h 337"/>
                <a:gd name="T68" fmla="*/ 283 w 298"/>
                <a:gd name="T69" fmla="*/ 187 h 337"/>
                <a:gd name="T70" fmla="*/ 278 w 298"/>
                <a:gd name="T71" fmla="*/ 170 h 337"/>
                <a:gd name="T72" fmla="*/ 274 w 298"/>
                <a:gd name="T73" fmla="*/ 154 h 337"/>
                <a:gd name="T74" fmla="*/ 268 w 298"/>
                <a:gd name="T75" fmla="*/ 137 h 337"/>
                <a:gd name="T76" fmla="*/ 262 w 298"/>
                <a:gd name="T77" fmla="*/ 122 h 337"/>
                <a:gd name="T78" fmla="*/ 253 w 298"/>
                <a:gd name="T79" fmla="*/ 103 h 337"/>
                <a:gd name="T80" fmla="*/ 238 w 298"/>
                <a:gd name="T81" fmla="*/ 82 h 337"/>
                <a:gd name="T82" fmla="*/ 215 w 298"/>
                <a:gd name="T83" fmla="*/ 63 h 337"/>
                <a:gd name="T84" fmla="*/ 192 w 298"/>
                <a:gd name="T85" fmla="*/ 52 h 337"/>
                <a:gd name="T86" fmla="*/ 177 w 298"/>
                <a:gd name="T87" fmla="*/ 42 h 337"/>
                <a:gd name="T88" fmla="*/ 160 w 298"/>
                <a:gd name="T89" fmla="*/ 35 h 337"/>
                <a:gd name="T90" fmla="*/ 144 w 298"/>
                <a:gd name="T91" fmla="*/ 29 h 337"/>
                <a:gd name="T92" fmla="*/ 127 w 298"/>
                <a:gd name="T93" fmla="*/ 23 h 337"/>
                <a:gd name="T94" fmla="*/ 112 w 298"/>
                <a:gd name="T95" fmla="*/ 16 h 337"/>
                <a:gd name="T96" fmla="*/ 89 w 298"/>
                <a:gd name="T97" fmla="*/ 10 h 337"/>
                <a:gd name="T98" fmla="*/ 68 w 298"/>
                <a:gd name="T99" fmla="*/ 2 h 337"/>
                <a:gd name="T100" fmla="*/ 55 w 298"/>
                <a:gd name="T101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" h="337">
                  <a:moveTo>
                    <a:pt x="55" y="0"/>
                  </a:moveTo>
                  <a:lnTo>
                    <a:pt x="49" y="10"/>
                  </a:lnTo>
                  <a:lnTo>
                    <a:pt x="44" y="21"/>
                  </a:lnTo>
                  <a:lnTo>
                    <a:pt x="40" y="31"/>
                  </a:lnTo>
                  <a:lnTo>
                    <a:pt x="34" y="42"/>
                  </a:lnTo>
                  <a:lnTo>
                    <a:pt x="30" y="54"/>
                  </a:lnTo>
                  <a:lnTo>
                    <a:pt x="27" y="67"/>
                  </a:lnTo>
                  <a:lnTo>
                    <a:pt x="23" y="80"/>
                  </a:lnTo>
                  <a:lnTo>
                    <a:pt x="21" y="92"/>
                  </a:lnTo>
                  <a:lnTo>
                    <a:pt x="15" y="105"/>
                  </a:lnTo>
                  <a:lnTo>
                    <a:pt x="13" y="116"/>
                  </a:lnTo>
                  <a:lnTo>
                    <a:pt x="10" y="130"/>
                  </a:lnTo>
                  <a:lnTo>
                    <a:pt x="8" y="143"/>
                  </a:lnTo>
                  <a:lnTo>
                    <a:pt x="6" y="154"/>
                  </a:lnTo>
                  <a:lnTo>
                    <a:pt x="4" y="168"/>
                  </a:lnTo>
                  <a:lnTo>
                    <a:pt x="2" y="179"/>
                  </a:lnTo>
                  <a:lnTo>
                    <a:pt x="2" y="192"/>
                  </a:lnTo>
                  <a:lnTo>
                    <a:pt x="2" y="204"/>
                  </a:lnTo>
                  <a:lnTo>
                    <a:pt x="0" y="215"/>
                  </a:lnTo>
                  <a:lnTo>
                    <a:pt x="0" y="227"/>
                  </a:lnTo>
                  <a:lnTo>
                    <a:pt x="0" y="238"/>
                  </a:lnTo>
                  <a:lnTo>
                    <a:pt x="0" y="247"/>
                  </a:lnTo>
                  <a:lnTo>
                    <a:pt x="0" y="257"/>
                  </a:lnTo>
                  <a:lnTo>
                    <a:pt x="0" y="267"/>
                  </a:lnTo>
                  <a:lnTo>
                    <a:pt x="2" y="274"/>
                  </a:lnTo>
                  <a:lnTo>
                    <a:pt x="2" y="287"/>
                  </a:lnTo>
                  <a:lnTo>
                    <a:pt x="8" y="299"/>
                  </a:lnTo>
                  <a:lnTo>
                    <a:pt x="11" y="306"/>
                  </a:lnTo>
                  <a:lnTo>
                    <a:pt x="19" y="312"/>
                  </a:lnTo>
                  <a:lnTo>
                    <a:pt x="27" y="312"/>
                  </a:lnTo>
                  <a:lnTo>
                    <a:pt x="38" y="312"/>
                  </a:lnTo>
                  <a:lnTo>
                    <a:pt x="46" y="312"/>
                  </a:lnTo>
                  <a:lnTo>
                    <a:pt x="53" y="314"/>
                  </a:lnTo>
                  <a:lnTo>
                    <a:pt x="63" y="316"/>
                  </a:lnTo>
                  <a:lnTo>
                    <a:pt x="72" y="318"/>
                  </a:lnTo>
                  <a:lnTo>
                    <a:pt x="82" y="318"/>
                  </a:lnTo>
                  <a:lnTo>
                    <a:pt x="93" y="322"/>
                  </a:lnTo>
                  <a:lnTo>
                    <a:pt x="103" y="322"/>
                  </a:lnTo>
                  <a:lnTo>
                    <a:pt x="116" y="325"/>
                  </a:lnTo>
                  <a:lnTo>
                    <a:pt x="127" y="325"/>
                  </a:lnTo>
                  <a:lnTo>
                    <a:pt x="141" y="327"/>
                  </a:lnTo>
                  <a:lnTo>
                    <a:pt x="152" y="329"/>
                  </a:lnTo>
                  <a:lnTo>
                    <a:pt x="165" y="331"/>
                  </a:lnTo>
                  <a:lnTo>
                    <a:pt x="175" y="331"/>
                  </a:lnTo>
                  <a:lnTo>
                    <a:pt x="186" y="333"/>
                  </a:lnTo>
                  <a:lnTo>
                    <a:pt x="198" y="333"/>
                  </a:lnTo>
                  <a:lnTo>
                    <a:pt x="209" y="335"/>
                  </a:lnTo>
                  <a:lnTo>
                    <a:pt x="220" y="335"/>
                  </a:lnTo>
                  <a:lnTo>
                    <a:pt x="232" y="335"/>
                  </a:lnTo>
                  <a:lnTo>
                    <a:pt x="241" y="335"/>
                  </a:lnTo>
                  <a:lnTo>
                    <a:pt x="253" y="337"/>
                  </a:lnTo>
                  <a:lnTo>
                    <a:pt x="259" y="335"/>
                  </a:lnTo>
                  <a:lnTo>
                    <a:pt x="268" y="335"/>
                  </a:lnTo>
                  <a:lnTo>
                    <a:pt x="276" y="333"/>
                  </a:lnTo>
                  <a:lnTo>
                    <a:pt x="283" y="331"/>
                  </a:lnTo>
                  <a:lnTo>
                    <a:pt x="291" y="327"/>
                  </a:lnTo>
                  <a:lnTo>
                    <a:pt x="297" y="324"/>
                  </a:lnTo>
                  <a:lnTo>
                    <a:pt x="297" y="312"/>
                  </a:lnTo>
                  <a:lnTo>
                    <a:pt x="298" y="303"/>
                  </a:lnTo>
                  <a:lnTo>
                    <a:pt x="298" y="289"/>
                  </a:lnTo>
                  <a:lnTo>
                    <a:pt x="298" y="278"/>
                  </a:lnTo>
                  <a:lnTo>
                    <a:pt x="297" y="261"/>
                  </a:lnTo>
                  <a:lnTo>
                    <a:pt x="297" y="247"/>
                  </a:lnTo>
                  <a:lnTo>
                    <a:pt x="295" y="238"/>
                  </a:lnTo>
                  <a:lnTo>
                    <a:pt x="293" y="230"/>
                  </a:lnTo>
                  <a:lnTo>
                    <a:pt x="291" y="221"/>
                  </a:lnTo>
                  <a:lnTo>
                    <a:pt x="291" y="213"/>
                  </a:lnTo>
                  <a:lnTo>
                    <a:pt x="289" y="206"/>
                  </a:lnTo>
                  <a:lnTo>
                    <a:pt x="285" y="196"/>
                  </a:lnTo>
                  <a:lnTo>
                    <a:pt x="283" y="187"/>
                  </a:lnTo>
                  <a:lnTo>
                    <a:pt x="281" y="179"/>
                  </a:lnTo>
                  <a:lnTo>
                    <a:pt x="278" y="170"/>
                  </a:lnTo>
                  <a:lnTo>
                    <a:pt x="278" y="162"/>
                  </a:lnTo>
                  <a:lnTo>
                    <a:pt x="274" y="154"/>
                  </a:lnTo>
                  <a:lnTo>
                    <a:pt x="272" y="147"/>
                  </a:lnTo>
                  <a:lnTo>
                    <a:pt x="268" y="137"/>
                  </a:lnTo>
                  <a:lnTo>
                    <a:pt x="266" y="130"/>
                  </a:lnTo>
                  <a:lnTo>
                    <a:pt x="262" y="122"/>
                  </a:lnTo>
                  <a:lnTo>
                    <a:pt x="259" y="116"/>
                  </a:lnTo>
                  <a:lnTo>
                    <a:pt x="253" y="103"/>
                  </a:lnTo>
                  <a:lnTo>
                    <a:pt x="247" y="94"/>
                  </a:lnTo>
                  <a:lnTo>
                    <a:pt x="238" y="82"/>
                  </a:lnTo>
                  <a:lnTo>
                    <a:pt x="228" y="73"/>
                  </a:lnTo>
                  <a:lnTo>
                    <a:pt x="215" y="63"/>
                  </a:lnTo>
                  <a:lnTo>
                    <a:pt x="201" y="56"/>
                  </a:lnTo>
                  <a:lnTo>
                    <a:pt x="192" y="52"/>
                  </a:lnTo>
                  <a:lnTo>
                    <a:pt x="184" y="48"/>
                  </a:lnTo>
                  <a:lnTo>
                    <a:pt x="177" y="42"/>
                  </a:lnTo>
                  <a:lnTo>
                    <a:pt x="169" y="38"/>
                  </a:lnTo>
                  <a:lnTo>
                    <a:pt x="160" y="35"/>
                  </a:lnTo>
                  <a:lnTo>
                    <a:pt x="152" y="31"/>
                  </a:lnTo>
                  <a:lnTo>
                    <a:pt x="144" y="29"/>
                  </a:lnTo>
                  <a:lnTo>
                    <a:pt x="137" y="27"/>
                  </a:lnTo>
                  <a:lnTo>
                    <a:pt x="127" y="23"/>
                  </a:lnTo>
                  <a:lnTo>
                    <a:pt x="120" y="19"/>
                  </a:lnTo>
                  <a:lnTo>
                    <a:pt x="112" y="16"/>
                  </a:lnTo>
                  <a:lnTo>
                    <a:pt x="105" y="14"/>
                  </a:lnTo>
                  <a:lnTo>
                    <a:pt x="89" y="10"/>
                  </a:lnTo>
                  <a:lnTo>
                    <a:pt x="78" y="6"/>
                  </a:lnTo>
                  <a:lnTo>
                    <a:pt x="68" y="2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3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2" name="Forme libre 226"/>
            <p:cNvSpPr>
              <a:spLocks/>
            </p:cNvSpPr>
            <p:nvPr/>
          </p:nvSpPr>
          <p:spPr bwMode="auto">
            <a:xfrm>
              <a:off x="6002338" y="1717675"/>
              <a:ext cx="404813" cy="258763"/>
            </a:xfrm>
            <a:custGeom>
              <a:avLst/>
              <a:gdLst>
                <a:gd name="T0" fmla="*/ 480 w 509"/>
                <a:gd name="T1" fmla="*/ 2 h 327"/>
                <a:gd name="T2" fmla="*/ 437 w 509"/>
                <a:gd name="T3" fmla="*/ 12 h 327"/>
                <a:gd name="T4" fmla="*/ 399 w 509"/>
                <a:gd name="T5" fmla="*/ 25 h 327"/>
                <a:gd name="T6" fmla="*/ 359 w 509"/>
                <a:gd name="T7" fmla="*/ 40 h 327"/>
                <a:gd name="T8" fmla="*/ 319 w 509"/>
                <a:gd name="T9" fmla="*/ 55 h 327"/>
                <a:gd name="T10" fmla="*/ 283 w 509"/>
                <a:gd name="T11" fmla="*/ 72 h 327"/>
                <a:gd name="T12" fmla="*/ 247 w 509"/>
                <a:gd name="T13" fmla="*/ 93 h 327"/>
                <a:gd name="T14" fmla="*/ 212 w 509"/>
                <a:gd name="T15" fmla="*/ 112 h 327"/>
                <a:gd name="T16" fmla="*/ 182 w 509"/>
                <a:gd name="T17" fmla="*/ 133 h 327"/>
                <a:gd name="T18" fmla="*/ 152 w 509"/>
                <a:gd name="T19" fmla="*/ 152 h 327"/>
                <a:gd name="T20" fmla="*/ 125 w 509"/>
                <a:gd name="T21" fmla="*/ 177 h 327"/>
                <a:gd name="T22" fmla="*/ 98 w 509"/>
                <a:gd name="T23" fmla="*/ 196 h 327"/>
                <a:gd name="T24" fmla="*/ 74 w 509"/>
                <a:gd name="T25" fmla="*/ 217 h 327"/>
                <a:gd name="T26" fmla="*/ 55 w 509"/>
                <a:gd name="T27" fmla="*/ 234 h 327"/>
                <a:gd name="T28" fmla="*/ 38 w 509"/>
                <a:gd name="T29" fmla="*/ 253 h 327"/>
                <a:gd name="T30" fmla="*/ 13 w 509"/>
                <a:gd name="T31" fmla="*/ 285 h 327"/>
                <a:gd name="T32" fmla="*/ 0 w 509"/>
                <a:gd name="T33" fmla="*/ 308 h 327"/>
                <a:gd name="T34" fmla="*/ 13 w 509"/>
                <a:gd name="T35" fmla="*/ 322 h 327"/>
                <a:gd name="T36" fmla="*/ 43 w 509"/>
                <a:gd name="T37" fmla="*/ 322 h 327"/>
                <a:gd name="T38" fmla="*/ 77 w 509"/>
                <a:gd name="T39" fmla="*/ 323 h 327"/>
                <a:gd name="T40" fmla="*/ 106 w 509"/>
                <a:gd name="T41" fmla="*/ 323 h 327"/>
                <a:gd name="T42" fmla="*/ 131 w 509"/>
                <a:gd name="T43" fmla="*/ 323 h 327"/>
                <a:gd name="T44" fmla="*/ 161 w 509"/>
                <a:gd name="T45" fmla="*/ 323 h 327"/>
                <a:gd name="T46" fmla="*/ 192 w 509"/>
                <a:gd name="T47" fmla="*/ 325 h 327"/>
                <a:gd name="T48" fmla="*/ 224 w 509"/>
                <a:gd name="T49" fmla="*/ 325 h 327"/>
                <a:gd name="T50" fmla="*/ 256 w 509"/>
                <a:gd name="T51" fmla="*/ 325 h 327"/>
                <a:gd name="T52" fmla="*/ 288 w 509"/>
                <a:gd name="T53" fmla="*/ 325 h 327"/>
                <a:gd name="T54" fmla="*/ 319 w 509"/>
                <a:gd name="T55" fmla="*/ 325 h 327"/>
                <a:gd name="T56" fmla="*/ 349 w 509"/>
                <a:gd name="T57" fmla="*/ 325 h 327"/>
                <a:gd name="T58" fmla="*/ 378 w 509"/>
                <a:gd name="T59" fmla="*/ 323 h 327"/>
                <a:gd name="T60" fmla="*/ 406 w 509"/>
                <a:gd name="T61" fmla="*/ 323 h 327"/>
                <a:gd name="T62" fmla="*/ 437 w 509"/>
                <a:gd name="T63" fmla="*/ 320 h 327"/>
                <a:gd name="T64" fmla="*/ 475 w 509"/>
                <a:gd name="T65" fmla="*/ 314 h 327"/>
                <a:gd name="T66" fmla="*/ 494 w 509"/>
                <a:gd name="T67" fmla="*/ 304 h 327"/>
                <a:gd name="T68" fmla="*/ 499 w 509"/>
                <a:gd name="T69" fmla="*/ 291 h 327"/>
                <a:gd name="T70" fmla="*/ 501 w 509"/>
                <a:gd name="T71" fmla="*/ 264 h 327"/>
                <a:gd name="T72" fmla="*/ 505 w 509"/>
                <a:gd name="T73" fmla="*/ 234 h 327"/>
                <a:gd name="T74" fmla="*/ 505 w 509"/>
                <a:gd name="T75" fmla="*/ 198 h 327"/>
                <a:gd name="T76" fmla="*/ 507 w 509"/>
                <a:gd name="T77" fmla="*/ 160 h 327"/>
                <a:gd name="T78" fmla="*/ 507 w 509"/>
                <a:gd name="T79" fmla="*/ 122 h 327"/>
                <a:gd name="T80" fmla="*/ 507 w 509"/>
                <a:gd name="T81" fmla="*/ 84 h 327"/>
                <a:gd name="T82" fmla="*/ 507 w 509"/>
                <a:gd name="T83" fmla="*/ 50 h 327"/>
                <a:gd name="T84" fmla="*/ 507 w 509"/>
                <a:gd name="T85" fmla="*/ 23 h 327"/>
                <a:gd name="T86" fmla="*/ 507 w 509"/>
                <a:gd name="T87" fmla="*/ 2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9" h="327">
                  <a:moveTo>
                    <a:pt x="509" y="0"/>
                  </a:moveTo>
                  <a:lnTo>
                    <a:pt x="494" y="0"/>
                  </a:lnTo>
                  <a:lnTo>
                    <a:pt x="480" y="2"/>
                  </a:lnTo>
                  <a:lnTo>
                    <a:pt x="465" y="4"/>
                  </a:lnTo>
                  <a:lnTo>
                    <a:pt x="452" y="8"/>
                  </a:lnTo>
                  <a:lnTo>
                    <a:pt x="437" y="12"/>
                  </a:lnTo>
                  <a:lnTo>
                    <a:pt x="425" y="15"/>
                  </a:lnTo>
                  <a:lnTo>
                    <a:pt x="412" y="21"/>
                  </a:lnTo>
                  <a:lnTo>
                    <a:pt x="399" y="25"/>
                  </a:lnTo>
                  <a:lnTo>
                    <a:pt x="385" y="29"/>
                  </a:lnTo>
                  <a:lnTo>
                    <a:pt x="372" y="33"/>
                  </a:lnTo>
                  <a:lnTo>
                    <a:pt x="359" y="40"/>
                  </a:lnTo>
                  <a:lnTo>
                    <a:pt x="345" y="46"/>
                  </a:lnTo>
                  <a:lnTo>
                    <a:pt x="332" y="50"/>
                  </a:lnTo>
                  <a:lnTo>
                    <a:pt x="319" y="55"/>
                  </a:lnTo>
                  <a:lnTo>
                    <a:pt x="307" y="61"/>
                  </a:lnTo>
                  <a:lnTo>
                    <a:pt x="296" y="69"/>
                  </a:lnTo>
                  <a:lnTo>
                    <a:pt x="283" y="72"/>
                  </a:lnTo>
                  <a:lnTo>
                    <a:pt x="269" y="80"/>
                  </a:lnTo>
                  <a:lnTo>
                    <a:pt x="258" y="86"/>
                  </a:lnTo>
                  <a:lnTo>
                    <a:pt x="247" y="93"/>
                  </a:lnTo>
                  <a:lnTo>
                    <a:pt x="235" y="99"/>
                  </a:lnTo>
                  <a:lnTo>
                    <a:pt x="224" y="107"/>
                  </a:lnTo>
                  <a:lnTo>
                    <a:pt x="212" y="112"/>
                  </a:lnTo>
                  <a:lnTo>
                    <a:pt x="203" y="120"/>
                  </a:lnTo>
                  <a:lnTo>
                    <a:pt x="192" y="126"/>
                  </a:lnTo>
                  <a:lnTo>
                    <a:pt x="182" y="133"/>
                  </a:lnTo>
                  <a:lnTo>
                    <a:pt x="171" y="141"/>
                  </a:lnTo>
                  <a:lnTo>
                    <a:pt x="163" y="147"/>
                  </a:lnTo>
                  <a:lnTo>
                    <a:pt x="152" y="152"/>
                  </a:lnTo>
                  <a:lnTo>
                    <a:pt x="144" y="162"/>
                  </a:lnTo>
                  <a:lnTo>
                    <a:pt x="135" y="168"/>
                  </a:lnTo>
                  <a:lnTo>
                    <a:pt x="125" y="177"/>
                  </a:lnTo>
                  <a:lnTo>
                    <a:pt x="115" y="183"/>
                  </a:lnTo>
                  <a:lnTo>
                    <a:pt x="106" y="190"/>
                  </a:lnTo>
                  <a:lnTo>
                    <a:pt x="98" y="196"/>
                  </a:lnTo>
                  <a:lnTo>
                    <a:pt x="91" y="204"/>
                  </a:lnTo>
                  <a:lnTo>
                    <a:pt x="81" y="209"/>
                  </a:lnTo>
                  <a:lnTo>
                    <a:pt x="74" y="217"/>
                  </a:lnTo>
                  <a:lnTo>
                    <a:pt x="68" y="223"/>
                  </a:lnTo>
                  <a:lnTo>
                    <a:pt x="62" y="228"/>
                  </a:lnTo>
                  <a:lnTo>
                    <a:pt x="55" y="234"/>
                  </a:lnTo>
                  <a:lnTo>
                    <a:pt x="49" y="242"/>
                  </a:lnTo>
                  <a:lnTo>
                    <a:pt x="43" y="247"/>
                  </a:lnTo>
                  <a:lnTo>
                    <a:pt x="38" y="253"/>
                  </a:lnTo>
                  <a:lnTo>
                    <a:pt x="28" y="264"/>
                  </a:lnTo>
                  <a:lnTo>
                    <a:pt x="20" y="276"/>
                  </a:lnTo>
                  <a:lnTo>
                    <a:pt x="13" y="285"/>
                  </a:lnTo>
                  <a:lnTo>
                    <a:pt x="5" y="293"/>
                  </a:lnTo>
                  <a:lnTo>
                    <a:pt x="1" y="301"/>
                  </a:lnTo>
                  <a:lnTo>
                    <a:pt x="0" y="308"/>
                  </a:lnTo>
                  <a:lnTo>
                    <a:pt x="0" y="316"/>
                  </a:lnTo>
                  <a:lnTo>
                    <a:pt x="7" y="322"/>
                  </a:lnTo>
                  <a:lnTo>
                    <a:pt x="13" y="322"/>
                  </a:lnTo>
                  <a:lnTo>
                    <a:pt x="20" y="322"/>
                  </a:lnTo>
                  <a:lnTo>
                    <a:pt x="30" y="322"/>
                  </a:lnTo>
                  <a:lnTo>
                    <a:pt x="43" y="322"/>
                  </a:lnTo>
                  <a:lnTo>
                    <a:pt x="57" y="322"/>
                  </a:lnTo>
                  <a:lnTo>
                    <a:pt x="70" y="323"/>
                  </a:lnTo>
                  <a:lnTo>
                    <a:pt x="77" y="323"/>
                  </a:lnTo>
                  <a:lnTo>
                    <a:pt x="87" y="323"/>
                  </a:lnTo>
                  <a:lnTo>
                    <a:pt x="95" y="323"/>
                  </a:lnTo>
                  <a:lnTo>
                    <a:pt x="106" y="323"/>
                  </a:lnTo>
                  <a:lnTo>
                    <a:pt x="114" y="323"/>
                  </a:lnTo>
                  <a:lnTo>
                    <a:pt x="123" y="323"/>
                  </a:lnTo>
                  <a:lnTo>
                    <a:pt x="131" y="323"/>
                  </a:lnTo>
                  <a:lnTo>
                    <a:pt x="142" y="323"/>
                  </a:lnTo>
                  <a:lnTo>
                    <a:pt x="150" y="323"/>
                  </a:lnTo>
                  <a:lnTo>
                    <a:pt x="161" y="323"/>
                  </a:lnTo>
                  <a:lnTo>
                    <a:pt x="171" y="323"/>
                  </a:lnTo>
                  <a:lnTo>
                    <a:pt x="182" y="325"/>
                  </a:lnTo>
                  <a:lnTo>
                    <a:pt x="192" y="325"/>
                  </a:lnTo>
                  <a:lnTo>
                    <a:pt x="203" y="325"/>
                  </a:lnTo>
                  <a:lnTo>
                    <a:pt x="212" y="325"/>
                  </a:lnTo>
                  <a:lnTo>
                    <a:pt x="224" y="325"/>
                  </a:lnTo>
                  <a:lnTo>
                    <a:pt x="235" y="325"/>
                  </a:lnTo>
                  <a:lnTo>
                    <a:pt x="247" y="325"/>
                  </a:lnTo>
                  <a:lnTo>
                    <a:pt x="256" y="325"/>
                  </a:lnTo>
                  <a:lnTo>
                    <a:pt x="269" y="327"/>
                  </a:lnTo>
                  <a:lnTo>
                    <a:pt x="277" y="325"/>
                  </a:lnTo>
                  <a:lnTo>
                    <a:pt x="288" y="325"/>
                  </a:lnTo>
                  <a:lnTo>
                    <a:pt x="298" y="325"/>
                  </a:lnTo>
                  <a:lnTo>
                    <a:pt x="309" y="325"/>
                  </a:lnTo>
                  <a:lnTo>
                    <a:pt x="319" y="325"/>
                  </a:lnTo>
                  <a:lnTo>
                    <a:pt x="330" y="325"/>
                  </a:lnTo>
                  <a:lnTo>
                    <a:pt x="338" y="325"/>
                  </a:lnTo>
                  <a:lnTo>
                    <a:pt x="349" y="325"/>
                  </a:lnTo>
                  <a:lnTo>
                    <a:pt x="359" y="323"/>
                  </a:lnTo>
                  <a:lnTo>
                    <a:pt x="368" y="323"/>
                  </a:lnTo>
                  <a:lnTo>
                    <a:pt x="378" y="323"/>
                  </a:lnTo>
                  <a:lnTo>
                    <a:pt x="387" y="323"/>
                  </a:lnTo>
                  <a:lnTo>
                    <a:pt x="397" y="323"/>
                  </a:lnTo>
                  <a:lnTo>
                    <a:pt x="406" y="323"/>
                  </a:lnTo>
                  <a:lnTo>
                    <a:pt x="414" y="323"/>
                  </a:lnTo>
                  <a:lnTo>
                    <a:pt x="423" y="323"/>
                  </a:lnTo>
                  <a:lnTo>
                    <a:pt x="437" y="320"/>
                  </a:lnTo>
                  <a:lnTo>
                    <a:pt x="450" y="318"/>
                  </a:lnTo>
                  <a:lnTo>
                    <a:pt x="463" y="316"/>
                  </a:lnTo>
                  <a:lnTo>
                    <a:pt x="475" y="314"/>
                  </a:lnTo>
                  <a:lnTo>
                    <a:pt x="482" y="310"/>
                  </a:lnTo>
                  <a:lnTo>
                    <a:pt x="490" y="308"/>
                  </a:lnTo>
                  <a:lnTo>
                    <a:pt x="494" y="304"/>
                  </a:lnTo>
                  <a:lnTo>
                    <a:pt x="499" y="302"/>
                  </a:lnTo>
                  <a:lnTo>
                    <a:pt x="499" y="297"/>
                  </a:lnTo>
                  <a:lnTo>
                    <a:pt x="499" y="291"/>
                  </a:lnTo>
                  <a:lnTo>
                    <a:pt x="499" y="282"/>
                  </a:lnTo>
                  <a:lnTo>
                    <a:pt x="501" y="274"/>
                  </a:lnTo>
                  <a:lnTo>
                    <a:pt x="501" y="264"/>
                  </a:lnTo>
                  <a:lnTo>
                    <a:pt x="503" y="255"/>
                  </a:lnTo>
                  <a:lnTo>
                    <a:pt x="503" y="245"/>
                  </a:lnTo>
                  <a:lnTo>
                    <a:pt x="505" y="234"/>
                  </a:lnTo>
                  <a:lnTo>
                    <a:pt x="505" y="223"/>
                  </a:lnTo>
                  <a:lnTo>
                    <a:pt x="505" y="209"/>
                  </a:lnTo>
                  <a:lnTo>
                    <a:pt x="505" y="198"/>
                  </a:lnTo>
                  <a:lnTo>
                    <a:pt x="507" y="187"/>
                  </a:lnTo>
                  <a:lnTo>
                    <a:pt x="507" y="173"/>
                  </a:lnTo>
                  <a:lnTo>
                    <a:pt x="507" y="160"/>
                  </a:lnTo>
                  <a:lnTo>
                    <a:pt x="507" y="147"/>
                  </a:lnTo>
                  <a:lnTo>
                    <a:pt x="507" y="135"/>
                  </a:lnTo>
                  <a:lnTo>
                    <a:pt x="507" y="122"/>
                  </a:lnTo>
                  <a:lnTo>
                    <a:pt x="507" y="109"/>
                  </a:lnTo>
                  <a:lnTo>
                    <a:pt x="507" y="95"/>
                  </a:lnTo>
                  <a:lnTo>
                    <a:pt x="507" y="84"/>
                  </a:lnTo>
                  <a:lnTo>
                    <a:pt x="507" y="71"/>
                  </a:lnTo>
                  <a:lnTo>
                    <a:pt x="507" y="59"/>
                  </a:lnTo>
                  <a:lnTo>
                    <a:pt x="507" y="50"/>
                  </a:lnTo>
                  <a:lnTo>
                    <a:pt x="507" y="40"/>
                  </a:lnTo>
                  <a:lnTo>
                    <a:pt x="507" y="31"/>
                  </a:lnTo>
                  <a:lnTo>
                    <a:pt x="507" y="23"/>
                  </a:lnTo>
                  <a:lnTo>
                    <a:pt x="507" y="15"/>
                  </a:lnTo>
                  <a:lnTo>
                    <a:pt x="507" y="10"/>
                  </a:lnTo>
                  <a:lnTo>
                    <a:pt x="507" y="2"/>
                  </a:lnTo>
                  <a:lnTo>
                    <a:pt x="509" y="0"/>
                  </a:lnTo>
                  <a:lnTo>
                    <a:pt x="509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3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3" name="Forme libre 227"/>
            <p:cNvSpPr>
              <a:spLocks/>
            </p:cNvSpPr>
            <p:nvPr/>
          </p:nvSpPr>
          <p:spPr bwMode="auto">
            <a:xfrm>
              <a:off x="8423275" y="623888"/>
              <a:ext cx="69850" cy="69850"/>
            </a:xfrm>
            <a:custGeom>
              <a:avLst/>
              <a:gdLst>
                <a:gd name="T0" fmla="*/ 62 w 89"/>
                <a:gd name="T1" fmla="*/ 4 h 89"/>
                <a:gd name="T2" fmla="*/ 51 w 89"/>
                <a:gd name="T3" fmla="*/ 0 h 89"/>
                <a:gd name="T4" fmla="*/ 41 w 89"/>
                <a:gd name="T5" fmla="*/ 0 h 89"/>
                <a:gd name="T6" fmla="*/ 34 w 89"/>
                <a:gd name="T7" fmla="*/ 0 h 89"/>
                <a:gd name="T8" fmla="*/ 26 w 89"/>
                <a:gd name="T9" fmla="*/ 4 h 89"/>
                <a:gd name="T10" fmla="*/ 17 w 89"/>
                <a:gd name="T11" fmla="*/ 8 h 89"/>
                <a:gd name="T12" fmla="*/ 11 w 89"/>
                <a:gd name="T13" fmla="*/ 15 h 89"/>
                <a:gd name="T14" fmla="*/ 5 w 89"/>
                <a:gd name="T15" fmla="*/ 21 h 89"/>
                <a:gd name="T16" fmla="*/ 3 w 89"/>
                <a:gd name="T17" fmla="*/ 30 h 89"/>
                <a:gd name="T18" fmla="*/ 0 w 89"/>
                <a:gd name="T19" fmla="*/ 38 h 89"/>
                <a:gd name="T20" fmla="*/ 0 w 89"/>
                <a:gd name="T21" fmla="*/ 46 h 89"/>
                <a:gd name="T22" fmla="*/ 0 w 89"/>
                <a:gd name="T23" fmla="*/ 55 h 89"/>
                <a:gd name="T24" fmla="*/ 3 w 89"/>
                <a:gd name="T25" fmla="*/ 65 h 89"/>
                <a:gd name="T26" fmla="*/ 7 w 89"/>
                <a:gd name="T27" fmla="*/ 70 h 89"/>
                <a:gd name="T28" fmla="*/ 13 w 89"/>
                <a:gd name="T29" fmla="*/ 78 h 89"/>
                <a:gd name="T30" fmla="*/ 20 w 89"/>
                <a:gd name="T31" fmla="*/ 84 h 89"/>
                <a:gd name="T32" fmla="*/ 30 w 89"/>
                <a:gd name="T33" fmla="*/ 89 h 89"/>
                <a:gd name="T34" fmla="*/ 36 w 89"/>
                <a:gd name="T35" fmla="*/ 89 h 89"/>
                <a:gd name="T36" fmla="*/ 45 w 89"/>
                <a:gd name="T37" fmla="*/ 89 h 89"/>
                <a:gd name="T38" fmla="*/ 55 w 89"/>
                <a:gd name="T39" fmla="*/ 89 h 89"/>
                <a:gd name="T40" fmla="*/ 62 w 89"/>
                <a:gd name="T41" fmla="*/ 88 h 89"/>
                <a:gd name="T42" fmla="*/ 68 w 89"/>
                <a:gd name="T43" fmla="*/ 82 h 89"/>
                <a:gd name="T44" fmla="*/ 76 w 89"/>
                <a:gd name="T45" fmla="*/ 78 h 89"/>
                <a:gd name="T46" fmla="*/ 81 w 89"/>
                <a:gd name="T47" fmla="*/ 70 h 89"/>
                <a:gd name="T48" fmla="*/ 87 w 89"/>
                <a:gd name="T49" fmla="*/ 63 h 89"/>
                <a:gd name="T50" fmla="*/ 87 w 89"/>
                <a:gd name="T51" fmla="*/ 53 h 89"/>
                <a:gd name="T52" fmla="*/ 89 w 89"/>
                <a:gd name="T53" fmla="*/ 44 h 89"/>
                <a:gd name="T54" fmla="*/ 87 w 89"/>
                <a:gd name="T55" fmla="*/ 34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3 h 89"/>
                <a:gd name="T62" fmla="*/ 68 w 89"/>
                <a:gd name="T63" fmla="*/ 8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1" y="0"/>
                  </a:lnTo>
                  <a:lnTo>
                    <a:pt x="41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7" y="8"/>
                  </a:lnTo>
                  <a:lnTo>
                    <a:pt x="11" y="15"/>
                  </a:lnTo>
                  <a:lnTo>
                    <a:pt x="5" y="21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5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20" y="84"/>
                  </a:lnTo>
                  <a:lnTo>
                    <a:pt x="30" y="89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5" y="89"/>
                  </a:lnTo>
                  <a:lnTo>
                    <a:pt x="62" y="88"/>
                  </a:lnTo>
                  <a:lnTo>
                    <a:pt x="68" y="82"/>
                  </a:lnTo>
                  <a:lnTo>
                    <a:pt x="76" y="78"/>
                  </a:lnTo>
                  <a:lnTo>
                    <a:pt x="81" y="70"/>
                  </a:lnTo>
                  <a:lnTo>
                    <a:pt x="87" y="63"/>
                  </a:lnTo>
                  <a:lnTo>
                    <a:pt x="87" y="53"/>
                  </a:lnTo>
                  <a:lnTo>
                    <a:pt x="89" y="44"/>
                  </a:lnTo>
                  <a:lnTo>
                    <a:pt x="87" y="34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4" name="Forme libre 228"/>
            <p:cNvSpPr>
              <a:spLocks/>
            </p:cNvSpPr>
            <p:nvPr/>
          </p:nvSpPr>
          <p:spPr bwMode="auto">
            <a:xfrm>
              <a:off x="8589963" y="1138238"/>
              <a:ext cx="71438" cy="69850"/>
            </a:xfrm>
            <a:custGeom>
              <a:avLst/>
              <a:gdLst>
                <a:gd name="T0" fmla="*/ 62 w 89"/>
                <a:gd name="T1" fmla="*/ 4 h 90"/>
                <a:gd name="T2" fmla="*/ 51 w 89"/>
                <a:gd name="T3" fmla="*/ 0 h 90"/>
                <a:gd name="T4" fmla="*/ 43 w 89"/>
                <a:gd name="T5" fmla="*/ 0 h 90"/>
                <a:gd name="T6" fmla="*/ 34 w 89"/>
                <a:gd name="T7" fmla="*/ 0 h 90"/>
                <a:gd name="T8" fmla="*/ 26 w 89"/>
                <a:gd name="T9" fmla="*/ 4 h 90"/>
                <a:gd name="T10" fmla="*/ 19 w 89"/>
                <a:gd name="T11" fmla="*/ 8 h 90"/>
                <a:gd name="T12" fmla="*/ 13 w 89"/>
                <a:gd name="T13" fmla="*/ 16 h 90"/>
                <a:gd name="T14" fmla="*/ 7 w 89"/>
                <a:gd name="T15" fmla="*/ 21 h 90"/>
                <a:gd name="T16" fmla="*/ 3 w 89"/>
                <a:gd name="T17" fmla="*/ 31 h 90"/>
                <a:gd name="T18" fmla="*/ 0 w 89"/>
                <a:gd name="T19" fmla="*/ 38 h 90"/>
                <a:gd name="T20" fmla="*/ 0 w 89"/>
                <a:gd name="T21" fmla="*/ 46 h 90"/>
                <a:gd name="T22" fmla="*/ 0 w 89"/>
                <a:gd name="T23" fmla="*/ 55 h 90"/>
                <a:gd name="T24" fmla="*/ 3 w 89"/>
                <a:gd name="T25" fmla="*/ 65 h 90"/>
                <a:gd name="T26" fmla="*/ 7 w 89"/>
                <a:gd name="T27" fmla="*/ 71 h 90"/>
                <a:gd name="T28" fmla="*/ 13 w 89"/>
                <a:gd name="T29" fmla="*/ 78 h 90"/>
                <a:gd name="T30" fmla="*/ 20 w 89"/>
                <a:gd name="T31" fmla="*/ 84 h 90"/>
                <a:gd name="T32" fmla="*/ 30 w 89"/>
                <a:gd name="T33" fmla="*/ 90 h 90"/>
                <a:gd name="T34" fmla="*/ 38 w 89"/>
                <a:gd name="T35" fmla="*/ 90 h 90"/>
                <a:gd name="T36" fmla="*/ 45 w 89"/>
                <a:gd name="T37" fmla="*/ 90 h 90"/>
                <a:gd name="T38" fmla="*/ 53 w 89"/>
                <a:gd name="T39" fmla="*/ 90 h 90"/>
                <a:gd name="T40" fmla="*/ 62 w 89"/>
                <a:gd name="T41" fmla="*/ 86 h 90"/>
                <a:gd name="T42" fmla="*/ 70 w 89"/>
                <a:gd name="T43" fmla="*/ 80 h 90"/>
                <a:gd name="T44" fmla="*/ 76 w 89"/>
                <a:gd name="T45" fmla="*/ 76 h 90"/>
                <a:gd name="T46" fmla="*/ 81 w 89"/>
                <a:gd name="T47" fmla="*/ 69 h 90"/>
                <a:gd name="T48" fmla="*/ 87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7 w 89"/>
                <a:gd name="T55" fmla="*/ 35 h 90"/>
                <a:gd name="T56" fmla="*/ 85 w 89"/>
                <a:gd name="T57" fmla="*/ 27 h 90"/>
                <a:gd name="T58" fmla="*/ 79 w 89"/>
                <a:gd name="T59" fmla="*/ 19 h 90"/>
                <a:gd name="T60" fmla="*/ 76 w 89"/>
                <a:gd name="T61" fmla="*/ 14 h 90"/>
                <a:gd name="T62" fmla="*/ 68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13" y="16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5"/>
                  </a:lnTo>
                  <a:lnTo>
                    <a:pt x="7" y="71"/>
                  </a:lnTo>
                  <a:lnTo>
                    <a:pt x="13" y="78"/>
                  </a:lnTo>
                  <a:lnTo>
                    <a:pt x="20" y="84"/>
                  </a:lnTo>
                  <a:lnTo>
                    <a:pt x="30" y="90"/>
                  </a:lnTo>
                  <a:lnTo>
                    <a:pt x="38" y="90"/>
                  </a:lnTo>
                  <a:lnTo>
                    <a:pt x="45" y="90"/>
                  </a:lnTo>
                  <a:lnTo>
                    <a:pt x="53" y="90"/>
                  </a:lnTo>
                  <a:lnTo>
                    <a:pt x="62" y="86"/>
                  </a:lnTo>
                  <a:lnTo>
                    <a:pt x="70" y="80"/>
                  </a:lnTo>
                  <a:lnTo>
                    <a:pt x="76" y="76"/>
                  </a:lnTo>
                  <a:lnTo>
                    <a:pt x="81" y="69"/>
                  </a:lnTo>
                  <a:lnTo>
                    <a:pt x="87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7" y="35"/>
                  </a:lnTo>
                  <a:lnTo>
                    <a:pt x="85" y="27"/>
                  </a:lnTo>
                  <a:lnTo>
                    <a:pt x="79" y="19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5" name="Forme libre 229"/>
            <p:cNvSpPr>
              <a:spLocks/>
            </p:cNvSpPr>
            <p:nvPr/>
          </p:nvSpPr>
          <p:spPr bwMode="auto">
            <a:xfrm>
              <a:off x="8499475" y="785813"/>
              <a:ext cx="71438" cy="73025"/>
            </a:xfrm>
            <a:custGeom>
              <a:avLst/>
              <a:gdLst>
                <a:gd name="T0" fmla="*/ 63 w 90"/>
                <a:gd name="T1" fmla="*/ 4 h 92"/>
                <a:gd name="T2" fmla="*/ 54 w 90"/>
                <a:gd name="T3" fmla="*/ 0 h 92"/>
                <a:gd name="T4" fmla="*/ 44 w 90"/>
                <a:gd name="T5" fmla="*/ 0 h 92"/>
                <a:gd name="T6" fmla="*/ 35 w 90"/>
                <a:gd name="T7" fmla="*/ 0 h 92"/>
                <a:gd name="T8" fmla="*/ 27 w 90"/>
                <a:gd name="T9" fmla="*/ 4 h 92"/>
                <a:gd name="T10" fmla="*/ 19 w 90"/>
                <a:gd name="T11" fmla="*/ 10 h 92"/>
                <a:gd name="T12" fmla="*/ 16 w 90"/>
                <a:gd name="T13" fmla="*/ 16 h 92"/>
                <a:gd name="T14" fmla="*/ 8 w 90"/>
                <a:gd name="T15" fmla="*/ 23 h 92"/>
                <a:gd name="T16" fmla="*/ 6 w 90"/>
                <a:gd name="T17" fmla="*/ 31 h 92"/>
                <a:gd name="T18" fmla="*/ 2 w 90"/>
                <a:gd name="T19" fmla="*/ 38 h 92"/>
                <a:gd name="T20" fmla="*/ 0 w 90"/>
                <a:gd name="T21" fmla="*/ 48 h 92"/>
                <a:gd name="T22" fmla="*/ 0 w 90"/>
                <a:gd name="T23" fmla="*/ 56 h 92"/>
                <a:gd name="T24" fmla="*/ 4 w 90"/>
                <a:gd name="T25" fmla="*/ 65 h 92"/>
                <a:gd name="T26" fmla="*/ 8 w 90"/>
                <a:gd name="T27" fmla="*/ 73 h 92"/>
                <a:gd name="T28" fmla="*/ 16 w 90"/>
                <a:gd name="T29" fmla="*/ 80 h 92"/>
                <a:gd name="T30" fmla="*/ 21 w 90"/>
                <a:gd name="T31" fmla="*/ 84 h 92"/>
                <a:gd name="T32" fmla="*/ 31 w 90"/>
                <a:gd name="T33" fmla="*/ 90 h 92"/>
                <a:gd name="T34" fmla="*/ 38 w 90"/>
                <a:gd name="T35" fmla="*/ 92 h 92"/>
                <a:gd name="T36" fmla="*/ 46 w 90"/>
                <a:gd name="T37" fmla="*/ 92 h 92"/>
                <a:gd name="T38" fmla="*/ 56 w 90"/>
                <a:gd name="T39" fmla="*/ 90 h 92"/>
                <a:gd name="T40" fmla="*/ 65 w 90"/>
                <a:gd name="T41" fmla="*/ 88 h 92"/>
                <a:gd name="T42" fmla="*/ 71 w 90"/>
                <a:gd name="T43" fmla="*/ 82 h 92"/>
                <a:gd name="T44" fmla="*/ 78 w 90"/>
                <a:gd name="T45" fmla="*/ 78 h 92"/>
                <a:gd name="T46" fmla="*/ 82 w 90"/>
                <a:gd name="T47" fmla="*/ 71 h 92"/>
                <a:gd name="T48" fmla="*/ 88 w 90"/>
                <a:gd name="T49" fmla="*/ 63 h 92"/>
                <a:gd name="T50" fmla="*/ 90 w 90"/>
                <a:gd name="T51" fmla="*/ 54 h 92"/>
                <a:gd name="T52" fmla="*/ 90 w 90"/>
                <a:gd name="T53" fmla="*/ 44 h 92"/>
                <a:gd name="T54" fmla="*/ 90 w 90"/>
                <a:gd name="T55" fmla="*/ 36 h 92"/>
                <a:gd name="T56" fmla="*/ 88 w 90"/>
                <a:gd name="T57" fmla="*/ 29 h 92"/>
                <a:gd name="T58" fmla="*/ 82 w 90"/>
                <a:gd name="T59" fmla="*/ 19 h 92"/>
                <a:gd name="T60" fmla="*/ 78 w 90"/>
                <a:gd name="T61" fmla="*/ 14 h 92"/>
                <a:gd name="T62" fmla="*/ 71 w 90"/>
                <a:gd name="T63" fmla="*/ 8 h 92"/>
                <a:gd name="T64" fmla="*/ 63 w 90"/>
                <a:gd name="T65" fmla="*/ 4 h 92"/>
                <a:gd name="T66" fmla="*/ 63 w 90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2">
                  <a:moveTo>
                    <a:pt x="63" y="4"/>
                  </a:moveTo>
                  <a:lnTo>
                    <a:pt x="54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19" y="10"/>
                  </a:lnTo>
                  <a:lnTo>
                    <a:pt x="16" y="16"/>
                  </a:lnTo>
                  <a:lnTo>
                    <a:pt x="8" y="23"/>
                  </a:lnTo>
                  <a:lnTo>
                    <a:pt x="6" y="31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6" y="80"/>
                  </a:lnTo>
                  <a:lnTo>
                    <a:pt x="21" y="84"/>
                  </a:lnTo>
                  <a:lnTo>
                    <a:pt x="31" y="90"/>
                  </a:lnTo>
                  <a:lnTo>
                    <a:pt x="38" y="92"/>
                  </a:lnTo>
                  <a:lnTo>
                    <a:pt x="46" y="92"/>
                  </a:lnTo>
                  <a:lnTo>
                    <a:pt x="56" y="90"/>
                  </a:lnTo>
                  <a:lnTo>
                    <a:pt x="65" y="88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1"/>
                  </a:lnTo>
                  <a:lnTo>
                    <a:pt x="88" y="63"/>
                  </a:lnTo>
                  <a:lnTo>
                    <a:pt x="90" y="54"/>
                  </a:lnTo>
                  <a:lnTo>
                    <a:pt x="90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8" y="14"/>
                  </a:lnTo>
                  <a:lnTo>
                    <a:pt x="71" y="8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" name="Forme libre 230"/>
            <p:cNvSpPr>
              <a:spLocks/>
            </p:cNvSpPr>
            <p:nvPr/>
          </p:nvSpPr>
          <p:spPr bwMode="auto">
            <a:xfrm>
              <a:off x="8555038" y="965200"/>
              <a:ext cx="69850" cy="73025"/>
            </a:xfrm>
            <a:custGeom>
              <a:avLst/>
              <a:gdLst>
                <a:gd name="T0" fmla="*/ 63 w 87"/>
                <a:gd name="T1" fmla="*/ 3 h 91"/>
                <a:gd name="T2" fmla="*/ 51 w 87"/>
                <a:gd name="T3" fmla="*/ 0 h 91"/>
                <a:gd name="T4" fmla="*/ 44 w 87"/>
                <a:gd name="T5" fmla="*/ 0 h 91"/>
                <a:gd name="T6" fmla="*/ 34 w 87"/>
                <a:gd name="T7" fmla="*/ 0 h 91"/>
                <a:gd name="T8" fmla="*/ 26 w 87"/>
                <a:gd name="T9" fmla="*/ 3 h 91"/>
                <a:gd name="T10" fmla="*/ 19 w 87"/>
                <a:gd name="T11" fmla="*/ 7 h 91"/>
                <a:gd name="T12" fmla="*/ 13 w 87"/>
                <a:gd name="T13" fmla="*/ 15 h 91"/>
                <a:gd name="T14" fmla="*/ 7 w 87"/>
                <a:gd name="T15" fmla="*/ 22 h 91"/>
                <a:gd name="T16" fmla="*/ 4 w 87"/>
                <a:gd name="T17" fmla="*/ 30 h 91"/>
                <a:gd name="T18" fmla="*/ 0 w 87"/>
                <a:gd name="T19" fmla="*/ 38 h 91"/>
                <a:gd name="T20" fmla="*/ 0 w 87"/>
                <a:gd name="T21" fmla="*/ 47 h 91"/>
                <a:gd name="T22" fmla="*/ 0 w 87"/>
                <a:gd name="T23" fmla="*/ 55 h 91"/>
                <a:gd name="T24" fmla="*/ 4 w 87"/>
                <a:gd name="T25" fmla="*/ 64 h 91"/>
                <a:gd name="T26" fmla="*/ 7 w 87"/>
                <a:gd name="T27" fmla="*/ 72 h 91"/>
                <a:gd name="T28" fmla="*/ 13 w 87"/>
                <a:gd name="T29" fmla="*/ 79 h 91"/>
                <a:gd name="T30" fmla="*/ 21 w 87"/>
                <a:gd name="T31" fmla="*/ 83 h 91"/>
                <a:gd name="T32" fmla="*/ 30 w 87"/>
                <a:gd name="T33" fmla="*/ 89 h 91"/>
                <a:gd name="T34" fmla="*/ 38 w 87"/>
                <a:gd name="T35" fmla="*/ 91 h 91"/>
                <a:gd name="T36" fmla="*/ 45 w 87"/>
                <a:gd name="T37" fmla="*/ 91 h 91"/>
                <a:gd name="T38" fmla="*/ 53 w 87"/>
                <a:gd name="T39" fmla="*/ 89 h 91"/>
                <a:gd name="T40" fmla="*/ 63 w 87"/>
                <a:gd name="T41" fmla="*/ 87 h 91"/>
                <a:gd name="T42" fmla="*/ 70 w 87"/>
                <a:gd name="T43" fmla="*/ 81 h 91"/>
                <a:gd name="T44" fmla="*/ 76 w 87"/>
                <a:gd name="T45" fmla="*/ 78 h 91"/>
                <a:gd name="T46" fmla="*/ 82 w 87"/>
                <a:gd name="T47" fmla="*/ 70 h 91"/>
                <a:gd name="T48" fmla="*/ 87 w 87"/>
                <a:gd name="T49" fmla="*/ 62 h 91"/>
                <a:gd name="T50" fmla="*/ 87 w 87"/>
                <a:gd name="T51" fmla="*/ 53 h 91"/>
                <a:gd name="T52" fmla="*/ 87 w 87"/>
                <a:gd name="T53" fmla="*/ 43 h 91"/>
                <a:gd name="T54" fmla="*/ 87 w 87"/>
                <a:gd name="T55" fmla="*/ 36 h 91"/>
                <a:gd name="T56" fmla="*/ 85 w 87"/>
                <a:gd name="T57" fmla="*/ 26 h 91"/>
                <a:gd name="T58" fmla="*/ 80 w 87"/>
                <a:gd name="T59" fmla="*/ 17 h 91"/>
                <a:gd name="T60" fmla="*/ 76 w 87"/>
                <a:gd name="T61" fmla="*/ 11 h 91"/>
                <a:gd name="T62" fmla="*/ 68 w 87"/>
                <a:gd name="T63" fmla="*/ 7 h 91"/>
                <a:gd name="T64" fmla="*/ 63 w 87"/>
                <a:gd name="T65" fmla="*/ 3 h 91"/>
                <a:gd name="T66" fmla="*/ 63 w 87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91">
                  <a:moveTo>
                    <a:pt x="63" y="3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6" y="3"/>
                  </a:lnTo>
                  <a:lnTo>
                    <a:pt x="19" y="7"/>
                  </a:lnTo>
                  <a:lnTo>
                    <a:pt x="13" y="15"/>
                  </a:lnTo>
                  <a:lnTo>
                    <a:pt x="7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7" y="72"/>
                  </a:lnTo>
                  <a:lnTo>
                    <a:pt x="13" y="79"/>
                  </a:lnTo>
                  <a:lnTo>
                    <a:pt x="21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5" y="91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6" y="78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7" y="53"/>
                  </a:lnTo>
                  <a:lnTo>
                    <a:pt x="87" y="43"/>
                  </a:lnTo>
                  <a:lnTo>
                    <a:pt x="87" y="36"/>
                  </a:lnTo>
                  <a:lnTo>
                    <a:pt x="85" y="26"/>
                  </a:lnTo>
                  <a:lnTo>
                    <a:pt x="80" y="17"/>
                  </a:lnTo>
                  <a:lnTo>
                    <a:pt x="76" y="11"/>
                  </a:lnTo>
                  <a:lnTo>
                    <a:pt x="68" y="7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" name="Forme libre 231"/>
            <p:cNvSpPr>
              <a:spLocks/>
            </p:cNvSpPr>
            <p:nvPr/>
          </p:nvSpPr>
          <p:spPr bwMode="auto">
            <a:xfrm>
              <a:off x="8605838" y="1776413"/>
              <a:ext cx="68263" cy="71438"/>
            </a:xfrm>
            <a:custGeom>
              <a:avLst/>
              <a:gdLst>
                <a:gd name="T0" fmla="*/ 62 w 87"/>
                <a:gd name="T1" fmla="*/ 4 h 92"/>
                <a:gd name="T2" fmla="*/ 51 w 87"/>
                <a:gd name="T3" fmla="*/ 0 h 92"/>
                <a:gd name="T4" fmla="*/ 43 w 87"/>
                <a:gd name="T5" fmla="*/ 0 h 92"/>
                <a:gd name="T6" fmla="*/ 34 w 87"/>
                <a:gd name="T7" fmla="*/ 0 h 92"/>
                <a:gd name="T8" fmla="*/ 26 w 87"/>
                <a:gd name="T9" fmla="*/ 4 h 92"/>
                <a:gd name="T10" fmla="*/ 19 w 87"/>
                <a:gd name="T11" fmla="*/ 8 h 92"/>
                <a:gd name="T12" fmla="*/ 13 w 87"/>
                <a:gd name="T13" fmla="*/ 16 h 92"/>
                <a:gd name="T14" fmla="*/ 7 w 87"/>
                <a:gd name="T15" fmla="*/ 21 h 92"/>
                <a:gd name="T16" fmla="*/ 3 w 87"/>
                <a:gd name="T17" fmla="*/ 31 h 92"/>
                <a:gd name="T18" fmla="*/ 0 w 87"/>
                <a:gd name="T19" fmla="*/ 38 h 92"/>
                <a:gd name="T20" fmla="*/ 0 w 87"/>
                <a:gd name="T21" fmla="*/ 48 h 92"/>
                <a:gd name="T22" fmla="*/ 0 w 87"/>
                <a:gd name="T23" fmla="*/ 56 h 92"/>
                <a:gd name="T24" fmla="*/ 3 w 87"/>
                <a:gd name="T25" fmla="*/ 65 h 92"/>
                <a:gd name="T26" fmla="*/ 7 w 87"/>
                <a:gd name="T27" fmla="*/ 73 h 92"/>
                <a:gd name="T28" fmla="*/ 13 w 87"/>
                <a:gd name="T29" fmla="*/ 78 h 92"/>
                <a:gd name="T30" fmla="*/ 19 w 87"/>
                <a:gd name="T31" fmla="*/ 84 h 92"/>
                <a:gd name="T32" fmla="*/ 28 w 87"/>
                <a:gd name="T33" fmla="*/ 90 h 92"/>
                <a:gd name="T34" fmla="*/ 36 w 87"/>
                <a:gd name="T35" fmla="*/ 92 h 92"/>
                <a:gd name="T36" fmla="*/ 43 w 87"/>
                <a:gd name="T37" fmla="*/ 92 h 92"/>
                <a:gd name="T38" fmla="*/ 53 w 87"/>
                <a:gd name="T39" fmla="*/ 90 h 92"/>
                <a:gd name="T40" fmla="*/ 62 w 87"/>
                <a:gd name="T41" fmla="*/ 88 h 92"/>
                <a:gd name="T42" fmla="*/ 70 w 87"/>
                <a:gd name="T43" fmla="*/ 82 h 92"/>
                <a:gd name="T44" fmla="*/ 76 w 87"/>
                <a:gd name="T45" fmla="*/ 78 h 92"/>
                <a:gd name="T46" fmla="*/ 81 w 87"/>
                <a:gd name="T47" fmla="*/ 71 h 92"/>
                <a:gd name="T48" fmla="*/ 87 w 87"/>
                <a:gd name="T49" fmla="*/ 63 h 92"/>
                <a:gd name="T50" fmla="*/ 87 w 87"/>
                <a:gd name="T51" fmla="*/ 54 h 92"/>
                <a:gd name="T52" fmla="*/ 87 w 87"/>
                <a:gd name="T53" fmla="*/ 44 h 92"/>
                <a:gd name="T54" fmla="*/ 87 w 87"/>
                <a:gd name="T55" fmla="*/ 35 h 92"/>
                <a:gd name="T56" fmla="*/ 85 w 87"/>
                <a:gd name="T57" fmla="*/ 29 h 92"/>
                <a:gd name="T58" fmla="*/ 79 w 87"/>
                <a:gd name="T59" fmla="*/ 19 h 92"/>
                <a:gd name="T60" fmla="*/ 76 w 87"/>
                <a:gd name="T61" fmla="*/ 14 h 92"/>
                <a:gd name="T62" fmla="*/ 68 w 87"/>
                <a:gd name="T63" fmla="*/ 8 h 92"/>
                <a:gd name="T64" fmla="*/ 62 w 87"/>
                <a:gd name="T65" fmla="*/ 4 h 92"/>
                <a:gd name="T66" fmla="*/ 62 w 87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92">
                  <a:moveTo>
                    <a:pt x="62" y="4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13" y="16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3" y="65"/>
                  </a:lnTo>
                  <a:lnTo>
                    <a:pt x="7" y="73"/>
                  </a:lnTo>
                  <a:lnTo>
                    <a:pt x="13" y="78"/>
                  </a:lnTo>
                  <a:lnTo>
                    <a:pt x="19" y="84"/>
                  </a:lnTo>
                  <a:lnTo>
                    <a:pt x="28" y="90"/>
                  </a:lnTo>
                  <a:lnTo>
                    <a:pt x="36" y="92"/>
                  </a:lnTo>
                  <a:lnTo>
                    <a:pt x="43" y="92"/>
                  </a:lnTo>
                  <a:lnTo>
                    <a:pt x="53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6" y="78"/>
                  </a:lnTo>
                  <a:lnTo>
                    <a:pt x="81" y="71"/>
                  </a:lnTo>
                  <a:lnTo>
                    <a:pt x="87" y="63"/>
                  </a:lnTo>
                  <a:lnTo>
                    <a:pt x="87" y="54"/>
                  </a:lnTo>
                  <a:lnTo>
                    <a:pt x="87" y="44"/>
                  </a:lnTo>
                  <a:lnTo>
                    <a:pt x="87" y="35"/>
                  </a:lnTo>
                  <a:lnTo>
                    <a:pt x="85" y="29"/>
                  </a:lnTo>
                  <a:lnTo>
                    <a:pt x="79" y="19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" name="Forme libre 232"/>
            <p:cNvSpPr>
              <a:spLocks/>
            </p:cNvSpPr>
            <p:nvPr/>
          </p:nvSpPr>
          <p:spPr bwMode="auto">
            <a:xfrm>
              <a:off x="8602663" y="1949450"/>
              <a:ext cx="71438" cy="73025"/>
            </a:xfrm>
            <a:custGeom>
              <a:avLst/>
              <a:gdLst>
                <a:gd name="T0" fmla="*/ 64 w 91"/>
                <a:gd name="T1" fmla="*/ 4 h 91"/>
                <a:gd name="T2" fmla="*/ 55 w 91"/>
                <a:gd name="T3" fmla="*/ 0 h 91"/>
                <a:gd name="T4" fmla="*/ 45 w 91"/>
                <a:gd name="T5" fmla="*/ 0 h 91"/>
                <a:gd name="T6" fmla="*/ 36 w 91"/>
                <a:gd name="T7" fmla="*/ 0 h 91"/>
                <a:gd name="T8" fmla="*/ 28 w 91"/>
                <a:gd name="T9" fmla="*/ 4 h 91"/>
                <a:gd name="T10" fmla="*/ 21 w 91"/>
                <a:gd name="T11" fmla="*/ 9 h 91"/>
                <a:gd name="T12" fmla="*/ 13 w 91"/>
                <a:gd name="T13" fmla="*/ 15 h 91"/>
                <a:gd name="T14" fmla="*/ 7 w 91"/>
                <a:gd name="T15" fmla="*/ 23 h 91"/>
                <a:gd name="T16" fmla="*/ 5 w 91"/>
                <a:gd name="T17" fmla="*/ 30 h 91"/>
                <a:gd name="T18" fmla="*/ 0 w 91"/>
                <a:gd name="T19" fmla="*/ 38 h 91"/>
                <a:gd name="T20" fmla="*/ 0 w 91"/>
                <a:gd name="T21" fmla="*/ 48 h 91"/>
                <a:gd name="T22" fmla="*/ 0 w 91"/>
                <a:gd name="T23" fmla="*/ 55 h 91"/>
                <a:gd name="T24" fmla="*/ 5 w 91"/>
                <a:gd name="T25" fmla="*/ 65 h 91"/>
                <a:gd name="T26" fmla="*/ 9 w 91"/>
                <a:gd name="T27" fmla="*/ 72 h 91"/>
                <a:gd name="T28" fmla="*/ 15 w 91"/>
                <a:gd name="T29" fmla="*/ 80 h 91"/>
                <a:gd name="T30" fmla="*/ 23 w 91"/>
                <a:gd name="T31" fmla="*/ 84 h 91"/>
                <a:gd name="T32" fmla="*/ 30 w 91"/>
                <a:gd name="T33" fmla="*/ 89 h 91"/>
                <a:gd name="T34" fmla="*/ 38 w 91"/>
                <a:gd name="T35" fmla="*/ 91 h 91"/>
                <a:gd name="T36" fmla="*/ 47 w 91"/>
                <a:gd name="T37" fmla="*/ 91 h 91"/>
                <a:gd name="T38" fmla="*/ 55 w 91"/>
                <a:gd name="T39" fmla="*/ 89 h 91"/>
                <a:gd name="T40" fmla="*/ 64 w 91"/>
                <a:gd name="T41" fmla="*/ 87 h 91"/>
                <a:gd name="T42" fmla="*/ 70 w 91"/>
                <a:gd name="T43" fmla="*/ 82 h 91"/>
                <a:gd name="T44" fmla="*/ 78 w 91"/>
                <a:gd name="T45" fmla="*/ 78 h 91"/>
                <a:gd name="T46" fmla="*/ 83 w 91"/>
                <a:gd name="T47" fmla="*/ 70 h 91"/>
                <a:gd name="T48" fmla="*/ 89 w 91"/>
                <a:gd name="T49" fmla="*/ 63 h 91"/>
                <a:gd name="T50" fmla="*/ 91 w 91"/>
                <a:gd name="T51" fmla="*/ 53 h 91"/>
                <a:gd name="T52" fmla="*/ 91 w 91"/>
                <a:gd name="T53" fmla="*/ 44 h 91"/>
                <a:gd name="T54" fmla="*/ 89 w 91"/>
                <a:gd name="T55" fmla="*/ 36 h 91"/>
                <a:gd name="T56" fmla="*/ 87 w 91"/>
                <a:gd name="T57" fmla="*/ 29 h 91"/>
                <a:gd name="T58" fmla="*/ 81 w 91"/>
                <a:gd name="T59" fmla="*/ 19 h 91"/>
                <a:gd name="T60" fmla="*/ 78 w 91"/>
                <a:gd name="T61" fmla="*/ 13 h 91"/>
                <a:gd name="T62" fmla="*/ 70 w 91"/>
                <a:gd name="T63" fmla="*/ 8 h 91"/>
                <a:gd name="T64" fmla="*/ 64 w 91"/>
                <a:gd name="T65" fmla="*/ 4 h 91"/>
                <a:gd name="T66" fmla="*/ 64 w 91"/>
                <a:gd name="T67" fmla="*/ 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4" y="4"/>
                  </a:moveTo>
                  <a:lnTo>
                    <a:pt x="55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9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5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5" y="65"/>
                  </a:lnTo>
                  <a:lnTo>
                    <a:pt x="9" y="72"/>
                  </a:lnTo>
                  <a:lnTo>
                    <a:pt x="15" y="80"/>
                  </a:lnTo>
                  <a:lnTo>
                    <a:pt x="23" y="84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7" y="91"/>
                  </a:lnTo>
                  <a:lnTo>
                    <a:pt x="55" y="89"/>
                  </a:lnTo>
                  <a:lnTo>
                    <a:pt x="64" y="87"/>
                  </a:lnTo>
                  <a:lnTo>
                    <a:pt x="70" y="82"/>
                  </a:lnTo>
                  <a:lnTo>
                    <a:pt x="78" y="78"/>
                  </a:lnTo>
                  <a:lnTo>
                    <a:pt x="83" y="70"/>
                  </a:lnTo>
                  <a:lnTo>
                    <a:pt x="89" y="63"/>
                  </a:lnTo>
                  <a:lnTo>
                    <a:pt x="91" y="53"/>
                  </a:lnTo>
                  <a:lnTo>
                    <a:pt x="91" y="44"/>
                  </a:lnTo>
                  <a:lnTo>
                    <a:pt x="89" y="36"/>
                  </a:lnTo>
                  <a:lnTo>
                    <a:pt x="87" y="29"/>
                  </a:lnTo>
                  <a:lnTo>
                    <a:pt x="81" y="19"/>
                  </a:lnTo>
                  <a:lnTo>
                    <a:pt x="78" y="13"/>
                  </a:lnTo>
                  <a:lnTo>
                    <a:pt x="70" y="8"/>
                  </a:lnTo>
                  <a:lnTo>
                    <a:pt x="64" y="4"/>
                  </a:lnTo>
                  <a:lnTo>
                    <a:pt x="6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" name="Forme libre 233"/>
            <p:cNvSpPr>
              <a:spLocks/>
            </p:cNvSpPr>
            <p:nvPr/>
          </p:nvSpPr>
          <p:spPr bwMode="auto">
            <a:xfrm>
              <a:off x="8604250" y="2112963"/>
              <a:ext cx="69850" cy="69850"/>
            </a:xfrm>
            <a:custGeom>
              <a:avLst/>
              <a:gdLst>
                <a:gd name="T0" fmla="*/ 62 w 89"/>
                <a:gd name="T1" fmla="*/ 4 h 90"/>
                <a:gd name="T2" fmla="*/ 53 w 89"/>
                <a:gd name="T3" fmla="*/ 0 h 90"/>
                <a:gd name="T4" fmla="*/ 45 w 89"/>
                <a:gd name="T5" fmla="*/ 0 h 90"/>
                <a:gd name="T6" fmla="*/ 36 w 89"/>
                <a:gd name="T7" fmla="*/ 0 h 90"/>
                <a:gd name="T8" fmla="*/ 28 w 89"/>
                <a:gd name="T9" fmla="*/ 4 h 90"/>
                <a:gd name="T10" fmla="*/ 21 w 89"/>
                <a:gd name="T11" fmla="*/ 8 h 90"/>
                <a:gd name="T12" fmla="*/ 13 w 89"/>
                <a:gd name="T13" fmla="*/ 14 h 90"/>
                <a:gd name="T14" fmla="*/ 7 w 89"/>
                <a:gd name="T15" fmla="*/ 21 h 90"/>
                <a:gd name="T16" fmla="*/ 3 w 89"/>
                <a:gd name="T17" fmla="*/ 31 h 90"/>
                <a:gd name="T18" fmla="*/ 0 w 89"/>
                <a:gd name="T19" fmla="*/ 38 h 90"/>
                <a:gd name="T20" fmla="*/ 0 w 89"/>
                <a:gd name="T21" fmla="*/ 46 h 90"/>
                <a:gd name="T22" fmla="*/ 0 w 89"/>
                <a:gd name="T23" fmla="*/ 55 h 90"/>
                <a:gd name="T24" fmla="*/ 3 w 89"/>
                <a:gd name="T25" fmla="*/ 63 h 90"/>
                <a:gd name="T26" fmla="*/ 9 w 89"/>
                <a:gd name="T27" fmla="*/ 71 h 90"/>
                <a:gd name="T28" fmla="*/ 15 w 89"/>
                <a:gd name="T29" fmla="*/ 78 h 90"/>
                <a:gd name="T30" fmla="*/ 21 w 89"/>
                <a:gd name="T31" fmla="*/ 84 h 90"/>
                <a:gd name="T32" fmla="*/ 30 w 89"/>
                <a:gd name="T33" fmla="*/ 90 h 90"/>
                <a:gd name="T34" fmla="*/ 38 w 89"/>
                <a:gd name="T35" fmla="*/ 90 h 90"/>
                <a:gd name="T36" fmla="*/ 45 w 89"/>
                <a:gd name="T37" fmla="*/ 90 h 90"/>
                <a:gd name="T38" fmla="*/ 55 w 89"/>
                <a:gd name="T39" fmla="*/ 90 h 90"/>
                <a:gd name="T40" fmla="*/ 64 w 89"/>
                <a:gd name="T41" fmla="*/ 86 h 90"/>
                <a:gd name="T42" fmla="*/ 72 w 89"/>
                <a:gd name="T43" fmla="*/ 80 h 90"/>
                <a:gd name="T44" fmla="*/ 78 w 89"/>
                <a:gd name="T45" fmla="*/ 76 h 90"/>
                <a:gd name="T46" fmla="*/ 83 w 89"/>
                <a:gd name="T47" fmla="*/ 69 h 90"/>
                <a:gd name="T48" fmla="*/ 89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9 w 89"/>
                <a:gd name="T55" fmla="*/ 35 h 90"/>
                <a:gd name="T56" fmla="*/ 87 w 89"/>
                <a:gd name="T57" fmla="*/ 27 h 90"/>
                <a:gd name="T58" fmla="*/ 81 w 89"/>
                <a:gd name="T59" fmla="*/ 19 h 90"/>
                <a:gd name="T60" fmla="*/ 78 w 89"/>
                <a:gd name="T61" fmla="*/ 14 h 90"/>
                <a:gd name="T62" fmla="*/ 70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8"/>
                  </a:lnTo>
                  <a:lnTo>
                    <a:pt x="13" y="14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3"/>
                  </a:lnTo>
                  <a:lnTo>
                    <a:pt x="9" y="71"/>
                  </a:lnTo>
                  <a:lnTo>
                    <a:pt x="15" y="78"/>
                  </a:lnTo>
                  <a:lnTo>
                    <a:pt x="21" y="84"/>
                  </a:lnTo>
                  <a:lnTo>
                    <a:pt x="30" y="90"/>
                  </a:lnTo>
                  <a:lnTo>
                    <a:pt x="38" y="90"/>
                  </a:lnTo>
                  <a:lnTo>
                    <a:pt x="45" y="90"/>
                  </a:lnTo>
                  <a:lnTo>
                    <a:pt x="55" y="90"/>
                  </a:lnTo>
                  <a:lnTo>
                    <a:pt x="64" y="86"/>
                  </a:lnTo>
                  <a:lnTo>
                    <a:pt x="72" y="80"/>
                  </a:lnTo>
                  <a:lnTo>
                    <a:pt x="78" y="76"/>
                  </a:lnTo>
                  <a:lnTo>
                    <a:pt x="83" y="69"/>
                  </a:lnTo>
                  <a:lnTo>
                    <a:pt x="89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9" y="35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8" y="14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" name="Forme libre 234"/>
            <p:cNvSpPr>
              <a:spLocks/>
            </p:cNvSpPr>
            <p:nvPr/>
          </p:nvSpPr>
          <p:spPr bwMode="auto">
            <a:xfrm>
              <a:off x="8531225" y="2603500"/>
              <a:ext cx="73025" cy="73025"/>
            </a:xfrm>
            <a:custGeom>
              <a:avLst/>
              <a:gdLst>
                <a:gd name="T0" fmla="*/ 65 w 92"/>
                <a:gd name="T1" fmla="*/ 6 h 91"/>
                <a:gd name="T2" fmla="*/ 56 w 92"/>
                <a:gd name="T3" fmla="*/ 2 h 91"/>
                <a:gd name="T4" fmla="*/ 46 w 92"/>
                <a:gd name="T5" fmla="*/ 0 h 91"/>
                <a:gd name="T6" fmla="*/ 38 w 92"/>
                <a:gd name="T7" fmla="*/ 0 h 91"/>
                <a:gd name="T8" fmla="*/ 31 w 92"/>
                <a:gd name="T9" fmla="*/ 4 h 91"/>
                <a:gd name="T10" fmla="*/ 21 w 92"/>
                <a:gd name="T11" fmla="*/ 9 h 91"/>
                <a:gd name="T12" fmla="*/ 14 w 92"/>
                <a:gd name="T13" fmla="*/ 15 h 91"/>
                <a:gd name="T14" fmla="*/ 8 w 92"/>
                <a:gd name="T15" fmla="*/ 23 h 91"/>
                <a:gd name="T16" fmla="*/ 6 w 92"/>
                <a:gd name="T17" fmla="*/ 30 h 91"/>
                <a:gd name="T18" fmla="*/ 0 w 92"/>
                <a:gd name="T19" fmla="*/ 38 h 91"/>
                <a:gd name="T20" fmla="*/ 0 w 92"/>
                <a:gd name="T21" fmla="*/ 48 h 91"/>
                <a:gd name="T22" fmla="*/ 2 w 92"/>
                <a:gd name="T23" fmla="*/ 55 h 91"/>
                <a:gd name="T24" fmla="*/ 6 w 92"/>
                <a:gd name="T25" fmla="*/ 65 h 91"/>
                <a:gd name="T26" fmla="*/ 10 w 92"/>
                <a:gd name="T27" fmla="*/ 72 h 91"/>
                <a:gd name="T28" fmla="*/ 16 w 92"/>
                <a:gd name="T29" fmla="*/ 80 h 91"/>
                <a:gd name="T30" fmla="*/ 23 w 92"/>
                <a:gd name="T31" fmla="*/ 84 h 91"/>
                <a:gd name="T32" fmla="*/ 31 w 92"/>
                <a:gd name="T33" fmla="*/ 89 h 91"/>
                <a:gd name="T34" fmla="*/ 38 w 92"/>
                <a:gd name="T35" fmla="*/ 91 h 91"/>
                <a:gd name="T36" fmla="*/ 48 w 92"/>
                <a:gd name="T37" fmla="*/ 91 h 91"/>
                <a:gd name="T38" fmla="*/ 57 w 92"/>
                <a:gd name="T39" fmla="*/ 89 h 91"/>
                <a:gd name="T40" fmla="*/ 65 w 92"/>
                <a:gd name="T41" fmla="*/ 87 h 91"/>
                <a:gd name="T42" fmla="*/ 73 w 92"/>
                <a:gd name="T43" fmla="*/ 82 h 91"/>
                <a:gd name="T44" fmla="*/ 80 w 92"/>
                <a:gd name="T45" fmla="*/ 78 h 91"/>
                <a:gd name="T46" fmla="*/ 84 w 92"/>
                <a:gd name="T47" fmla="*/ 70 h 91"/>
                <a:gd name="T48" fmla="*/ 90 w 92"/>
                <a:gd name="T49" fmla="*/ 63 h 91"/>
                <a:gd name="T50" fmla="*/ 92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9 h 91"/>
                <a:gd name="T58" fmla="*/ 82 w 92"/>
                <a:gd name="T59" fmla="*/ 19 h 91"/>
                <a:gd name="T60" fmla="*/ 78 w 92"/>
                <a:gd name="T61" fmla="*/ 13 h 91"/>
                <a:gd name="T62" fmla="*/ 71 w 92"/>
                <a:gd name="T63" fmla="*/ 9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6" y="2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9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6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2" y="55"/>
                  </a:lnTo>
                  <a:lnTo>
                    <a:pt x="6" y="65"/>
                  </a:lnTo>
                  <a:lnTo>
                    <a:pt x="10" y="72"/>
                  </a:lnTo>
                  <a:lnTo>
                    <a:pt x="16" y="80"/>
                  </a:lnTo>
                  <a:lnTo>
                    <a:pt x="23" y="84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8" y="91"/>
                  </a:lnTo>
                  <a:lnTo>
                    <a:pt x="57" y="89"/>
                  </a:lnTo>
                  <a:lnTo>
                    <a:pt x="65" y="87"/>
                  </a:lnTo>
                  <a:lnTo>
                    <a:pt x="73" y="82"/>
                  </a:lnTo>
                  <a:lnTo>
                    <a:pt x="80" y="78"/>
                  </a:lnTo>
                  <a:lnTo>
                    <a:pt x="84" y="70"/>
                  </a:lnTo>
                  <a:lnTo>
                    <a:pt x="90" y="63"/>
                  </a:lnTo>
                  <a:lnTo>
                    <a:pt x="92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1" y="9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1" name="Forme libre 235"/>
            <p:cNvSpPr>
              <a:spLocks/>
            </p:cNvSpPr>
            <p:nvPr/>
          </p:nvSpPr>
          <p:spPr bwMode="auto">
            <a:xfrm>
              <a:off x="8610600" y="1612900"/>
              <a:ext cx="69850" cy="73025"/>
            </a:xfrm>
            <a:custGeom>
              <a:avLst/>
              <a:gdLst>
                <a:gd name="T0" fmla="*/ 63 w 90"/>
                <a:gd name="T1" fmla="*/ 6 h 91"/>
                <a:gd name="T2" fmla="*/ 52 w 90"/>
                <a:gd name="T3" fmla="*/ 0 h 91"/>
                <a:gd name="T4" fmla="*/ 44 w 90"/>
                <a:gd name="T5" fmla="*/ 0 h 91"/>
                <a:gd name="T6" fmla="*/ 34 w 90"/>
                <a:gd name="T7" fmla="*/ 0 h 91"/>
                <a:gd name="T8" fmla="*/ 27 w 90"/>
                <a:gd name="T9" fmla="*/ 6 h 91"/>
                <a:gd name="T10" fmla="*/ 19 w 90"/>
                <a:gd name="T11" fmla="*/ 10 h 91"/>
                <a:gd name="T12" fmla="*/ 14 w 90"/>
                <a:gd name="T13" fmla="*/ 15 h 91"/>
                <a:gd name="T14" fmla="*/ 8 w 90"/>
                <a:gd name="T15" fmla="*/ 23 h 91"/>
                <a:gd name="T16" fmla="*/ 4 w 90"/>
                <a:gd name="T17" fmla="*/ 32 h 91"/>
                <a:gd name="T18" fmla="*/ 0 w 90"/>
                <a:gd name="T19" fmla="*/ 38 h 91"/>
                <a:gd name="T20" fmla="*/ 0 w 90"/>
                <a:gd name="T21" fmla="*/ 48 h 91"/>
                <a:gd name="T22" fmla="*/ 0 w 90"/>
                <a:gd name="T23" fmla="*/ 57 h 91"/>
                <a:gd name="T24" fmla="*/ 4 w 90"/>
                <a:gd name="T25" fmla="*/ 65 h 91"/>
                <a:gd name="T26" fmla="*/ 8 w 90"/>
                <a:gd name="T27" fmla="*/ 72 h 91"/>
                <a:gd name="T28" fmla="*/ 14 w 90"/>
                <a:gd name="T29" fmla="*/ 80 h 91"/>
                <a:gd name="T30" fmla="*/ 21 w 90"/>
                <a:gd name="T31" fmla="*/ 84 h 91"/>
                <a:gd name="T32" fmla="*/ 31 w 90"/>
                <a:gd name="T33" fmla="*/ 89 h 91"/>
                <a:gd name="T34" fmla="*/ 38 w 90"/>
                <a:gd name="T35" fmla="*/ 91 h 91"/>
                <a:gd name="T36" fmla="*/ 46 w 90"/>
                <a:gd name="T37" fmla="*/ 91 h 91"/>
                <a:gd name="T38" fmla="*/ 55 w 90"/>
                <a:gd name="T39" fmla="*/ 89 h 91"/>
                <a:gd name="T40" fmla="*/ 65 w 90"/>
                <a:gd name="T41" fmla="*/ 89 h 91"/>
                <a:gd name="T42" fmla="*/ 71 w 90"/>
                <a:gd name="T43" fmla="*/ 84 h 91"/>
                <a:gd name="T44" fmla="*/ 76 w 90"/>
                <a:gd name="T45" fmla="*/ 76 h 91"/>
                <a:gd name="T46" fmla="*/ 82 w 90"/>
                <a:gd name="T47" fmla="*/ 70 h 91"/>
                <a:gd name="T48" fmla="*/ 90 w 90"/>
                <a:gd name="T49" fmla="*/ 63 h 91"/>
                <a:gd name="T50" fmla="*/ 90 w 90"/>
                <a:gd name="T51" fmla="*/ 53 h 91"/>
                <a:gd name="T52" fmla="*/ 90 w 90"/>
                <a:gd name="T53" fmla="*/ 44 h 91"/>
                <a:gd name="T54" fmla="*/ 90 w 90"/>
                <a:gd name="T55" fmla="*/ 36 h 91"/>
                <a:gd name="T56" fmla="*/ 88 w 90"/>
                <a:gd name="T57" fmla="*/ 29 h 91"/>
                <a:gd name="T58" fmla="*/ 82 w 90"/>
                <a:gd name="T59" fmla="*/ 21 h 91"/>
                <a:gd name="T60" fmla="*/ 76 w 90"/>
                <a:gd name="T61" fmla="*/ 13 h 91"/>
                <a:gd name="T62" fmla="*/ 71 w 90"/>
                <a:gd name="T63" fmla="*/ 8 h 91"/>
                <a:gd name="T64" fmla="*/ 63 w 90"/>
                <a:gd name="T65" fmla="*/ 6 h 91"/>
                <a:gd name="T66" fmla="*/ 63 w 90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1">
                  <a:moveTo>
                    <a:pt x="63" y="6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6"/>
                  </a:lnTo>
                  <a:lnTo>
                    <a:pt x="19" y="10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4" y="32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1" y="84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5" y="89"/>
                  </a:lnTo>
                  <a:lnTo>
                    <a:pt x="71" y="84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90" y="63"/>
                  </a:lnTo>
                  <a:lnTo>
                    <a:pt x="90" y="53"/>
                  </a:lnTo>
                  <a:lnTo>
                    <a:pt x="90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6" y="13"/>
                  </a:lnTo>
                  <a:lnTo>
                    <a:pt x="71" y="8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2" name="Forme libre 236"/>
            <p:cNvSpPr>
              <a:spLocks/>
            </p:cNvSpPr>
            <p:nvPr/>
          </p:nvSpPr>
          <p:spPr bwMode="auto">
            <a:xfrm>
              <a:off x="8604250" y="1314450"/>
              <a:ext cx="69850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3 w 89"/>
                <a:gd name="T5" fmla="*/ 0 h 89"/>
                <a:gd name="T6" fmla="*/ 34 w 89"/>
                <a:gd name="T7" fmla="*/ 0 h 89"/>
                <a:gd name="T8" fmla="*/ 26 w 89"/>
                <a:gd name="T9" fmla="*/ 4 h 89"/>
                <a:gd name="T10" fmla="*/ 19 w 89"/>
                <a:gd name="T11" fmla="*/ 7 h 89"/>
                <a:gd name="T12" fmla="*/ 13 w 89"/>
                <a:gd name="T13" fmla="*/ 13 h 89"/>
                <a:gd name="T14" fmla="*/ 7 w 89"/>
                <a:gd name="T15" fmla="*/ 21 h 89"/>
                <a:gd name="T16" fmla="*/ 3 w 89"/>
                <a:gd name="T17" fmla="*/ 30 h 89"/>
                <a:gd name="T18" fmla="*/ 0 w 89"/>
                <a:gd name="T19" fmla="*/ 38 h 89"/>
                <a:gd name="T20" fmla="*/ 0 w 89"/>
                <a:gd name="T21" fmla="*/ 45 h 89"/>
                <a:gd name="T22" fmla="*/ 0 w 89"/>
                <a:gd name="T23" fmla="*/ 55 h 89"/>
                <a:gd name="T24" fmla="*/ 3 w 89"/>
                <a:gd name="T25" fmla="*/ 62 h 89"/>
                <a:gd name="T26" fmla="*/ 7 w 89"/>
                <a:gd name="T27" fmla="*/ 70 h 89"/>
                <a:gd name="T28" fmla="*/ 13 w 89"/>
                <a:gd name="T29" fmla="*/ 78 h 89"/>
                <a:gd name="T30" fmla="*/ 21 w 89"/>
                <a:gd name="T31" fmla="*/ 81 h 89"/>
                <a:gd name="T32" fmla="*/ 28 w 89"/>
                <a:gd name="T33" fmla="*/ 87 h 89"/>
                <a:gd name="T34" fmla="*/ 36 w 89"/>
                <a:gd name="T35" fmla="*/ 89 h 89"/>
                <a:gd name="T36" fmla="*/ 45 w 89"/>
                <a:gd name="T37" fmla="*/ 89 h 89"/>
                <a:gd name="T38" fmla="*/ 53 w 89"/>
                <a:gd name="T39" fmla="*/ 87 h 89"/>
                <a:gd name="T40" fmla="*/ 62 w 89"/>
                <a:gd name="T41" fmla="*/ 87 h 89"/>
                <a:gd name="T42" fmla="*/ 70 w 89"/>
                <a:gd name="T43" fmla="*/ 81 h 89"/>
                <a:gd name="T44" fmla="*/ 78 w 89"/>
                <a:gd name="T45" fmla="*/ 76 h 89"/>
                <a:gd name="T46" fmla="*/ 81 w 89"/>
                <a:gd name="T47" fmla="*/ 68 h 89"/>
                <a:gd name="T48" fmla="*/ 87 w 89"/>
                <a:gd name="T49" fmla="*/ 62 h 89"/>
                <a:gd name="T50" fmla="*/ 89 w 89"/>
                <a:gd name="T51" fmla="*/ 51 h 89"/>
                <a:gd name="T52" fmla="*/ 89 w 89"/>
                <a:gd name="T53" fmla="*/ 43 h 89"/>
                <a:gd name="T54" fmla="*/ 87 w 89"/>
                <a:gd name="T55" fmla="*/ 34 h 89"/>
                <a:gd name="T56" fmla="*/ 85 w 89"/>
                <a:gd name="T57" fmla="*/ 26 h 89"/>
                <a:gd name="T58" fmla="*/ 79 w 89"/>
                <a:gd name="T59" fmla="*/ 19 h 89"/>
                <a:gd name="T60" fmla="*/ 76 w 89"/>
                <a:gd name="T61" fmla="*/ 13 h 89"/>
                <a:gd name="T62" fmla="*/ 68 w 89"/>
                <a:gd name="T63" fmla="*/ 5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3" y="62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21" y="81"/>
                  </a:lnTo>
                  <a:lnTo>
                    <a:pt x="28" y="87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3" y="87"/>
                  </a:lnTo>
                  <a:lnTo>
                    <a:pt x="62" y="87"/>
                  </a:lnTo>
                  <a:lnTo>
                    <a:pt x="70" y="81"/>
                  </a:lnTo>
                  <a:lnTo>
                    <a:pt x="78" y="76"/>
                  </a:lnTo>
                  <a:lnTo>
                    <a:pt x="81" y="68"/>
                  </a:lnTo>
                  <a:lnTo>
                    <a:pt x="87" y="62"/>
                  </a:lnTo>
                  <a:lnTo>
                    <a:pt x="89" y="51"/>
                  </a:lnTo>
                  <a:lnTo>
                    <a:pt x="89" y="43"/>
                  </a:lnTo>
                  <a:lnTo>
                    <a:pt x="87" y="34"/>
                  </a:lnTo>
                  <a:lnTo>
                    <a:pt x="85" y="26"/>
                  </a:lnTo>
                  <a:lnTo>
                    <a:pt x="79" y="19"/>
                  </a:lnTo>
                  <a:lnTo>
                    <a:pt x="76" y="13"/>
                  </a:lnTo>
                  <a:lnTo>
                    <a:pt x="68" y="5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3" name="Forme libre 237"/>
            <p:cNvSpPr>
              <a:spLocks/>
            </p:cNvSpPr>
            <p:nvPr/>
          </p:nvSpPr>
          <p:spPr bwMode="auto">
            <a:xfrm>
              <a:off x="8612188" y="1455738"/>
              <a:ext cx="68263" cy="73025"/>
            </a:xfrm>
            <a:custGeom>
              <a:avLst/>
              <a:gdLst>
                <a:gd name="T0" fmla="*/ 63 w 88"/>
                <a:gd name="T1" fmla="*/ 4 h 92"/>
                <a:gd name="T2" fmla="*/ 51 w 88"/>
                <a:gd name="T3" fmla="*/ 0 h 92"/>
                <a:gd name="T4" fmla="*/ 44 w 88"/>
                <a:gd name="T5" fmla="*/ 0 h 92"/>
                <a:gd name="T6" fmla="*/ 34 w 88"/>
                <a:gd name="T7" fmla="*/ 0 h 92"/>
                <a:gd name="T8" fmla="*/ 27 w 88"/>
                <a:gd name="T9" fmla="*/ 4 h 92"/>
                <a:gd name="T10" fmla="*/ 17 w 88"/>
                <a:gd name="T11" fmla="*/ 10 h 92"/>
                <a:gd name="T12" fmla="*/ 12 w 88"/>
                <a:gd name="T13" fmla="*/ 16 h 92"/>
                <a:gd name="T14" fmla="*/ 6 w 88"/>
                <a:gd name="T15" fmla="*/ 23 h 92"/>
                <a:gd name="T16" fmla="*/ 4 w 88"/>
                <a:gd name="T17" fmla="*/ 31 h 92"/>
                <a:gd name="T18" fmla="*/ 0 w 88"/>
                <a:gd name="T19" fmla="*/ 38 h 92"/>
                <a:gd name="T20" fmla="*/ 0 w 88"/>
                <a:gd name="T21" fmla="*/ 48 h 92"/>
                <a:gd name="T22" fmla="*/ 0 w 88"/>
                <a:gd name="T23" fmla="*/ 56 h 92"/>
                <a:gd name="T24" fmla="*/ 4 w 88"/>
                <a:gd name="T25" fmla="*/ 65 h 92"/>
                <a:gd name="T26" fmla="*/ 6 w 88"/>
                <a:gd name="T27" fmla="*/ 73 h 92"/>
                <a:gd name="T28" fmla="*/ 12 w 88"/>
                <a:gd name="T29" fmla="*/ 80 h 92"/>
                <a:gd name="T30" fmla="*/ 19 w 88"/>
                <a:gd name="T31" fmla="*/ 84 h 92"/>
                <a:gd name="T32" fmla="*/ 29 w 88"/>
                <a:gd name="T33" fmla="*/ 90 h 92"/>
                <a:gd name="T34" fmla="*/ 36 w 88"/>
                <a:gd name="T35" fmla="*/ 92 h 92"/>
                <a:gd name="T36" fmla="*/ 44 w 88"/>
                <a:gd name="T37" fmla="*/ 92 h 92"/>
                <a:gd name="T38" fmla="*/ 53 w 88"/>
                <a:gd name="T39" fmla="*/ 90 h 92"/>
                <a:gd name="T40" fmla="*/ 63 w 88"/>
                <a:gd name="T41" fmla="*/ 88 h 92"/>
                <a:gd name="T42" fmla="*/ 69 w 88"/>
                <a:gd name="T43" fmla="*/ 82 h 92"/>
                <a:gd name="T44" fmla="*/ 76 w 88"/>
                <a:gd name="T45" fmla="*/ 78 h 92"/>
                <a:gd name="T46" fmla="*/ 80 w 88"/>
                <a:gd name="T47" fmla="*/ 71 h 92"/>
                <a:gd name="T48" fmla="*/ 88 w 88"/>
                <a:gd name="T49" fmla="*/ 63 h 92"/>
                <a:gd name="T50" fmla="*/ 88 w 88"/>
                <a:gd name="T51" fmla="*/ 54 h 92"/>
                <a:gd name="T52" fmla="*/ 88 w 88"/>
                <a:gd name="T53" fmla="*/ 44 h 92"/>
                <a:gd name="T54" fmla="*/ 88 w 88"/>
                <a:gd name="T55" fmla="*/ 35 h 92"/>
                <a:gd name="T56" fmla="*/ 86 w 88"/>
                <a:gd name="T57" fmla="*/ 29 h 92"/>
                <a:gd name="T58" fmla="*/ 80 w 88"/>
                <a:gd name="T59" fmla="*/ 19 h 92"/>
                <a:gd name="T60" fmla="*/ 74 w 88"/>
                <a:gd name="T61" fmla="*/ 14 h 92"/>
                <a:gd name="T62" fmla="*/ 69 w 88"/>
                <a:gd name="T63" fmla="*/ 8 h 92"/>
                <a:gd name="T64" fmla="*/ 63 w 88"/>
                <a:gd name="T65" fmla="*/ 4 h 92"/>
                <a:gd name="T66" fmla="*/ 63 w 88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92">
                  <a:moveTo>
                    <a:pt x="63" y="4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7" y="10"/>
                  </a:lnTo>
                  <a:lnTo>
                    <a:pt x="12" y="16"/>
                  </a:lnTo>
                  <a:lnTo>
                    <a:pt x="6" y="23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4" y="65"/>
                  </a:lnTo>
                  <a:lnTo>
                    <a:pt x="6" y="73"/>
                  </a:lnTo>
                  <a:lnTo>
                    <a:pt x="12" y="80"/>
                  </a:lnTo>
                  <a:lnTo>
                    <a:pt x="19" y="84"/>
                  </a:lnTo>
                  <a:lnTo>
                    <a:pt x="29" y="90"/>
                  </a:lnTo>
                  <a:lnTo>
                    <a:pt x="36" y="92"/>
                  </a:lnTo>
                  <a:lnTo>
                    <a:pt x="44" y="92"/>
                  </a:lnTo>
                  <a:lnTo>
                    <a:pt x="53" y="90"/>
                  </a:lnTo>
                  <a:lnTo>
                    <a:pt x="63" y="88"/>
                  </a:lnTo>
                  <a:lnTo>
                    <a:pt x="69" y="82"/>
                  </a:lnTo>
                  <a:lnTo>
                    <a:pt x="76" y="78"/>
                  </a:lnTo>
                  <a:lnTo>
                    <a:pt x="80" y="71"/>
                  </a:lnTo>
                  <a:lnTo>
                    <a:pt x="88" y="63"/>
                  </a:lnTo>
                  <a:lnTo>
                    <a:pt x="88" y="54"/>
                  </a:lnTo>
                  <a:lnTo>
                    <a:pt x="88" y="44"/>
                  </a:lnTo>
                  <a:lnTo>
                    <a:pt x="88" y="35"/>
                  </a:lnTo>
                  <a:lnTo>
                    <a:pt x="86" y="29"/>
                  </a:lnTo>
                  <a:lnTo>
                    <a:pt x="80" y="19"/>
                  </a:lnTo>
                  <a:lnTo>
                    <a:pt x="74" y="14"/>
                  </a:lnTo>
                  <a:lnTo>
                    <a:pt x="69" y="8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4" name="Forme libre 238"/>
            <p:cNvSpPr>
              <a:spLocks/>
            </p:cNvSpPr>
            <p:nvPr/>
          </p:nvSpPr>
          <p:spPr bwMode="auto">
            <a:xfrm>
              <a:off x="8602663" y="2292350"/>
              <a:ext cx="71438" cy="69850"/>
            </a:xfrm>
            <a:custGeom>
              <a:avLst/>
              <a:gdLst>
                <a:gd name="T0" fmla="*/ 62 w 89"/>
                <a:gd name="T1" fmla="*/ 4 h 90"/>
                <a:gd name="T2" fmla="*/ 53 w 89"/>
                <a:gd name="T3" fmla="*/ 0 h 90"/>
                <a:gd name="T4" fmla="*/ 43 w 89"/>
                <a:gd name="T5" fmla="*/ 0 h 90"/>
                <a:gd name="T6" fmla="*/ 36 w 89"/>
                <a:gd name="T7" fmla="*/ 0 h 90"/>
                <a:gd name="T8" fmla="*/ 28 w 89"/>
                <a:gd name="T9" fmla="*/ 4 h 90"/>
                <a:gd name="T10" fmla="*/ 19 w 89"/>
                <a:gd name="T11" fmla="*/ 8 h 90"/>
                <a:gd name="T12" fmla="*/ 13 w 89"/>
                <a:gd name="T13" fmla="*/ 14 h 90"/>
                <a:gd name="T14" fmla="*/ 7 w 89"/>
                <a:gd name="T15" fmla="*/ 21 h 90"/>
                <a:gd name="T16" fmla="*/ 5 w 89"/>
                <a:gd name="T17" fmla="*/ 31 h 90"/>
                <a:gd name="T18" fmla="*/ 0 w 89"/>
                <a:gd name="T19" fmla="*/ 39 h 90"/>
                <a:gd name="T20" fmla="*/ 0 w 89"/>
                <a:gd name="T21" fmla="*/ 46 h 90"/>
                <a:gd name="T22" fmla="*/ 0 w 89"/>
                <a:gd name="T23" fmla="*/ 56 h 90"/>
                <a:gd name="T24" fmla="*/ 5 w 89"/>
                <a:gd name="T25" fmla="*/ 65 h 90"/>
                <a:gd name="T26" fmla="*/ 7 w 89"/>
                <a:gd name="T27" fmla="*/ 71 h 90"/>
                <a:gd name="T28" fmla="*/ 13 w 89"/>
                <a:gd name="T29" fmla="*/ 78 h 90"/>
                <a:gd name="T30" fmla="*/ 21 w 89"/>
                <a:gd name="T31" fmla="*/ 82 h 90"/>
                <a:gd name="T32" fmla="*/ 28 w 89"/>
                <a:gd name="T33" fmla="*/ 90 h 90"/>
                <a:gd name="T34" fmla="*/ 36 w 89"/>
                <a:gd name="T35" fmla="*/ 90 h 90"/>
                <a:gd name="T36" fmla="*/ 45 w 89"/>
                <a:gd name="T37" fmla="*/ 90 h 90"/>
                <a:gd name="T38" fmla="*/ 55 w 89"/>
                <a:gd name="T39" fmla="*/ 90 h 90"/>
                <a:gd name="T40" fmla="*/ 62 w 89"/>
                <a:gd name="T41" fmla="*/ 88 h 90"/>
                <a:gd name="T42" fmla="*/ 70 w 89"/>
                <a:gd name="T43" fmla="*/ 82 h 90"/>
                <a:gd name="T44" fmla="*/ 78 w 89"/>
                <a:gd name="T45" fmla="*/ 77 h 90"/>
                <a:gd name="T46" fmla="*/ 81 w 89"/>
                <a:gd name="T47" fmla="*/ 69 h 90"/>
                <a:gd name="T48" fmla="*/ 87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7 w 89"/>
                <a:gd name="T55" fmla="*/ 35 h 90"/>
                <a:gd name="T56" fmla="*/ 85 w 89"/>
                <a:gd name="T57" fmla="*/ 27 h 90"/>
                <a:gd name="T58" fmla="*/ 80 w 89"/>
                <a:gd name="T59" fmla="*/ 20 h 90"/>
                <a:gd name="T60" fmla="*/ 76 w 89"/>
                <a:gd name="T61" fmla="*/ 14 h 90"/>
                <a:gd name="T62" fmla="*/ 68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3" y="14"/>
                  </a:lnTo>
                  <a:lnTo>
                    <a:pt x="7" y="21"/>
                  </a:lnTo>
                  <a:lnTo>
                    <a:pt x="5" y="31"/>
                  </a:lnTo>
                  <a:lnTo>
                    <a:pt x="0" y="39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5"/>
                  </a:lnTo>
                  <a:lnTo>
                    <a:pt x="7" y="71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28" y="90"/>
                  </a:lnTo>
                  <a:lnTo>
                    <a:pt x="36" y="90"/>
                  </a:lnTo>
                  <a:lnTo>
                    <a:pt x="45" y="90"/>
                  </a:lnTo>
                  <a:lnTo>
                    <a:pt x="55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8" y="77"/>
                  </a:lnTo>
                  <a:lnTo>
                    <a:pt x="81" y="69"/>
                  </a:lnTo>
                  <a:lnTo>
                    <a:pt x="87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7" y="35"/>
                  </a:lnTo>
                  <a:lnTo>
                    <a:pt x="85" y="27"/>
                  </a:lnTo>
                  <a:lnTo>
                    <a:pt x="80" y="20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" name="Forme libre 239"/>
            <p:cNvSpPr>
              <a:spLocks/>
            </p:cNvSpPr>
            <p:nvPr/>
          </p:nvSpPr>
          <p:spPr bwMode="auto">
            <a:xfrm>
              <a:off x="8575675" y="2459038"/>
              <a:ext cx="69850" cy="73025"/>
            </a:xfrm>
            <a:custGeom>
              <a:avLst/>
              <a:gdLst>
                <a:gd name="T0" fmla="*/ 62 w 89"/>
                <a:gd name="T1" fmla="*/ 3 h 91"/>
                <a:gd name="T2" fmla="*/ 51 w 89"/>
                <a:gd name="T3" fmla="*/ 0 h 91"/>
                <a:gd name="T4" fmla="*/ 43 w 89"/>
                <a:gd name="T5" fmla="*/ 0 h 91"/>
                <a:gd name="T6" fmla="*/ 34 w 89"/>
                <a:gd name="T7" fmla="*/ 0 h 91"/>
                <a:gd name="T8" fmla="*/ 26 w 89"/>
                <a:gd name="T9" fmla="*/ 3 h 91"/>
                <a:gd name="T10" fmla="*/ 19 w 89"/>
                <a:gd name="T11" fmla="*/ 9 h 91"/>
                <a:gd name="T12" fmla="*/ 13 w 89"/>
                <a:gd name="T13" fmla="*/ 15 h 91"/>
                <a:gd name="T14" fmla="*/ 7 w 89"/>
                <a:gd name="T15" fmla="*/ 22 h 91"/>
                <a:gd name="T16" fmla="*/ 3 w 89"/>
                <a:gd name="T17" fmla="*/ 30 h 91"/>
                <a:gd name="T18" fmla="*/ 0 w 89"/>
                <a:gd name="T19" fmla="*/ 38 h 91"/>
                <a:gd name="T20" fmla="*/ 0 w 89"/>
                <a:gd name="T21" fmla="*/ 47 h 91"/>
                <a:gd name="T22" fmla="*/ 0 w 89"/>
                <a:gd name="T23" fmla="*/ 55 h 91"/>
                <a:gd name="T24" fmla="*/ 3 w 89"/>
                <a:gd name="T25" fmla="*/ 64 h 91"/>
                <a:gd name="T26" fmla="*/ 7 w 89"/>
                <a:gd name="T27" fmla="*/ 72 h 91"/>
                <a:gd name="T28" fmla="*/ 13 w 89"/>
                <a:gd name="T29" fmla="*/ 79 h 91"/>
                <a:gd name="T30" fmla="*/ 20 w 89"/>
                <a:gd name="T31" fmla="*/ 83 h 91"/>
                <a:gd name="T32" fmla="*/ 30 w 89"/>
                <a:gd name="T33" fmla="*/ 89 h 91"/>
                <a:gd name="T34" fmla="*/ 38 w 89"/>
                <a:gd name="T35" fmla="*/ 91 h 91"/>
                <a:gd name="T36" fmla="*/ 45 w 89"/>
                <a:gd name="T37" fmla="*/ 91 h 91"/>
                <a:gd name="T38" fmla="*/ 55 w 89"/>
                <a:gd name="T39" fmla="*/ 89 h 91"/>
                <a:gd name="T40" fmla="*/ 62 w 89"/>
                <a:gd name="T41" fmla="*/ 87 h 91"/>
                <a:gd name="T42" fmla="*/ 70 w 89"/>
                <a:gd name="T43" fmla="*/ 81 h 91"/>
                <a:gd name="T44" fmla="*/ 77 w 89"/>
                <a:gd name="T45" fmla="*/ 77 h 91"/>
                <a:gd name="T46" fmla="*/ 81 w 89"/>
                <a:gd name="T47" fmla="*/ 70 h 91"/>
                <a:gd name="T48" fmla="*/ 89 w 89"/>
                <a:gd name="T49" fmla="*/ 62 h 91"/>
                <a:gd name="T50" fmla="*/ 89 w 89"/>
                <a:gd name="T51" fmla="*/ 53 h 91"/>
                <a:gd name="T52" fmla="*/ 89 w 89"/>
                <a:gd name="T53" fmla="*/ 43 h 91"/>
                <a:gd name="T54" fmla="*/ 89 w 89"/>
                <a:gd name="T55" fmla="*/ 36 h 91"/>
                <a:gd name="T56" fmla="*/ 87 w 89"/>
                <a:gd name="T57" fmla="*/ 28 h 91"/>
                <a:gd name="T58" fmla="*/ 81 w 89"/>
                <a:gd name="T59" fmla="*/ 19 h 91"/>
                <a:gd name="T60" fmla="*/ 76 w 89"/>
                <a:gd name="T61" fmla="*/ 13 h 91"/>
                <a:gd name="T62" fmla="*/ 70 w 89"/>
                <a:gd name="T63" fmla="*/ 7 h 91"/>
                <a:gd name="T64" fmla="*/ 62 w 89"/>
                <a:gd name="T65" fmla="*/ 3 h 91"/>
                <a:gd name="T66" fmla="*/ 62 w 89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2" y="3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3"/>
                  </a:lnTo>
                  <a:lnTo>
                    <a:pt x="19" y="9"/>
                  </a:lnTo>
                  <a:lnTo>
                    <a:pt x="13" y="15"/>
                  </a:lnTo>
                  <a:lnTo>
                    <a:pt x="7" y="22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3" y="64"/>
                  </a:lnTo>
                  <a:lnTo>
                    <a:pt x="7" y="72"/>
                  </a:lnTo>
                  <a:lnTo>
                    <a:pt x="13" y="79"/>
                  </a:lnTo>
                  <a:lnTo>
                    <a:pt x="20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5" y="91"/>
                  </a:lnTo>
                  <a:lnTo>
                    <a:pt x="55" y="89"/>
                  </a:lnTo>
                  <a:lnTo>
                    <a:pt x="62" y="87"/>
                  </a:lnTo>
                  <a:lnTo>
                    <a:pt x="70" y="81"/>
                  </a:lnTo>
                  <a:lnTo>
                    <a:pt x="77" y="77"/>
                  </a:lnTo>
                  <a:lnTo>
                    <a:pt x="81" y="70"/>
                  </a:lnTo>
                  <a:lnTo>
                    <a:pt x="89" y="62"/>
                  </a:lnTo>
                  <a:lnTo>
                    <a:pt x="89" y="53"/>
                  </a:lnTo>
                  <a:lnTo>
                    <a:pt x="89" y="43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70" y="7"/>
                  </a:lnTo>
                  <a:lnTo>
                    <a:pt x="62" y="3"/>
                  </a:lnTo>
                  <a:lnTo>
                    <a:pt x="62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" name="Forme libre 249"/>
            <p:cNvSpPr>
              <a:spLocks/>
            </p:cNvSpPr>
            <p:nvPr/>
          </p:nvSpPr>
          <p:spPr bwMode="auto">
            <a:xfrm>
              <a:off x="6781800" y="36513"/>
              <a:ext cx="69850" cy="69850"/>
            </a:xfrm>
            <a:custGeom>
              <a:avLst/>
              <a:gdLst>
                <a:gd name="T0" fmla="*/ 63 w 90"/>
                <a:gd name="T1" fmla="*/ 3 h 87"/>
                <a:gd name="T2" fmla="*/ 52 w 90"/>
                <a:gd name="T3" fmla="*/ 0 h 87"/>
                <a:gd name="T4" fmla="*/ 44 w 90"/>
                <a:gd name="T5" fmla="*/ 0 h 87"/>
                <a:gd name="T6" fmla="*/ 35 w 90"/>
                <a:gd name="T7" fmla="*/ 0 h 87"/>
                <a:gd name="T8" fmla="*/ 27 w 90"/>
                <a:gd name="T9" fmla="*/ 3 h 87"/>
                <a:gd name="T10" fmla="*/ 19 w 90"/>
                <a:gd name="T11" fmla="*/ 7 h 87"/>
                <a:gd name="T12" fmla="*/ 16 w 90"/>
                <a:gd name="T13" fmla="*/ 13 h 87"/>
                <a:gd name="T14" fmla="*/ 8 w 90"/>
                <a:gd name="T15" fmla="*/ 21 h 87"/>
                <a:gd name="T16" fmla="*/ 6 w 90"/>
                <a:gd name="T17" fmla="*/ 30 h 87"/>
                <a:gd name="T18" fmla="*/ 2 w 90"/>
                <a:gd name="T19" fmla="*/ 36 h 87"/>
                <a:gd name="T20" fmla="*/ 0 w 90"/>
                <a:gd name="T21" fmla="*/ 45 h 87"/>
                <a:gd name="T22" fmla="*/ 0 w 90"/>
                <a:gd name="T23" fmla="*/ 55 h 87"/>
                <a:gd name="T24" fmla="*/ 4 w 90"/>
                <a:gd name="T25" fmla="*/ 62 h 87"/>
                <a:gd name="T26" fmla="*/ 8 w 90"/>
                <a:gd name="T27" fmla="*/ 68 h 87"/>
                <a:gd name="T28" fmla="*/ 16 w 90"/>
                <a:gd name="T29" fmla="*/ 76 h 87"/>
                <a:gd name="T30" fmla="*/ 21 w 90"/>
                <a:gd name="T31" fmla="*/ 81 h 87"/>
                <a:gd name="T32" fmla="*/ 31 w 90"/>
                <a:gd name="T33" fmla="*/ 87 h 87"/>
                <a:gd name="T34" fmla="*/ 38 w 90"/>
                <a:gd name="T35" fmla="*/ 87 h 87"/>
                <a:gd name="T36" fmla="*/ 46 w 90"/>
                <a:gd name="T37" fmla="*/ 87 h 87"/>
                <a:gd name="T38" fmla="*/ 54 w 90"/>
                <a:gd name="T39" fmla="*/ 87 h 87"/>
                <a:gd name="T40" fmla="*/ 63 w 90"/>
                <a:gd name="T41" fmla="*/ 85 h 87"/>
                <a:gd name="T42" fmla="*/ 71 w 90"/>
                <a:gd name="T43" fmla="*/ 79 h 87"/>
                <a:gd name="T44" fmla="*/ 78 w 90"/>
                <a:gd name="T45" fmla="*/ 74 h 87"/>
                <a:gd name="T46" fmla="*/ 82 w 90"/>
                <a:gd name="T47" fmla="*/ 68 h 87"/>
                <a:gd name="T48" fmla="*/ 88 w 90"/>
                <a:gd name="T49" fmla="*/ 60 h 87"/>
                <a:gd name="T50" fmla="*/ 90 w 90"/>
                <a:gd name="T51" fmla="*/ 51 h 87"/>
                <a:gd name="T52" fmla="*/ 90 w 90"/>
                <a:gd name="T53" fmla="*/ 43 h 87"/>
                <a:gd name="T54" fmla="*/ 88 w 90"/>
                <a:gd name="T55" fmla="*/ 34 h 87"/>
                <a:gd name="T56" fmla="*/ 86 w 90"/>
                <a:gd name="T57" fmla="*/ 26 h 87"/>
                <a:gd name="T58" fmla="*/ 80 w 90"/>
                <a:gd name="T59" fmla="*/ 17 h 87"/>
                <a:gd name="T60" fmla="*/ 76 w 90"/>
                <a:gd name="T61" fmla="*/ 11 h 87"/>
                <a:gd name="T62" fmla="*/ 69 w 90"/>
                <a:gd name="T63" fmla="*/ 5 h 87"/>
                <a:gd name="T64" fmla="*/ 63 w 90"/>
                <a:gd name="T65" fmla="*/ 3 h 87"/>
                <a:gd name="T66" fmla="*/ 63 w 90"/>
                <a:gd name="T67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87">
                  <a:moveTo>
                    <a:pt x="63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3"/>
                  </a:lnTo>
                  <a:lnTo>
                    <a:pt x="19" y="7"/>
                  </a:lnTo>
                  <a:lnTo>
                    <a:pt x="16" y="13"/>
                  </a:lnTo>
                  <a:lnTo>
                    <a:pt x="8" y="21"/>
                  </a:lnTo>
                  <a:lnTo>
                    <a:pt x="6" y="30"/>
                  </a:lnTo>
                  <a:lnTo>
                    <a:pt x="2" y="36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8" y="68"/>
                  </a:lnTo>
                  <a:lnTo>
                    <a:pt x="16" y="76"/>
                  </a:lnTo>
                  <a:lnTo>
                    <a:pt x="21" y="81"/>
                  </a:lnTo>
                  <a:lnTo>
                    <a:pt x="31" y="87"/>
                  </a:lnTo>
                  <a:lnTo>
                    <a:pt x="38" y="87"/>
                  </a:lnTo>
                  <a:lnTo>
                    <a:pt x="46" y="87"/>
                  </a:lnTo>
                  <a:lnTo>
                    <a:pt x="54" y="87"/>
                  </a:lnTo>
                  <a:lnTo>
                    <a:pt x="63" y="85"/>
                  </a:lnTo>
                  <a:lnTo>
                    <a:pt x="71" y="79"/>
                  </a:lnTo>
                  <a:lnTo>
                    <a:pt x="78" y="74"/>
                  </a:lnTo>
                  <a:lnTo>
                    <a:pt x="82" y="68"/>
                  </a:lnTo>
                  <a:lnTo>
                    <a:pt x="88" y="60"/>
                  </a:lnTo>
                  <a:lnTo>
                    <a:pt x="90" y="51"/>
                  </a:lnTo>
                  <a:lnTo>
                    <a:pt x="90" y="43"/>
                  </a:lnTo>
                  <a:lnTo>
                    <a:pt x="88" y="34"/>
                  </a:lnTo>
                  <a:lnTo>
                    <a:pt x="86" y="26"/>
                  </a:lnTo>
                  <a:lnTo>
                    <a:pt x="80" y="17"/>
                  </a:lnTo>
                  <a:lnTo>
                    <a:pt x="76" y="11"/>
                  </a:lnTo>
                  <a:lnTo>
                    <a:pt x="69" y="5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" name="Forme libre 255"/>
            <p:cNvSpPr>
              <a:spLocks/>
            </p:cNvSpPr>
            <p:nvPr/>
          </p:nvSpPr>
          <p:spPr bwMode="auto">
            <a:xfrm>
              <a:off x="7889875" y="180975"/>
              <a:ext cx="71438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3 w 89"/>
                <a:gd name="T5" fmla="*/ 0 h 89"/>
                <a:gd name="T6" fmla="*/ 36 w 89"/>
                <a:gd name="T7" fmla="*/ 0 h 89"/>
                <a:gd name="T8" fmla="*/ 28 w 89"/>
                <a:gd name="T9" fmla="*/ 4 h 89"/>
                <a:gd name="T10" fmla="*/ 19 w 89"/>
                <a:gd name="T11" fmla="*/ 8 h 89"/>
                <a:gd name="T12" fmla="*/ 15 w 89"/>
                <a:gd name="T13" fmla="*/ 13 h 89"/>
                <a:gd name="T14" fmla="*/ 9 w 89"/>
                <a:gd name="T15" fmla="*/ 21 h 89"/>
                <a:gd name="T16" fmla="*/ 7 w 89"/>
                <a:gd name="T17" fmla="*/ 31 h 89"/>
                <a:gd name="T18" fmla="*/ 1 w 89"/>
                <a:gd name="T19" fmla="*/ 36 h 89"/>
                <a:gd name="T20" fmla="*/ 0 w 89"/>
                <a:gd name="T21" fmla="*/ 46 h 89"/>
                <a:gd name="T22" fmla="*/ 0 w 89"/>
                <a:gd name="T23" fmla="*/ 55 h 89"/>
                <a:gd name="T24" fmla="*/ 5 w 89"/>
                <a:gd name="T25" fmla="*/ 63 h 89"/>
                <a:gd name="T26" fmla="*/ 9 w 89"/>
                <a:gd name="T27" fmla="*/ 70 h 89"/>
                <a:gd name="T28" fmla="*/ 15 w 89"/>
                <a:gd name="T29" fmla="*/ 78 h 89"/>
                <a:gd name="T30" fmla="*/ 22 w 89"/>
                <a:gd name="T31" fmla="*/ 82 h 89"/>
                <a:gd name="T32" fmla="*/ 32 w 89"/>
                <a:gd name="T33" fmla="*/ 88 h 89"/>
                <a:gd name="T34" fmla="*/ 38 w 89"/>
                <a:gd name="T35" fmla="*/ 89 h 89"/>
                <a:gd name="T36" fmla="*/ 47 w 89"/>
                <a:gd name="T37" fmla="*/ 89 h 89"/>
                <a:gd name="T38" fmla="*/ 55 w 89"/>
                <a:gd name="T39" fmla="*/ 88 h 89"/>
                <a:gd name="T40" fmla="*/ 62 w 89"/>
                <a:gd name="T41" fmla="*/ 88 h 89"/>
                <a:gd name="T42" fmla="*/ 70 w 89"/>
                <a:gd name="T43" fmla="*/ 82 h 89"/>
                <a:gd name="T44" fmla="*/ 77 w 89"/>
                <a:gd name="T45" fmla="*/ 76 h 89"/>
                <a:gd name="T46" fmla="*/ 81 w 89"/>
                <a:gd name="T47" fmla="*/ 69 h 89"/>
                <a:gd name="T48" fmla="*/ 87 w 89"/>
                <a:gd name="T49" fmla="*/ 63 h 89"/>
                <a:gd name="T50" fmla="*/ 89 w 89"/>
                <a:gd name="T51" fmla="*/ 51 h 89"/>
                <a:gd name="T52" fmla="*/ 89 w 89"/>
                <a:gd name="T53" fmla="*/ 42 h 89"/>
                <a:gd name="T54" fmla="*/ 87 w 89"/>
                <a:gd name="T55" fmla="*/ 34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2 h 89"/>
                <a:gd name="T62" fmla="*/ 68 w 89"/>
                <a:gd name="T63" fmla="*/ 6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7" y="31"/>
                  </a:lnTo>
                  <a:lnTo>
                    <a:pt x="1" y="36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5" y="63"/>
                  </a:lnTo>
                  <a:lnTo>
                    <a:pt x="9" y="70"/>
                  </a:lnTo>
                  <a:lnTo>
                    <a:pt x="15" y="78"/>
                  </a:lnTo>
                  <a:lnTo>
                    <a:pt x="22" y="82"/>
                  </a:lnTo>
                  <a:lnTo>
                    <a:pt x="32" y="88"/>
                  </a:lnTo>
                  <a:lnTo>
                    <a:pt x="38" y="89"/>
                  </a:lnTo>
                  <a:lnTo>
                    <a:pt x="47" y="89"/>
                  </a:lnTo>
                  <a:lnTo>
                    <a:pt x="55" y="88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7" y="76"/>
                  </a:lnTo>
                  <a:lnTo>
                    <a:pt x="81" y="69"/>
                  </a:lnTo>
                  <a:lnTo>
                    <a:pt x="87" y="63"/>
                  </a:lnTo>
                  <a:lnTo>
                    <a:pt x="89" y="51"/>
                  </a:lnTo>
                  <a:lnTo>
                    <a:pt x="89" y="42"/>
                  </a:lnTo>
                  <a:lnTo>
                    <a:pt x="87" y="34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2"/>
                  </a:lnTo>
                  <a:lnTo>
                    <a:pt x="68" y="6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" name="Forme libre 256"/>
            <p:cNvSpPr>
              <a:spLocks/>
            </p:cNvSpPr>
            <p:nvPr/>
          </p:nvSpPr>
          <p:spPr bwMode="auto">
            <a:xfrm>
              <a:off x="8077200" y="265113"/>
              <a:ext cx="69850" cy="69850"/>
            </a:xfrm>
            <a:custGeom>
              <a:avLst/>
              <a:gdLst>
                <a:gd name="T0" fmla="*/ 61 w 88"/>
                <a:gd name="T1" fmla="*/ 3 h 87"/>
                <a:gd name="T2" fmla="*/ 53 w 88"/>
                <a:gd name="T3" fmla="*/ 0 h 87"/>
                <a:gd name="T4" fmla="*/ 44 w 88"/>
                <a:gd name="T5" fmla="*/ 0 h 87"/>
                <a:gd name="T6" fmla="*/ 34 w 88"/>
                <a:gd name="T7" fmla="*/ 0 h 87"/>
                <a:gd name="T8" fmla="*/ 27 w 88"/>
                <a:gd name="T9" fmla="*/ 3 h 87"/>
                <a:gd name="T10" fmla="*/ 19 w 88"/>
                <a:gd name="T11" fmla="*/ 7 h 87"/>
                <a:gd name="T12" fmla="*/ 14 w 88"/>
                <a:gd name="T13" fmla="*/ 13 h 87"/>
                <a:gd name="T14" fmla="*/ 8 w 88"/>
                <a:gd name="T15" fmla="*/ 20 h 87"/>
                <a:gd name="T16" fmla="*/ 4 w 88"/>
                <a:gd name="T17" fmla="*/ 30 h 87"/>
                <a:gd name="T18" fmla="*/ 0 w 88"/>
                <a:gd name="T19" fmla="*/ 38 h 87"/>
                <a:gd name="T20" fmla="*/ 0 w 88"/>
                <a:gd name="T21" fmla="*/ 45 h 87"/>
                <a:gd name="T22" fmla="*/ 0 w 88"/>
                <a:gd name="T23" fmla="*/ 55 h 87"/>
                <a:gd name="T24" fmla="*/ 4 w 88"/>
                <a:gd name="T25" fmla="*/ 62 h 87"/>
                <a:gd name="T26" fmla="*/ 8 w 88"/>
                <a:gd name="T27" fmla="*/ 68 h 87"/>
                <a:gd name="T28" fmla="*/ 14 w 88"/>
                <a:gd name="T29" fmla="*/ 76 h 87"/>
                <a:gd name="T30" fmla="*/ 21 w 88"/>
                <a:gd name="T31" fmla="*/ 81 h 87"/>
                <a:gd name="T32" fmla="*/ 29 w 88"/>
                <a:gd name="T33" fmla="*/ 87 h 87"/>
                <a:gd name="T34" fmla="*/ 36 w 88"/>
                <a:gd name="T35" fmla="*/ 87 h 87"/>
                <a:gd name="T36" fmla="*/ 46 w 88"/>
                <a:gd name="T37" fmla="*/ 87 h 87"/>
                <a:gd name="T38" fmla="*/ 53 w 88"/>
                <a:gd name="T39" fmla="*/ 87 h 87"/>
                <a:gd name="T40" fmla="*/ 63 w 88"/>
                <a:gd name="T41" fmla="*/ 85 h 87"/>
                <a:gd name="T42" fmla="*/ 69 w 88"/>
                <a:gd name="T43" fmla="*/ 79 h 87"/>
                <a:gd name="T44" fmla="*/ 76 w 88"/>
                <a:gd name="T45" fmla="*/ 74 h 87"/>
                <a:gd name="T46" fmla="*/ 80 w 88"/>
                <a:gd name="T47" fmla="*/ 68 h 87"/>
                <a:gd name="T48" fmla="*/ 86 w 88"/>
                <a:gd name="T49" fmla="*/ 62 h 87"/>
                <a:gd name="T50" fmla="*/ 88 w 88"/>
                <a:gd name="T51" fmla="*/ 51 h 87"/>
                <a:gd name="T52" fmla="*/ 88 w 88"/>
                <a:gd name="T53" fmla="*/ 43 h 87"/>
                <a:gd name="T54" fmla="*/ 86 w 88"/>
                <a:gd name="T55" fmla="*/ 34 h 87"/>
                <a:gd name="T56" fmla="*/ 84 w 88"/>
                <a:gd name="T57" fmla="*/ 26 h 87"/>
                <a:gd name="T58" fmla="*/ 78 w 88"/>
                <a:gd name="T59" fmla="*/ 19 h 87"/>
                <a:gd name="T60" fmla="*/ 74 w 88"/>
                <a:gd name="T61" fmla="*/ 11 h 87"/>
                <a:gd name="T62" fmla="*/ 69 w 88"/>
                <a:gd name="T63" fmla="*/ 5 h 87"/>
                <a:gd name="T64" fmla="*/ 61 w 88"/>
                <a:gd name="T65" fmla="*/ 3 h 87"/>
                <a:gd name="T66" fmla="*/ 61 w 88"/>
                <a:gd name="T67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7">
                  <a:moveTo>
                    <a:pt x="61" y="3"/>
                  </a:moveTo>
                  <a:lnTo>
                    <a:pt x="53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3"/>
                  </a:lnTo>
                  <a:lnTo>
                    <a:pt x="19" y="7"/>
                  </a:lnTo>
                  <a:lnTo>
                    <a:pt x="14" y="13"/>
                  </a:lnTo>
                  <a:lnTo>
                    <a:pt x="8" y="20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8" y="68"/>
                  </a:lnTo>
                  <a:lnTo>
                    <a:pt x="14" y="76"/>
                  </a:lnTo>
                  <a:lnTo>
                    <a:pt x="21" y="81"/>
                  </a:lnTo>
                  <a:lnTo>
                    <a:pt x="29" y="87"/>
                  </a:lnTo>
                  <a:lnTo>
                    <a:pt x="36" y="87"/>
                  </a:lnTo>
                  <a:lnTo>
                    <a:pt x="46" y="87"/>
                  </a:lnTo>
                  <a:lnTo>
                    <a:pt x="53" y="87"/>
                  </a:lnTo>
                  <a:lnTo>
                    <a:pt x="63" y="85"/>
                  </a:lnTo>
                  <a:lnTo>
                    <a:pt x="69" y="79"/>
                  </a:lnTo>
                  <a:lnTo>
                    <a:pt x="76" y="74"/>
                  </a:lnTo>
                  <a:lnTo>
                    <a:pt x="80" y="68"/>
                  </a:lnTo>
                  <a:lnTo>
                    <a:pt x="86" y="62"/>
                  </a:lnTo>
                  <a:lnTo>
                    <a:pt x="88" y="51"/>
                  </a:lnTo>
                  <a:lnTo>
                    <a:pt x="88" y="43"/>
                  </a:lnTo>
                  <a:lnTo>
                    <a:pt x="86" y="34"/>
                  </a:lnTo>
                  <a:lnTo>
                    <a:pt x="84" y="26"/>
                  </a:lnTo>
                  <a:lnTo>
                    <a:pt x="78" y="19"/>
                  </a:lnTo>
                  <a:lnTo>
                    <a:pt x="74" y="11"/>
                  </a:lnTo>
                  <a:lnTo>
                    <a:pt x="69" y="5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" name="Forme libre 258"/>
            <p:cNvSpPr>
              <a:spLocks/>
            </p:cNvSpPr>
            <p:nvPr/>
          </p:nvSpPr>
          <p:spPr bwMode="auto">
            <a:xfrm>
              <a:off x="8320088" y="471488"/>
              <a:ext cx="69850" cy="69850"/>
            </a:xfrm>
            <a:custGeom>
              <a:avLst/>
              <a:gdLst>
                <a:gd name="T0" fmla="*/ 61 w 88"/>
                <a:gd name="T1" fmla="*/ 6 h 89"/>
                <a:gd name="T2" fmla="*/ 52 w 88"/>
                <a:gd name="T3" fmla="*/ 0 h 89"/>
                <a:gd name="T4" fmla="*/ 42 w 88"/>
                <a:gd name="T5" fmla="*/ 0 h 89"/>
                <a:gd name="T6" fmla="*/ 34 w 88"/>
                <a:gd name="T7" fmla="*/ 0 h 89"/>
                <a:gd name="T8" fmla="*/ 27 w 88"/>
                <a:gd name="T9" fmla="*/ 6 h 89"/>
                <a:gd name="T10" fmla="*/ 17 w 88"/>
                <a:gd name="T11" fmla="*/ 10 h 89"/>
                <a:gd name="T12" fmla="*/ 14 w 88"/>
                <a:gd name="T13" fmla="*/ 15 h 89"/>
                <a:gd name="T14" fmla="*/ 8 w 88"/>
                <a:gd name="T15" fmla="*/ 23 h 89"/>
                <a:gd name="T16" fmla="*/ 4 w 88"/>
                <a:gd name="T17" fmla="*/ 31 h 89"/>
                <a:gd name="T18" fmla="*/ 0 w 88"/>
                <a:gd name="T19" fmla="*/ 38 h 89"/>
                <a:gd name="T20" fmla="*/ 0 w 88"/>
                <a:gd name="T21" fmla="*/ 48 h 89"/>
                <a:gd name="T22" fmla="*/ 0 w 88"/>
                <a:gd name="T23" fmla="*/ 55 h 89"/>
                <a:gd name="T24" fmla="*/ 4 w 88"/>
                <a:gd name="T25" fmla="*/ 65 h 89"/>
                <a:gd name="T26" fmla="*/ 8 w 88"/>
                <a:gd name="T27" fmla="*/ 70 h 89"/>
                <a:gd name="T28" fmla="*/ 14 w 88"/>
                <a:gd name="T29" fmla="*/ 78 h 89"/>
                <a:gd name="T30" fmla="*/ 21 w 88"/>
                <a:gd name="T31" fmla="*/ 82 h 89"/>
                <a:gd name="T32" fmla="*/ 29 w 88"/>
                <a:gd name="T33" fmla="*/ 88 h 89"/>
                <a:gd name="T34" fmla="*/ 36 w 88"/>
                <a:gd name="T35" fmla="*/ 89 h 89"/>
                <a:gd name="T36" fmla="*/ 46 w 88"/>
                <a:gd name="T37" fmla="*/ 89 h 89"/>
                <a:gd name="T38" fmla="*/ 53 w 88"/>
                <a:gd name="T39" fmla="*/ 88 h 89"/>
                <a:gd name="T40" fmla="*/ 63 w 88"/>
                <a:gd name="T41" fmla="*/ 88 h 89"/>
                <a:gd name="T42" fmla="*/ 69 w 88"/>
                <a:gd name="T43" fmla="*/ 80 h 89"/>
                <a:gd name="T44" fmla="*/ 76 w 88"/>
                <a:gd name="T45" fmla="*/ 76 h 89"/>
                <a:gd name="T46" fmla="*/ 80 w 88"/>
                <a:gd name="T47" fmla="*/ 69 h 89"/>
                <a:gd name="T48" fmla="*/ 86 w 88"/>
                <a:gd name="T49" fmla="*/ 61 h 89"/>
                <a:gd name="T50" fmla="*/ 88 w 88"/>
                <a:gd name="T51" fmla="*/ 53 h 89"/>
                <a:gd name="T52" fmla="*/ 88 w 88"/>
                <a:gd name="T53" fmla="*/ 44 h 89"/>
                <a:gd name="T54" fmla="*/ 86 w 88"/>
                <a:gd name="T55" fmla="*/ 36 h 89"/>
                <a:gd name="T56" fmla="*/ 84 w 88"/>
                <a:gd name="T57" fmla="*/ 29 h 89"/>
                <a:gd name="T58" fmla="*/ 78 w 88"/>
                <a:gd name="T59" fmla="*/ 19 h 89"/>
                <a:gd name="T60" fmla="*/ 74 w 88"/>
                <a:gd name="T61" fmla="*/ 13 h 89"/>
                <a:gd name="T62" fmla="*/ 67 w 88"/>
                <a:gd name="T63" fmla="*/ 8 h 89"/>
                <a:gd name="T64" fmla="*/ 61 w 88"/>
                <a:gd name="T65" fmla="*/ 6 h 89"/>
                <a:gd name="T66" fmla="*/ 61 w 88"/>
                <a:gd name="T67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9">
                  <a:moveTo>
                    <a:pt x="61" y="6"/>
                  </a:moveTo>
                  <a:lnTo>
                    <a:pt x="52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6"/>
                  </a:lnTo>
                  <a:lnTo>
                    <a:pt x="17" y="10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8" y="70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29" y="88"/>
                  </a:lnTo>
                  <a:lnTo>
                    <a:pt x="36" y="89"/>
                  </a:lnTo>
                  <a:lnTo>
                    <a:pt x="46" y="89"/>
                  </a:lnTo>
                  <a:lnTo>
                    <a:pt x="53" y="88"/>
                  </a:lnTo>
                  <a:lnTo>
                    <a:pt x="63" y="88"/>
                  </a:lnTo>
                  <a:lnTo>
                    <a:pt x="69" y="80"/>
                  </a:lnTo>
                  <a:lnTo>
                    <a:pt x="76" y="76"/>
                  </a:lnTo>
                  <a:lnTo>
                    <a:pt x="80" y="69"/>
                  </a:lnTo>
                  <a:lnTo>
                    <a:pt x="86" y="61"/>
                  </a:lnTo>
                  <a:lnTo>
                    <a:pt x="88" y="53"/>
                  </a:lnTo>
                  <a:lnTo>
                    <a:pt x="88" y="44"/>
                  </a:lnTo>
                  <a:lnTo>
                    <a:pt x="86" y="36"/>
                  </a:lnTo>
                  <a:lnTo>
                    <a:pt x="84" y="29"/>
                  </a:lnTo>
                  <a:lnTo>
                    <a:pt x="78" y="19"/>
                  </a:lnTo>
                  <a:lnTo>
                    <a:pt x="74" y="13"/>
                  </a:lnTo>
                  <a:lnTo>
                    <a:pt x="67" y="8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208284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Mer Morte</a:t>
            </a:r>
          </a:p>
          <a:p>
            <a:r>
              <a:rPr lang="fr-FR" dirty="0" smtClean="0"/>
              <a:t>Aqaba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66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dirty="0" smtClean="0"/>
              <a:t>Jaipur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5121991" y="306604"/>
            <a:ext cx="3600956" cy="2419518"/>
            <a:chOff x="2120734" y="3224212"/>
            <a:chExt cx="1812925" cy="1282700"/>
          </a:xfrm>
        </p:grpSpPr>
        <p:sp>
          <p:nvSpPr>
            <p:cNvPr id="5" name="Forme automatique 60"/>
            <p:cNvSpPr>
              <a:spLocks noChangeAspect="1" noChangeArrowheads="1" noTextEdit="1"/>
            </p:cNvSpPr>
            <p:nvPr/>
          </p:nvSpPr>
          <p:spPr bwMode="auto">
            <a:xfrm>
              <a:off x="2120734" y="3224212"/>
              <a:ext cx="1812925" cy="128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" name="Forme libre 5"/>
            <p:cNvSpPr>
              <a:spLocks/>
            </p:cNvSpPr>
            <p:nvPr/>
          </p:nvSpPr>
          <p:spPr bwMode="auto">
            <a:xfrm>
              <a:off x="2120734" y="4256087"/>
              <a:ext cx="1812925" cy="249238"/>
            </a:xfrm>
            <a:custGeom>
              <a:avLst/>
              <a:gdLst>
                <a:gd name="T0" fmla="*/ 0 w 2284"/>
                <a:gd name="T1" fmla="*/ 99 h 316"/>
                <a:gd name="T2" fmla="*/ 55 w 2284"/>
                <a:gd name="T3" fmla="*/ 50 h 316"/>
                <a:gd name="T4" fmla="*/ 177 w 2284"/>
                <a:gd name="T5" fmla="*/ 82 h 316"/>
                <a:gd name="T6" fmla="*/ 282 w 2284"/>
                <a:gd name="T7" fmla="*/ 82 h 316"/>
                <a:gd name="T8" fmla="*/ 371 w 2284"/>
                <a:gd name="T9" fmla="*/ 34 h 316"/>
                <a:gd name="T10" fmla="*/ 444 w 2284"/>
                <a:gd name="T11" fmla="*/ 26 h 316"/>
                <a:gd name="T12" fmla="*/ 517 w 2284"/>
                <a:gd name="T13" fmla="*/ 42 h 316"/>
                <a:gd name="T14" fmla="*/ 1710 w 2284"/>
                <a:gd name="T15" fmla="*/ 82 h 316"/>
                <a:gd name="T16" fmla="*/ 1799 w 2284"/>
                <a:gd name="T17" fmla="*/ 75 h 316"/>
                <a:gd name="T18" fmla="*/ 1856 w 2284"/>
                <a:gd name="T19" fmla="*/ 0 h 316"/>
                <a:gd name="T20" fmla="*/ 1994 w 2284"/>
                <a:gd name="T21" fmla="*/ 18 h 316"/>
                <a:gd name="T22" fmla="*/ 2083 w 2284"/>
                <a:gd name="T23" fmla="*/ 75 h 316"/>
                <a:gd name="T24" fmla="*/ 2148 w 2284"/>
                <a:gd name="T25" fmla="*/ 75 h 316"/>
                <a:gd name="T26" fmla="*/ 2237 w 2284"/>
                <a:gd name="T27" fmla="*/ 42 h 316"/>
                <a:gd name="T28" fmla="*/ 2284 w 2284"/>
                <a:gd name="T29" fmla="*/ 67 h 316"/>
                <a:gd name="T30" fmla="*/ 2284 w 2284"/>
                <a:gd name="T31" fmla="*/ 316 h 316"/>
                <a:gd name="T32" fmla="*/ 0 w 2284"/>
                <a:gd name="T33" fmla="*/ 316 h 316"/>
                <a:gd name="T34" fmla="*/ 0 w 2284"/>
                <a:gd name="T35" fmla="*/ 9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84" h="316">
                  <a:moveTo>
                    <a:pt x="0" y="99"/>
                  </a:moveTo>
                  <a:lnTo>
                    <a:pt x="55" y="50"/>
                  </a:lnTo>
                  <a:lnTo>
                    <a:pt x="177" y="82"/>
                  </a:lnTo>
                  <a:lnTo>
                    <a:pt x="282" y="82"/>
                  </a:lnTo>
                  <a:lnTo>
                    <a:pt x="371" y="34"/>
                  </a:lnTo>
                  <a:lnTo>
                    <a:pt x="444" y="26"/>
                  </a:lnTo>
                  <a:lnTo>
                    <a:pt x="517" y="42"/>
                  </a:lnTo>
                  <a:lnTo>
                    <a:pt x="1710" y="82"/>
                  </a:lnTo>
                  <a:lnTo>
                    <a:pt x="1799" y="75"/>
                  </a:lnTo>
                  <a:lnTo>
                    <a:pt x="1856" y="0"/>
                  </a:lnTo>
                  <a:lnTo>
                    <a:pt x="1994" y="18"/>
                  </a:lnTo>
                  <a:lnTo>
                    <a:pt x="2083" y="75"/>
                  </a:lnTo>
                  <a:lnTo>
                    <a:pt x="2148" y="75"/>
                  </a:lnTo>
                  <a:lnTo>
                    <a:pt x="2237" y="42"/>
                  </a:lnTo>
                  <a:lnTo>
                    <a:pt x="2284" y="67"/>
                  </a:lnTo>
                  <a:lnTo>
                    <a:pt x="2284" y="316"/>
                  </a:lnTo>
                  <a:lnTo>
                    <a:pt x="0" y="316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2D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" name="Forme libre 6"/>
            <p:cNvSpPr>
              <a:spLocks/>
            </p:cNvSpPr>
            <p:nvPr/>
          </p:nvSpPr>
          <p:spPr bwMode="auto">
            <a:xfrm>
              <a:off x="2350922" y="3717925"/>
              <a:ext cx="14288" cy="46038"/>
            </a:xfrm>
            <a:custGeom>
              <a:avLst/>
              <a:gdLst>
                <a:gd name="T0" fmla="*/ 1 w 19"/>
                <a:gd name="T1" fmla="*/ 55 h 58"/>
                <a:gd name="T2" fmla="*/ 0 w 19"/>
                <a:gd name="T3" fmla="*/ 50 h 58"/>
                <a:gd name="T4" fmla="*/ 5 w 19"/>
                <a:gd name="T5" fmla="*/ 36 h 58"/>
                <a:gd name="T6" fmla="*/ 7 w 19"/>
                <a:gd name="T7" fmla="*/ 0 h 58"/>
                <a:gd name="T8" fmla="*/ 13 w 19"/>
                <a:gd name="T9" fmla="*/ 0 h 58"/>
                <a:gd name="T10" fmla="*/ 13 w 19"/>
                <a:gd name="T11" fmla="*/ 36 h 58"/>
                <a:gd name="T12" fmla="*/ 19 w 19"/>
                <a:gd name="T13" fmla="*/ 47 h 58"/>
                <a:gd name="T14" fmla="*/ 19 w 19"/>
                <a:gd name="T15" fmla="*/ 58 h 58"/>
                <a:gd name="T16" fmla="*/ 1 w 19"/>
                <a:gd name="T17" fmla="*/ 5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58">
                  <a:moveTo>
                    <a:pt x="1" y="55"/>
                  </a:moveTo>
                  <a:lnTo>
                    <a:pt x="0" y="50"/>
                  </a:lnTo>
                  <a:lnTo>
                    <a:pt x="5" y="36"/>
                  </a:lnTo>
                  <a:lnTo>
                    <a:pt x="7" y="0"/>
                  </a:lnTo>
                  <a:lnTo>
                    <a:pt x="13" y="0"/>
                  </a:lnTo>
                  <a:lnTo>
                    <a:pt x="13" y="36"/>
                  </a:lnTo>
                  <a:lnTo>
                    <a:pt x="19" y="47"/>
                  </a:lnTo>
                  <a:lnTo>
                    <a:pt x="19" y="58"/>
                  </a:lnTo>
                  <a:lnTo>
                    <a:pt x="1" y="5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33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" name="Forme libre 7"/>
            <p:cNvSpPr>
              <a:spLocks/>
            </p:cNvSpPr>
            <p:nvPr/>
          </p:nvSpPr>
          <p:spPr bwMode="auto">
            <a:xfrm>
              <a:off x="2200109" y="3570287"/>
              <a:ext cx="15875" cy="55563"/>
            </a:xfrm>
            <a:custGeom>
              <a:avLst/>
              <a:gdLst>
                <a:gd name="T0" fmla="*/ 2 w 22"/>
                <a:gd name="T1" fmla="*/ 67 h 70"/>
                <a:gd name="T2" fmla="*/ 0 w 22"/>
                <a:gd name="T3" fmla="*/ 60 h 70"/>
                <a:gd name="T4" fmla="*/ 7 w 22"/>
                <a:gd name="T5" fmla="*/ 44 h 70"/>
                <a:gd name="T6" fmla="*/ 8 w 22"/>
                <a:gd name="T7" fmla="*/ 0 h 70"/>
                <a:gd name="T8" fmla="*/ 16 w 22"/>
                <a:gd name="T9" fmla="*/ 0 h 70"/>
                <a:gd name="T10" fmla="*/ 16 w 22"/>
                <a:gd name="T11" fmla="*/ 44 h 70"/>
                <a:gd name="T12" fmla="*/ 22 w 22"/>
                <a:gd name="T13" fmla="*/ 57 h 70"/>
                <a:gd name="T14" fmla="*/ 22 w 22"/>
                <a:gd name="T15" fmla="*/ 70 h 70"/>
                <a:gd name="T16" fmla="*/ 2 w 22"/>
                <a:gd name="T17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2" y="67"/>
                  </a:moveTo>
                  <a:lnTo>
                    <a:pt x="0" y="60"/>
                  </a:lnTo>
                  <a:lnTo>
                    <a:pt x="7" y="44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44"/>
                  </a:lnTo>
                  <a:lnTo>
                    <a:pt x="22" y="57"/>
                  </a:lnTo>
                  <a:lnTo>
                    <a:pt x="22" y="70"/>
                  </a:lnTo>
                  <a:lnTo>
                    <a:pt x="2" y="6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33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" name="Forme libre 8"/>
            <p:cNvSpPr>
              <a:spLocks/>
            </p:cNvSpPr>
            <p:nvPr/>
          </p:nvSpPr>
          <p:spPr bwMode="auto">
            <a:xfrm>
              <a:off x="3714584" y="3714750"/>
              <a:ext cx="15875" cy="49213"/>
            </a:xfrm>
            <a:custGeom>
              <a:avLst/>
              <a:gdLst>
                <a:gd name="T0" fmla="*/ 1 w 18"/>
                <a:gd name="T1" fmla="*/ 58 h 61"/>
                <a:gd name="T2" fmla="*/ 0 w 18"/>
                <a:gd name="T3" fmla="*/ 52 h 61"/>
                <a:gd name="T4" fmla="*/ 4 w 18"/>
                <a:gd name="T5" fmla="*/ 38 h 61"/>
                <a:gd name="T6" fmla="*/ 7 w 18"/>
                <a:gd name="T7" fmla="*/ 0 h 61"/>
                <a:gd name="T8" fmla="*/ 14 w 18"/>
                <a:gd name="T9" fmla="*/ 0 h 61"/>
                <a:gd name="T10" fmla="*/ 14 w 18"/>
                <a:gd name="T11" fmla="*/ 38 h 61"/>
                <a:gd name="T12" fmla="*/ 18 w 18"/>
                <a:gd name="T13" fmla="*/ 48 h 61"/>
                <a:gd name="T14" fmla="*/ 18 w 18"/>
                <a:gd name="T15" fmla="*/ 61 h 61"/>
                <a:gd name="T16" fmla="*/ 1 w 18"/>
                <a:gd name="T17" fmla="*/ 5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61">
                  <a:moveTo>
                    <a:pt x="1" y="58"/>
                  </a:moveTo>
                  <a:lnTo>
                    <a:pt x="0" y="52"/>
                  </a:lnTo>
                  <a:lnTo>
                    <a:pt x="4" y="38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4" y="38"/>
                  </a:lnTo>
                  <a:lnTo>
                    <a:pt x="18" y="48"/>
                  </a:lnTo>
                  <a:lnTo>
                    <a:pt x="18" y="61"/>
                  </a:lnTo>
                  <a:lnTo>
                    <a:pt x="1" y="5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33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" name="Forme libre 9"/>
            <p:cNvSpPr>
              <a:spLocks/>
            </p:cNvSpPr>
            <p:nvPr/>
          </p:nvSpPr>
          <p:spPr bwMode="auto">
            <a:xfrm>
              <a:off x="3844759" y="3575050"/>
              <a:ext cx="17463" cy="55563"/>
            </a:xfrm>
            <a:custGeom>
              <a:avLst/>
              <a:gdLst>
                <a:gd name="T0" fmla="*/ 3 w 22"/>
                <a:gd name="T1" fmla="*/ 67 h 70"/>
                <a:gd name="T2" fmla="*/ 0 w 22"/>
                <a:gd name="T3" fmla="*/ 61 h 70"/>
                <a:gd name="T4" fmla="*/ 6 w 22"/>
                <a:gd name="T5" fmla="*/ 44 h 70"/>
                <a:gd name="T6" fmla="*/ 8 w 22"/>
                <a:gd name="T7" fmla="*/ 0 h 70"/>
                <a:gd name="T8" fmla="*/ 16 w 22"/>
                <a:gd name="T9" fmla="*/ 0 h 70"/>
                <a:gd name="T10" fmla="*/ 16 w 22"/>
                <a:gd name="T11" fmla="*/ 44 h 70"/>
                <a:gd name="T12" fmla="*/ 22 w 22"/>
                <a:gd name="T13" fmla="*/ 56 h 70"/>
                <a:gd name="T14" fmla="*/ 22 w 22"/>
                <a:gd name="T15" fmla="*/ 70 h 70"/>
                <a:gd name="T16" fmla="*/ 3 w 22"/>
                <a:gd name="T17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3" y="67"/>
                  </a:moveTo>
                  <a:lnTo>
                    <a:pt x="0" y="61"/>
                  </a:lnTo>
                  <a:lnTo>
                    <a:pt x="6" y="44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44"/>
                  </a:lnTo>
                  <a:lnTo>
                    <a:pt x="22" y="56"/>
                  </a:lnTo>
                  <a:lnTo>
                    <a:pt x="22" y="70"/>
                  </a:lnTo>
                  <a:lnTo>
                    <a:pt x="3" y="6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33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" name="Forme libre 10"/>
            <p:cNvSpPr>
              <a:spLocks/>
            </p:cNvSpPr>
            <p:nvPr/>
          </p:nvSpPr>
          <p:spPr bwMode="auto">
            <a:xfrm>
              <a:off x="2701759" y="3695700"/>
              <a:ext cx="36513" cy="92075"/>
            </a:xfrm>
            <a:custGeom>
              <a:avLst/>
              <a:gdLst>
                <a:gd name="T0" fmla="*/ 6 w 45"/>
                <a:gd name="T1" fmla="*/ 107 h 115"/>
                <a:gd name="T2" fmla="*/ 1 w 45"/>
                <a:gd name="T3" fmla="*/ 108 h 115"/>
                <a:gd name="T4" fmla="*/ 0 w 45"/>
                <a:gd name="T5" fmla="*/ 114 h 115"/>
                <a:gd name="T6" fmla="*/ 17 w 45"/>
                <a:gd name="T7" fmla="*/ 115 h 115"/>
                <a:gd name="T8" fmla="*/ 45 w 45"/>
                <a:gd name="T9" fmla="*/ 114 h 115"/>
                <a:gd name="T10" fmla="*/ 44 w 45"/>
                <a:gd name="T11" fmla="*/ 110 h 115"/>
                <a:gd name="T12" fmla="*/ 42 w 45"/>
                <a:gd name="T13" fmla="*/ 108 h 115"/>
                <a:gd name="T14" fmla="*/ 37 w 45"/>
                <a:gd name="T15" fmla="*/ 105 h 115"/>
                <a:gd name="T16" fmla="*/ 36 w 45"/>
                <a:gd name="T17" fmla="*/ 101 h 115"/>
                <a:gd name="T18" fmla="*/ 31 w 45"/>
                <a:gd name="T19" fmla="*/ 99 h 115"/>
                <a:gd name="T20" fmla="*/ 34 w 45"/>
                <a:gd name="T21" fmla="*/ 95 h 115"/>
                <a:gd name="T22" fmla="*/ 35 w 45"/>
                <a:gd name="T23" fmla="*/ 92 h 115"/>
                <a:gd name="T24" fmla="*/ 34 w 45"/>
                <a:gd name="T25" fmla="*/ 90 h 115"/>
                <a:gd name="T26" fmla="*/ 30 w 45"/>
                <a:gd name="T27" fmla="*/ 86 h 115"/>
                <a:gd name="T28" fmla="*/ 34 w 45"/>
                <a:gd name="T29" fmla="*/ 82 h 115"/>
                <a:gd name="T30" fmla="*/ 36 w 45"/>
                <a:gd name="T31" fmla="*/ 76 h 115"/>
                <a:gd name="T32" fmla="*/ 35 w 45"/>
                <a:gd name="T33" fmla="*/ 71 h 115"/>
                <a:gd name="T34" fmla="*/ 29 w 45"/>
                <a:gd name="T35" fmla="*/ 68 h 115"/>
                <a:gd name="T36" fmla="*/ 25 w 45"/>
                <a:gd name="T37" fmla="*/ 66 h 115"/>
                <a:gd name="T38" fmla="*/ 24 w 45"/>
                <a:gd name="T39" fmla="*/ 61 h 115"/>
                <a:gd name="T40" fmla="*/ 25 w 45"/>
                <a:gd name="T41" fmla="*/ 55 h 115"/>
                <a:gd name="T42" fmla="*/ 29 w 45"/>
                <a:gd name="T43" fmla="*/ 53 h 115"/>
                <a:gd name="T44" fmla="*/ 29 w 45"/>
                <a:gd name="T45" fmla="*/ 49 h 115"/>
                <a:gd name="T46" fmla="*/ 28 w 45"/>
                <a:gd name="T47" fmla="*/ 46 h 115"/>
                <a:gd name="T48" fmla="*/ 27 w 45"/>
                <a:gd name="T49" fmla="*/ 45 h 115"/>
                <a:gd name="T50" fmla="*/ 23 w 45"/>
                <a:gd name="T51" fmla="*/ 44 h 115"/>
                <a:gd name="T52" fmla="*/ 22 w 45"/>
                <a:gd name="T53" fmla="*/ 29 h 115"/>
                <a:gd name="T54" fmla="*/ 35 w 45"/>
                <a:gd name="T55" fmla="*/ 25 h 115"/>
                <a:gd name="T56" fmla="*/ 37 w 45"/>
                <a:gd name="T57" fmla="*/ 16 h 115"/>
                <a:gd name="T58" fmla="*/ 32 w 45"/>
                <a:gd name="T59" fmla="*/ 23 h 115"/>
                <a:gd name="T60" fmla="*/ 22 w 45"/>
                <a:gd name="T61" fmla="*/ 25 h 115"/>
                <a:gd name="T62" fmla="*/ 20 w 45"/>
                <a:gd name="T63" fmla="*/ 0 h 115"/>
                <a:gd name="T64" fmla="*/ 17 w 45"/>
                <a:gd name="T65" fmla="*/ 24 h 115"/>
                <a:gd name="T66" fmla="*/ 12 w 45"/>
                <a:gd name="T67" fmla="*/ 24 h 115"/>
                <a:gd name="T68" fmla="*/ 4 w 45"/>
                <a:gd name="T69" fmla="*/ 18 h 115"/>
                <a:gd name="T70" fmla="*/ 6 w 45"/>
                <a:gd name="T71" fmla="*/ 24 h 115"/>
                <a:gd name="T72" fmla="*/ 17 w 45"/>
                <a:gd name="T73" fmla="*/ 29 h 115"/>
                <a:gd name="T74" fmla="*/ 16 w 45"/>
                <a:gd name="T75" fmla="*/ 44 h 115"/>
                <a:gd name="T76" fmla="*/ 13 w 45"/>
                <a:gd name="T77" fmla="*/ 47 h 115"/>
                <a:gd name="T78" fmla="*/ 12 w 45"/>
                <a:gd name="T79" fmla="*/ 49 h 115"/>
                <a:gd name="T80" fmla="*/ 11 w 45"/>
                <a:gd name="T81" fmla="*/ 52 h 115"/>
                <a:gd name="T82" fmla="*/ 11 w 45"/>
                <a:gd name="T83" fmla="*/ 53 h 115"/>
                <a:gd name="T84" fmla="*/ 16 w 45"/>
                <a:gd name="T85" fmla="*/ 56 h 115"/>
                <a:gd name="T86" fmla="*/ 16 w 45"/>
                <a:gd name="T87" fmla="*/ 66 h 115"/>
                <a:gd name="T88" fmla="*/ 11 w 45"/>
                <a:gd name="T89" fmla="*/ 69 h 115"/>
                <a:gd name="T90" fmla="*/ 8 w 45"/>
                <a:gd name="T91" fmla="*/ 75 h 115"/>
                <a:gd name="T92" fmla="*/ 9 w 45"/>
                <a:gd name="T93" fmla="*/ 79 h 115"/>
                <a:gd name="T94" fmla="*/ 15 w 45"/>
                <a:gd name="T95" fmla="*/ 84 h 115"/>
                <a:gd name="T96" fmla="*/ 9 w 45"/>
                <a:gd name="T97" fmla="*/ 89 h 115"/>
                <a:gd name="T98" fmla="*/ 8 w 45"/>
                <a:gd name="T99" fmla="*/ 92 h 115"/>
                <a:gd name="T100" fmla="*/ 11 w 45"/>
                <a:gd name="T101" fmla="*/ 95 h 115"/>
                <a:gd name="T102" fmla="*/ 16 w 45"/>
                <a:gd name="T103" fmla="*/ 100 h 115"/>
                <a:gd name="T104" fmla="*/ 11 w 45"/>
                <a:gd name="T105" fmla="*/ 101 h 115"/>
                <a:gd name="T106" fmla="*/ 9 w 45"/>
                <a:gd name="T107" fmla="*/ 106 h 115"/>
                <a:gd name="T108" fmla="*/ 6 w 45"/>
                <a:gd name="T109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" h="115">
                  <a:moveTo>
                    <a:pt x="6" y="107"/>
                  </a:moveTo>
                  <a:lnTo>
                    <a:pt x="1" y="108"/>
                  </a:lnTo>
                  <a:lnTo>
                    <a:pt x="0" y="114"/>
                  </a:lnTo>
                  <a:lnTo>
                    <a:pt x="17" y="115"/>
                  </a:lnTo>
                  <a:lnTo>
                    <a:pt x="45" y="114"/>
                  </a:lnTo>
                  <a:lnTo>
                    <a:pt x="44" y="110"/>
                  </a:lnTo>
                  <a:lnTo>
                    <a:pt x="42" y="108"/>
                  </a:lnTo>
                  <a:lnTo>
                    <a:pt x="37" y="105"/>
                  </a:lnTo>
                  <a:lnTo>
                    <a:pt x="36" y="101"/>
                  </a:lnTo>
                  <a:lnTo>
                    <a:pt x="31" y="99"/>
                  </a:lnTo>
                  <a:lnTo>
                    <a:pt x="34" y="95"/>
                  </a:lnTo>
                  <a:lnTo>
                    <a:pt x="35" y="92"/>
                  </a:lnTo>
                  <a:lnTo>
                    <a:pt x="34" y="90"/>
                  </a:lnTo>
                  <a:lnTo>
                    <a:pt x="30" y="86"/>
                  </a:lnTo>
                  <a:lnTo>
                    <a:pt x="34" y="82"/>
                  </a:lnTo>
                  <a:lnTo>
                    <a:pt x="36" y="76"/>
                  </a:lnTo>
                  <a:lnTo>
                    <a:pt x="35" y="71"/>
                  </a:lnTo>
                  <a:lnTo>
                    <a:pt x="29" y="68"/>
                  </a:lnTo>
                  <a:lnTo>
                    <a:pt x="25" y="66"/>
                  </a:lnTo>
                  <a:lnTo>
                    <a:pt x="24" y="61"/>
                  </a:lnTo>
                  <a:lnTo>
                    <a:pt x="25" y="55"/>
                  </a:lnTo>
                  <a:lnTo>
                    <a:pt x="29" y="53"/>
                  </a:lnTo>
                  <a:lnTo>
                    <a:pt x="29" y="49"/>
                  </a:lnTo>
                  <a:lnTo>
                    <a:pt x="28" y="46"/>
                  </a:lnTo>
                  <a:lnTo>
                    <a:pt x="27" y="45"/>
                  </a:lnTo>
                  <a:lnTo>
                    <a:pt x="23" y="44"/>
                  </a:lnTo>
                  <a:lnTo>
                    <a:pt x="22" y="29"/>
                  </a:lnTo>
                  <a:lnTo>
                    <a:pt x="35" y="25"/>
                  </a:lnTo>
                  <a:lnTo>
                    <a:pt x="37" y="16"/>
                  </a:lnTo>
                  <a:lnTo>
                    <a:pt x="32" y="23"/>
                  </a:lnTo>
                  <a:lnTo>
                    <a:pt x="22" y="25"/>
                  </a:lnTo>
                  <a:lnTo>
                    <a:pt x="20" y="0"/>
                  </a:lnTo>
                  <a:lnTo>
                    <a:pt x="17" y="24"/>
                  </a:lnTo>
                  <a:lnTo>
                    <a:pt x="12" y="24"/>
                  </a:lnTo>
                  <a:lnTo>
                    <a:pt x="4" y="18"/>
                  </a:lnTo>
                  <a:lnTo>
                    <a:pt x="6" y="24"/>
                  </a:lnTo>
                  <a:lnTo>
                    <a:pt x="17" y="29"/>
                  </a:lnTo>
                  <a:lnTo>
                    <a:pt x="16" y="44"/>
                  </a:lnTo>
                  <a:lnTo>
                    <a:pt x="13" y="47"/>
                  </a:lnTo>
                  <a:lnTo>
                    <a:pt x="12" y="49"/>
                  </a:lnTo>
                  <a:lnTo>
                    <a:pt x="11" y="52"/>
                  </a:lnTo>
                  <a:lnTo>
                    <a:pt x="11" y="53"/>
                  </a:lnTo>
                  <a:lnTo>
                    <a:pt x="16" y="56"/>
                  </a:lnTo>
                  <a:lnTo>
                    <a:pt x="16" y="66"/>
                  </a:lnTo>
                  <a:lnTo>
                    <a:pt x="11" y="69"/>
                  </a:lnTo>
                  <a:lnTo>
                    <a:pt x="8" y="75"/>
                  </a:lnTo>
                  <a:lnTo>
                    <a:pt x="9" y="79"/>
                  </a:lnTo>
                  <a:lnTo>
                    <a:pt x="15" y="84"/>
                  </a:lnTo>
                  <a:lnTo>
                    <a:pt x="9" y="89"/>
                  </a:lnTo>
                  <a:lnTo>
                    <a:pt x="8" y="92"/>
                  </a:lnTo>
                  <a:lnTo>
                    <a:pt x="11" y="95"/>
                  </a:lnTo>
                  <a:lnTo>
                    <a:pt x="16" y="100"/>
                  </a:lnTo>
                  <a:lnTo>
                    <a:pt x="11" y="101"/>
                  </a:lnTo>
                  <a:lnTo>
                    <a:pt x="9" y="106"/>
                  </a:lnTo>
                  <a:lnTo>
                    <a:pt x="6" y="10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B49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" name="Forme libre 11"/>
            <p:cNvSpPr>
              <a:spLocks/>
            </p:cNvSpPr>
            <p:nvPr/>
          </p:nvSpPr>
          <p:spPr bwMode="auto">
            <a:xfrm>
              <a:off x="3274847" y="3683000"/>
              <a:ext cx="34925" cy="90488"/>
            </a:xfrm>
            <a:custGeom>
              <a:avLst/>
              <a:gdLst>
                <a:gd name="T0" fmla="*/ 7 w 45"/>
                <a:gd name="T1" fmla="*/ 107 h 115"/>
                <a:gd name="T2" fmla="*/ 2 w 45"/>
                <a:gd name="T3" fmla="*/ 108 h 115"/>
                <a:gd name="T4" fmla="*/ 0 w 45"/>
                <a:gd name="T5" fmla="*/ 114 h 115"/>
                <a:gd name="T6" fmla="*/ 18 w 45"/>
                <a:gd name="T7" fmla="*/ 115 h 115"/>
                <a:gd name="T8" fmla="*/ 45 w 45"/>
                <a:gd name="T9" fmla="*/ 114 h 115"/>
                <a:gd name="T10" fmla="*/ 44 w 45"/>
                <a:gd name="T11" fmla="*/ 110 h 115"/>
                <a:gd name="T12" fmla="*/ 41 w 45"/>
                <a:gd name="T13" fmla="*/ 107 h 115"/>
                <a:gd name="T14" fmla="*/ 36 w 45"/>
                <a:gd name="T15" fmla="*/ 105 h 115"/>
                <a:gd name="T16" fmla="*/ 36 w 45"/>
                <a:gd name="T17" fmla="*/ 100 h 115"/>
                <a:gd name="T18" fmla="*/ 31 w 45"/>
                <a:gd name="T19" fmla="*/ 98 h 115"/>
                <a:gd name="T20" fmla="*/ 33 w 45"/>
                <a:gd name="T21" fmla="*/ 94 h 115"/>
                <a:gd name="T22" fmla="*/ 33 w 45"/>
                <a:gd name="T23" fmla="*/ 91 h 115"/>
                <a:gd name="T24" fmla="*/ 32 w 45"/>
                <a:gd name="T25" fmla="*/ 88 h 115"/>
                <a:gd name="T26" fmla="*/ 29 w 45"/>
                <a:gd name="T27" fmla="*/ 85 h 115"/>
                <a:gd name="T28" fmla="*/ 33 w 45"/>
                <a:gd name="T29" fmla="*/ 80 h 115"/>
                <a:gd name="T30" fmla="*/ 36 w 45"/>
                <a:gd name="T31" fmla="*/ 73 h 115"/>
                <a:gd name="T32" fmla="*/ 33 w 45"/>
                <a:gd name="T33" fmla="*/ 69 h 115"/>
                <a:gd name="T34" fmla="*/ 28 w 45"/>
                <a:gd name="T35" fmla="*/ 67 h 115"/>
                <a:gd name="T36" fmla="*/ 25 w 45"/>
                <a:gd name="T37" fmla="*/ 64 h 115"/>
                <a:gd name="T38" fmla="*/ 25 w 45"/>
                <a:gd name="T39" fmla="*/ 60 h 115"/>
                <a:gd name="T40" fmla="*/ 26 w 45"/>
                <a:gd name="T41" fmla="*/ 54 h 115"/>
                <a:gd name="T42" fmla="*/ 29 w 45"/>
                <a:gd name="T43" fmla="*/ 52 h 115"/>
                <a:gd name="T44" fmla="*/ 29 w 45"/>
                <a:gd name="T45" fmla="*/ 48 h 115"/>
                <a:gd name="T46" fmla="*/ 29 w 45"/>
                <a:gd name="T47" fmla="*/ 45 h 115"/>
                <a:gd name="T48" fmla="*/ 26 w 45"/>
                <a:gd name="T49" fmla="*/ 44 h 115"/>
                <a:gd name="T50" fmla="*/ 24 w 45"/>
                <a:gd name="T51" fmla="*/ 42 h 115"/>
                <a:gd name="T52" fmla="*/ 23 w 45"/>
                <a:gd name="T53" fmla="*/ 27 h 115"/>
                <a:gd name="T54" fmla="*/ 35 w 45"/>
                <a:gd name="T55" fmla="*/ 24 h 115"/>
                <a:gd name="T56" fmla="*/ 37 w 45"/>
                <a:gd name="T57" fmla="*/ 15 h 115"/>
                <a:gd name="T58" fmla="*/ 31 w 45"/>
                <a:gd name="T59" fmla="*/ 22 h 115"/>
                <a:gd name="T60" fmla="*/ 23 w 45"/>
                <a:gd name="T61" fmla="*/ 24 h 115"/>
                <a:gd name="T62" fmla="*/ 20 w 45"/>
                <a:gd name="T63" fmla="*/ 0 h 115"/>
                <a:gd name="T64" fmla="*/ 17 w 45"/>
                <a:gd name="T65" fmla="*/ 23 h 115"/>
                <a:gd name="T66" fmla="*/ 11 w 45"/>
                <a:gd name="T67" fmla="*/ 23 h 115"/>
                <a:gd name="T68" fmla="*/ 5 w 45"/>
                <a:gd name="T69" fmla="*/ 17 h 115"/>
                <a:gd name="T70" fmla="*/ 7 w 45"/>
                <a:gd name="T71" fmla="*/ 23 h 115"/>
                <a:gd name="T72" fmla="*/ 17 w 45"/>
                <a:gd name="T73" fmla="*/ 27 h 115"/>
                <a:gd name="T74" fmla="*/ 16 w 45"/>
                <a:gd name="T75" fmla="*/ 42 h 115"/>
                <a:gd name="T76" fmla="*/ 14 w 45"/>
                <a:gd name="T77" fmla="*/ 46 h 115"/>
                <a:gd name="T78" fmla="*/ 13 w 45"/>
                <a:gd name="T79" fmla="*/ 48 h 115"/>
                <a:gd name="T80" fmla="*/ 11 w 45"/>
                <a:gd name="T81" fmla="*/ 50 h 115"/>
                <a:gd name="T82" fmla="*/ 11 w 45"/>
                <a:gd name="T83" fmla="*/ 52 h 115"/>
                <a:gd name="T84" fmla="*/ 17 w 45"/>
                <a:gd name="T85" fmla="*/ 55 h 115"/>
                <a:gd name="T86" fmla="*/ 17 w 45"/>
                <a:gd name="T87" fmla="*/ 64 h 115"/>
                <a:gd name="T88" fmla="*/ 11 w 45"/>
                <a:gd name="T89" fmla="*/ 68 h 115"/>
                <a:gd name="T90" fmla="*/ 9 w 45"/>
                <a:gd name="T91" fmla="*/ 72 h 115"/>
                <a:gd name="T92" fmla="*/ 10 w 45"/>
                <a:gd name="T93" fmla="*/ 78 h 115"/>
                <a:gd name="T94" fmla="*/ 16 w 45"/>
                <a:gd name="T95" fmla="*/ 83 h 115"/>
                <a:gd name="T96" fmla="*/ 10 w 45"/>
                <a:gd name="T97" fmla="*/ 87 h 115"/>
                <a:gd name="T98" fmla="*/ 9 w 45"/>
                <a:gd name="T99" fmla="*/ 91 h 115"/>
                <a:gd name="T100" fmla="*/ 11 w 45"/>
                <a:gd name="T101" fmla="*/ 94 h 115"/>
                <a:gd name="T102" fmla="*/ 17 w 45"/>
                <a:gd name="T103" fmla="*/ 98 h 115"/>
                <a:gd name="T104" fmla="*/ 11 w 45"/>
                <a:gd name="T105" fmla="*/ 100 h 115"/>
                <a:gd name="T106" fmla="*/ 10 w 45"/>
                <a:gd name="T107" fmla="*/ 106 h 115"/>
                <a:gd name="T108" fmla="*/ 7 w 45"/>
                <a:gd name="T109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" h="115">
                  <a:moveTo>
                    <a:pt x="7" y="107"/>
                  </a:moveTo>
                  <a:lnTo>
                    <a:pt x="2" y="108"/>
                  </a:lnTo>
                  <a:lnTo>
                    <a:pt x="0" y="114"/>
                  </a:lnTo>
                  <a:lnTo>
                    <a:pt x="18" y="115"/>
                  </a:lnTo>
                  <a:lnTo>
                    <a:pt x="45" y="114"/>
                  </a:lnTo>
                  <a:lnTo>
                    <a:pt x="44" y="110"/>
                  </a:lnTo>
                  <a:lnTo>
                    <a:pt x="41" y="107"/>
                  </a:lnTo>
                  <a:lnTo>
                    <a:pt x="36" y="105"/>
                  </a:lnTo>
                  <a:lnTo>
                    <a:pt x="36" y="100"/>
                  </a:lnTo>
                  <a:lnTo>
                    <a:pt x="31" y="98"/>
                  </a:lnTo>
                  <a:lnTo>
                    <a:pt x="33" y="94"/>
                  </a:lnTo>
                  <a:lnTo>
                    <a:pt x="33" y="91"/>
                  </a:lnTo>
                  <a:lnTo>
                    <a:pt x="32" y="88"/>
                  </a:lnTo>
                  <a:lnTo>
                    <a:pt x="29" y="85"/>
                  </a:lnTo>
                  <a:lnTo>
                    <a:pt x="33" y="80"/>
                  </a:lnTo>
                  <a:lnTo>
                    <a:pt x="36" y="73"/>
                  </a:lnTo>
                  <a:lnTo>
                    <a:pt x="33" y="69"/>
                  </a:lnTo>
                  <a:lnTo>
                    <a:pt x="28" y="67"/>
                  </a:lnTo>
                  <a:lnTo>
                    <a:pt x="25" y="64"/>
                  </a:lnTo>
                  <a:lnTo>
                    <a:pt x="25" y="60"/>
                  </a:lnTo>
                  <a:lnTo>
                    <a:pt x="26" y="54"/>
                  </a:lnTo>
                  <a:lnTo>
                    <a:pt x="29" y="52"/>
                  </a:lnTo>
                  <a:lnTo>
                    <a:pt x="29" y="48"/>
                  </a:lnTo>
                  <a:lnTo>
                    <a:pt x="29" y="45"/>
                  </a:lnTo>
                  <a:lnTo>
                    <a:pt x="26" y="44"/>
                  </a:lnTo>
                  <a:lnTo>
                    <a:pt x="24" y="42"/>
                  </a:lnTo>
                  <a:lnTo>
                    <a:pt x="23" y="27"/>
                  </a:lnTo>
                  <a:lnTo>
                    <a:pt x="35" y="24"/>
                  </a:lnTo>
                  <a:lnTo>
                    <a:pt x="37" y="15"/>
                  </a:lnTo>
                  <a:lnTo>
                    <a:pt x="31" y="22"/>
                  </a:lnTo>
                  <a:lnTo>
                    <a:pt x="23" y="24"/>
                  </a:lnTo>
                  <a:lnTo>
                    <a:pt x="20" y="0"/>
                  </a:lnTo>
                  <a:lnTo>
                    <a:pt x="17" y="23"/>
                  </a:lnTo>
                  <a:lnTo>
                    <a:pt x="11" y="23"/>
                  </a:lnTo>
                  <a:lnTo>
                    <a:pt x="5" y="17"/>
                  </a:lnTo>
                  <a:lnTo>
                    <a:pt x="7" y="23"/>
                  </a:lnTo>
                  <a:lnTo>
                    <a:pt x="17" y="27"/>
                  </a:lnTo>
                  <a:lnTo>
                    <a:pt x="16" y="42"/>
                  </a:lnTo>
                  <a:lnTo>
                    <a:pt x="14" y="46"/>
                  </a:lnTo>
                  <a:lnTo>
                    <a:pt x="13" y="48"/>
                  </a:lnTo>
                  <a:lnTo>
                    <a:pt x="11" y="50"/>
                  </a:lnTo>
                  <a:lnTo>
                    <a:pt x="11" y="52"/>
                  </a:lnTo>
                  <a:lnTo>
                    <a:pt x="17" y="55"/>
                  </a:lnTo>
                  <a:lnTo>
                    <a:pt x="17" y="64"/>
                  </a:lnTo>
                  <a:lnTo>
                    <a:pt x="11" y="68"/>
                  </a:lnTo>
                  <a:lnTo>
                    <a:pt x="9" y="72"/>
                  </a:lnTo>
                  <a:lnTo>
                    <a:pt x="10" y="78"/>
                  </a:lnTo>
                  <a:lnTo>
                    <a:pt x="16" y="83"/>
                  </a:lnTo>
                  <a:lnTo>
                    <a:pt x="10" y="87"/>
                  </a:lnTo>
                  <a:lnTo>
                    <a:pt x="9" y="91"/>
                  </a:lnTo>
                  <a:lnTo>
                    <a:pt x="11" y="94"/>
                  </a:lnTo>
                  <a:lnTo>
                    <a:pt x="17" y="98"/>
                  </a:lnTo>
                  <a:lnTo>
                    <a:pt x="11" y="100"/>
                  </a:lnTo>
                  <a:lnTo>
                    <a:pt x="10" y="106"/>
                  </a:lnTo>
                  <a:lnTo>
                    <a:pt x="7" y="10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B49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>
              <a:off x="2974809" y="3232150"/>
              <a:ext cx="61913" cy="207963"/>
            </a:xfrm>
            <a:custGeom>
              <a:avLst/>
              <a:gdLst>
                <a:gd name="T0" fmla="*/ 11 w 79"/>
                <a:gd name="T1" fmla="*/ 245 h 263"/>
                <a:gd name="T2" fmla="*/ 4 w 79"/>
                <a:gd name="T3" fmla="*/ 249 h 263"/>
                <a:gd name="T4" fmla="*/ 0 w 79"/>
                <a:gd name="T5" fmla="*/ 260 h 263"/>
                <a:gd name="T6" fmla="*/ 31 w 79"/>
                <a:gd name="T7" fmla="*/ 263 h 263"/>
                <a:gd name="T8" fmla="*/ 79 w 79"/>
                <a:gd name="T9" fmla="*/ 260 h 263"/>
                <a:gd name="T10" fmla="*/ 76 w 79"/>
                <a:gd name="T11" fmla="*/ 253 h 263"/>
                <a:gd name="T12" fmla="*/ 72 w 79"/>
                <a:gd name="T13" fmla="*/ 247 h 263"/>
                <a:gd name="T14" fmla="*/ 64 w 79"/>
                <a:gd name="T15" fmla="*/ 240 h 263"/>
                <a:gd name="T16" fmla="*/ 63 w 79"/>
                <a:gd name="T17" fmla="*/ 230 h 263"/>
                <a:gd name="T18" fmla="*/ 54 w 79"/>
                <a:gd name="T19" fmla="*/ 226 h 263"/>
                <a:gd name="T20" fmla="*/ 58 w 79"/>
                <a:gd name="T21" fmla="*/ 217 h 263"/>
                <a:gd name="T22" fmla="*/ 60 w 79"/>
                <a:gd name="T23" fmla="*/ 210 h 263"/>
                <a:gd name="T24" fmla="*/ 58 w 79"/>
                <a:gd name="T25" fmla="*/ 203 h 263"/>
                <a:gd name="T26" fmla="*/ 52 w 79"/>
                <a:gd name="T27" fmla="*/ 195 h 263"/>
                <a:gd name="T28" fmla="*/ 59 w 79"/>
                <a:gd name="T29" fmla="*/ 184 h 263"/>
                <a:gd name="T30" fmla="*/ 61 w 79"/>
                <a:gd name="T31" fmla="*/ 171 h 263"/>
                <a:gd name="T32" fmla="*/ 59 w 79"/>
                <a:gd name="T33" fmla="*/ 159 h 263"/>
                <a:gd name="T34" fmla="*/ 50 w 79"/>
                <a:gd name="T35" fmla="*/ 153 h 263"/>
                <a:gd name="T36" fmla="*/ 44 w 79"/>
                <a:gd name="T37" fmla="*/ 149 h 263"/>
                <a:gd name="T38" fmla="*/ 43 w 79"/>
                <a:gd name="T39" fmla="*/ 136 h 263"/>
                <a:gd name="T40" fmla="*/ 44 w 79"/>
                <a:gd name="T41" fmla="*/ 126 h 263"/>
                <a:gd name="T42" fmla="*/ 50 w 79"/>
                <a:gd name="T43" fmla="*/ 119 h 263"/>
                <a:gd name="T44" fmla="*/ 50 w 79"/>
                <a:gd name="T45" fmla="*/ 113 h 263"/>
                <a:gd name="T46" fmla="*/ 49 w 79"/>
                <a:gd name="T47" fmla="*/ 106 h 263"/>
                <a:gd name="T48" fmla="*/ 46 w 79"/>
                <a:gd name="T49" fmla="*/ 101 h 263"/>
                <a:gd name="T50" fmla="*/ 41 w 79"/>
                <a:gd name="T51" fmla="*/ 98 h 263"/>
                <a:gd name="T52" fmla="*/ 38 w 79"/>
                <a:gd name="T53" fmla="*/ 64 h 263"/>
                <a:gd name="T54" fmla="*/ 60 w 79"/>
                <a:gd name="T55" fmla="*/ 57 h 263"/>
                <a:gd name="T56" fmla="*/ 64 w 79"/>
                <a:gd name="T57" fmla="*/ 35 h 263"/>
                <a:gd name="T58" fmla="*/ 54 w 79"/>
                <a:gd name="T59" fmla="*/ 52 h 263"/>
                <a:gd name="T60" fmla="*/ 38 w 79"/>
                <a:gd name="T61" fmla="*/ 57 h 263"/>
                <a:gd name="T62" fmla="*/ 33 w 79"/>
                <a:gd name="T63" fmla="*/ 0 h 263"/>
                <a:gd name="T64" fmla="*/ 29 w 79"/>
                <a:gd name="T65" fmla="*/ 53 h 263"/>
                <a:gd name="T66" fmla="*/ 20 w 79"/>
                <a:gd name="T67" fmla="*/ 53 h 263"/>
                <a:gd name="T68" fmla="*/ 6 w 79"/>
                <a:gd name="T69" fmla="*/ 40 h 263"/>
                <a:gd name="T70" fmla="*/ 11 w 79"/>
                <a:gd name="T71" fmla="*/ 53 h 263"/>
                <a:gd name="T72" fmla="*/ 29 w 79"/>
                <a:gd name="T73" fmla="*/ 64 h 263"/>
                <a:gd name="T74" fmla="*/ 28 w 79"/>
                <a:gd name="T75" fmla="*/ 99 h 263"/>
                <a:gd name="T76" fmla="*/ 23 w 79"/>
                <a:gd name="T77" fmla="*/ 105 h 263"/>
                <a:gd name="T78" fmla="*/ 21 w 79"/>
                <a:gd name="T79" fmla="*/ 112 h 263"/>
                <a:gd name="T80" fmla="*/ 20 w 79"/>
                <a:gd name="T81" fmla="*/ 116 h 263"/>
                <a:gd name="T82" fmla="*/ 20 w 79"/>
                <a:gd name="T83" fmla="*/ 119 h 263"/>
                <a:gd name="T84" fmla="*/ 29 w 79"/>
                <a:gd name="T85" fmla="*/ 128 h 263"/>
                <a:gd name="T86" fmla="*/ 29 w 79"/>
                <a:gd name="T87" fmla="*/ 148 h 263"/>
                <a:gd name="T88" fmla="*/ 19 w 79"/>
                <a:gd name="T89" fmla="*/ 157 h 263"/>
                <a:gd name="T90" fmla="*/ 15 w 79"/>
                <a:gd name="T91" fmla="*/ 168 h 263"/>
                <a:gd name="T92" fmla="*/ 18 w 79"/>
                <a:gd name="T93" fmla="*/ 180 h 263"/>
                <a:gd name="T94" fmla="*/ 28 w 79"/>
                <a:gd name="T95" fmla="*/ 190 h 263"/>
                <a:gd name="T96" fmla="*/ 18 w 79"/>
                <a:gd name="T97" fmla="*/ 200 h 263"/>
                <a:gd name="T98" fmla="*/ 15 w 79"/>
                <a:gd name="T99" fmla="*/ 209 h 263"/>
                <a:gd name="T100" fmla="*/ 20 w 79"/>
                <a:gd name="T101" fmla="*/ 217 h 263"/>
                <a:gd name="T102" fmla="*/ 29 w 79"/>
                <a:gd name="T103" fmla="*/ 227 h 263"/>
                <a:gd name="T104" fmla="*/ 20 w 79"/>
                <a:gd name="T105" fmla="*/ 230 h 263"/>
                <a:gd name="T106" fmla="*/ 18 w 79"/>
                <a:gd name="T107" fmla="*/ 242 h 263"/>
                <a:gd name="T108" fmla="*/ 11 w 79"/>
                <a:gd name="T109" fmla="*/ 24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9" h="263">
                  <a:moveTo>
                    <a:pt x="11" y="245"/>
                  </a:moveTo>
                  <a:lnTo>
                    <a:pt x="4" y="249"/>
                  </a:lnTo>
                  <a:lnTo>
                    <a:pt x="0" y="260"/>
                  </a:lnTo>
                  <a:lnTo>
                    <a:pt x="31" y="263"/>
                  </a:lnTo>
                  <a:lnTo>
                    <a:pt x="79" y="260"/>
                  </a:lnTo>
                  <a:lnTo>
                    <a:pt x="76" y="253"/>
                  </a:lnTo>
                  <a:lnTo>
                    <a:pt x="72" y="247"/>
                  </a:lnTo>
                  <a:lnTo>
                    <a:pt x="64" y="240"/>
                  </a:lnTo>
                  <a:lnTo>
                    <a:pt x="63" y="230"/>
                  </a:lnTo>
                  <a:lnTo>
                    <a:pt x="54" y="226"/>
                  </a:lnTo>
                  <a:lnTo>
                    <a:pt x="58" y="217"/>
                  </a:lnTo>
                  <a:lnTo>
                    <a:pt x="60" y="210"/>
                  </a:lnTo>
                  <a:lnTo>
                    <a:pt x="58" y="203"/>
                  </a:lnTo>
                  <a:lnTo>
                    <a:pt x="52" y="195"/>
                  </a:lnTo>
                  <a:lnTo>
                    <a:pt x="59" y="184"/>
                  </a:lnTo>
                  <a:lnTo>
                    <a:pt x="61" y="171"/>
                  </a:lnTo>
                  <a:lnTo>
                    <a:pt x="59" y="159"/>
                  </a:lnTo>
                  <a:lnTo>
                    <a:pt x="50" y="153"/>
                  </a:lnTo>
                  <a:lnTo>
                    <a:pt x="44" y="149"/>
                  </a:lnTo>
                  <a:lnTo>
                    <a:pt x="43" y="136"/>
                  </a:lnTo>
                  <a:lnTo>
                    <a:pt x="44" y="126"/>
                  </a:lnTo>
                  <a:lnTo>
                    <a:pt x="50" y="119"/>
                  </a:lnTo>
                  <a:lnTo>
                    <a:pt x="50" y="113"/>
                  </a:lnTo>
                  <a:lnTo>
                    <a:pt x="49" y="106"/>
                  </a:lnTo>
                  <a:lnTo>
                    <a:pt x="46" y="101"/>
                  </a:lnTo>
                  <a:lnTo>
                    <a:pt x="41" y="98"/>
                  </a:lnTo>
                  <a:lnTo>
                    <a:pt x="38" y="64"/>
                  </a:lnTo>
                  <a:lnTo>
                    <a:pt x="60" y="57"/>
                  </a:lnTo>
                  <a:lnTo>
                    <a:pt x="64" y="35"/>
                  </a:lnTo>
                  <a:lnTo>
                    <a:pt x="54" y="52"/>
                  </a:lnTo>
                  <a:lnTo>
                    <a:pt x="38" y="57"/>
                  </a:lnTo>
                  <a:lnTo>
                    <a:pt x="33" y="0"/>
                  </a:lnTo>
                  <a:lnTo>
                    <a:pt x="29" y="53"/>
                  </a:lnTo>
                  <a:lnTo>
                    <a:pt x="20" y="53"/>
                  </a:lnTo>
                  <a:lnTo>
                    <a:pt x="6" y="40"/>
                  </a:lnTo>
                  <a:lnTo>
                    <a:pt x="11" y="53"/>
                  </a:lnTo>
                  <a:lnTo>
                    <a:pt x="29" y="64"/>
                  </a:lnTo>
                  <a:lnTo>
                    <a:pt x="28" y="99"/>
                  </a:lnTo>
                  <a:lnTo>
                    <a:pt x="23" y="105"/>
                  </a:lnTo>
                  <a:lnTo>
                    <a:pt x="21" y="112"/>
                  </a:lnTo>
                  <a:lnTo>
                    <a:pt x="20" y="116"/>
                  </a:lnTo>
                  <a:lnTo>
                    <a:pt x="20" y="119"/>
                  </a:lnTo>
                  <a:lnTo>
                    <a:pt x="29" y="128"/>
                  </a:lnTo>
                  <a:lnTo>
                    <a:pt x="29" y="148"/>
                  </a:lnTo>
                  <a:lnTo>
                    <a:pt x="19" y="157"/>
                  </a:lnTo>
                  <a:lnTo>
                    <a:pt x="15" y="168"/>
                  </a:lnTo>
                  <a:lnTo>
                    <a:pt x="18" y="180"/>
                  </a:lnTo>
                  <a:lnTo>
                    <a:pt x="28" y="190"/>
                  </a:lnTo>
                  <a:lnTo>
                    <a:pt x="18" y="200"/>
                  </a:lnTo>
                  <a:lnTo>
                    <a:pt x="15" y="209"/>
                  </a:lnTo>
                  <a:lnTo>
                    <a:pt x="20" y="217"/>
                  </a:lnTo>
                  <a:lnTo>
                    <a:pt x="29" y="227"/>
                  </a:lnTo>
                  <a:lnTo>
                    <a:pt x="20" y="230"/>
                  </a:lnTo>
                  <a:lnTo>
                    <a:pt x="18" y="242"/>
                  </a:lnTo>
                  <a:lnTo>
                    <a:pt x="11" y="24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B49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" name="Forme libre 13"/>
            <p:cNvSpPr>
              <a:spLocks/>
            </p:cNvSpPr>
            <p:nvPr/>
          </p:nvSpPr>
          <p:spPr bwMode="auto">
            <a:xfrm>
              <a:off x="2625559" y="3775075"/>
              <a:ext cx="200025" cy="231775"/>
            </a:xfrm>
            <a:custGeom>
              <a:avLst/>
              <a:gdLst>
                <a:gd name="T0" fmla="*/ 28 w 252"/>
                <a:gd name="T1" fmla="*/ 146 h 291"/>
                <a:gd name="T2" fmla="*/ 34 w 252"/>
                <a:gd name="T3" fmla="*/ 287 h 291"/>
                <a:gd name="T4" fmla="*/ 54 w 252"/>
                <a:gd name="T5" fmla="*/ 290 h 291"/>
                <a:gd name="T6" fmla="*/ 54 w 252"/>
                <a:gd name="T7" fmla="*/ 193 h 291"/>
                <a:gd name="T8" fmla="*/ 68 w 252"/>
                <a:gd name="T9" fmla="*/ 172 h 291"/>
                <a:gd name="T10" fmla="*/ 87 w 252"/>
                <a:gd name="T11" fmla="*/ 187 h 291"/>
                <a:gd name="T12" fmla="*/ 83 w 252"/>
                <a:gd name="T13" fmla="*/ 291 h 291"/>
                <a:gd name="T14" fmla="*/ 112 w 252"/>
                <a:gd name="T15" fmla="*/ 289 h 291"/>
                <a:gd name="T16" fmla="*/ 112 w 252"/>
                <a:gd name="T17" fmla="*/ 191 h 291"/>
                <a:gd name="T18" fmla="*/ 117 w 252"/>
                <a:gd name="T19" fmla="*/ 185 h 291"/>
                <a:gd name="T20" fmla="*/ 123 w 252"/>
                <a:gd name="T21" fmla="*/ 181 h 291"/>
                <a:gd name="T22" fmla="*/ 127 w 252"/>
                <a:gd name="T23" fmla="*/ 178 h 291"/>
                <a:gd name="T24" fmla="*/ 133 w 252"/>
                <a:gd name="T25" fmla="*/ 177 h 291"/>
                <a:gd name="T26" fmla="*/ 139 w 252"/>
                <a:gd name="T27" fmla="*/ 178 h 291"/>
                <a:gd name="T28" fmla="*/ 144 w 252"/>
                <a:gd name="T29" fmla="*/ 182 h 291"/>
                <a:gd name="T30" fmla="*/ 147 w 252"/>
                <a:gd name="T31" fmla="*/ 188 h 291"/>
                <a:gd name="T32" fmla="*/ 150 w 252"/>
                <a:gd name="T33" fmla="*/ 196 h 291"/>
                <a:gd name="T34" fmla="*/ 150 w 252"/>
                <a:gd name="T35" fmla="*/ 291 h 291"/>
                <a:gd name="T36" fmla="*/ 168 w 252"/>
                <a:gd name="T37" fmla="*/ 289 h 291"/>
                <a:gd name="T38" fmla="*/ 168 w 252"/>
                <a:gd name="T39" fmla="*/ 196 h 291"/>
                <a:gd name="T40" fmla="*/ 171 w 252"/>
                <a:gd name="T41" fmla="*/ 185 h 291"/>
                <a:gd name="T42" fmla="*/ 172 w 252"/>
                <a:gd name="T43" fmla="*/ 181 h 291"/>
                <a:gd name="T44" fmla="*/ 176 w 252"/>
                <a:gd name="T45" fmla="*/ 183 h 291"/>
                <a:gd name="T46" fmla="*/ 183 w 252"/>
                <a:gd name="T47" fmla="*/ 191 h 291"/>
                <a:gd name="T48" fmla="*/ 195 w 252"/>
                <a:gd name="T49" fmla="*/ 287 h 291"/>
                <a:gd name="T50" fmla="*/ 220 w 252"/>
                <a:gd name="T51" fmla="*/ 287 h 291"/>
                <a:gd name="T52" fmla="*/ 218 w 252"/>
                <a:gd name="T53" fmla="*/ 145 h 291"/>
                <a:gd name="T54" fmla="*/ 252 w 252"/>
                <a:gd name="T55" fmla="*/ 142 h 291"/>
                <a:gd name="T56" fmla="*/ 252 w 252"/>
                <a:gd name="T57" fmla="*/ 123 h 291"/>
                <a:gd name="T58" fmla="*/ 224 w 252"/>
                <a:gd name="T59" fmla="*/ 116 h 291"/>
                <a:gd name="T60" fmla="*/ 222 w 252"/>
                <a:gd name="T61" fmla="*/ 93 h 291"/>
                <a:gd name="T62" fmla="*/ 217 w 252"/>
                <a:gd name="T63" fmla="*/ 73 h 291"/>
                <a:gd name="T64" fmla="*/ 210 w 252"/>
                <a:gd name="T65" fmla="*/ 55 h 291"/>
                <a:gd name="T66" fmla="*/ 201 w 252"/>
                <a:gd name="T67" fmla="*/ 41 h 291"/>
                <a:gd name="T68" fmla="*/ 191 w 252"/>
                <a:gd name="T69" fmla="*/ 29 h 291"/>
                <a:gd name="T70" fmla="*/ 177 w 252"/>
                <a:gd name="T71" fmla="*/ 18 h 291"/>
                <a:gd name="T72" fmla="*/ 162 w 252"/>
                <a:gd name="T73" fmla="*/ 9 h 291"/>
                <a:gd name="T74" fmla="*/ 144 w 252"/>
                <a:gd name="T75" fmla="*/ 1 h 291"/>
                <a:gd name="T76" fmla="*/ 108 w 252"/>
                <a:gd name="T77" fmla="*/ 0 h 291"/>
                <a:gd name="T78" fmla="*/ 94 w 252"/>
                <a:gd name="T79" fmla="*/ 12 h 291"/>
                <a:gd name="T80" fmla="*/ 81 w 252"/>
                <a:gd name="T81" fmla="*/ 22 h 291"/>
                <a:gd name="T82" fmla="*/ 71 w 252"/>
                <a:gd name="T83" fmla="*/ 32 h 291"/>
                <a:gd name="T84" fmla="*/ 61 w 252"/>
                <a:gd name="T85" fmla="*/ 44 h 291"/>
                <a:gd name="T86" fmla="*/ 50 w 252"/>
                <a:gd name="T87" fmla="*/ 58 h 291"/>
                <a:gd name="T88" fmla="*/ 42 w 252"/>
                <a:gd name="T89" fmla="*/ 74 h 291"/>
                <a:gd name="T90" fmla="*/ 34 w 252"/>
                <a:gd name="T91" fmla="*/ 93 h 291"/>
                <a:gd name="T92" fmla="*/ 27 w 252"/>
                <a:gd name="T93" fmla="*/ 116 h 291"/>
                <a:gd name="T94" fmla="*/ 0 w 252"/>
                <a:gd name="T95" fmla="*/ 116 h 291"/>
                <a:gd name="T96" fmla="*/ 1 w 252"/>
                <a:gd name="T97" fmla="*/ 136 h 291"/>
                <a:gd name="T98" fmla="*/ 28 w 252"/>
                <a:gd name="T99" fmla="*/ 146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2" h="291">
                  <a:moveTo>
                    <a:pt x="28" y="146"/>
                  </a:moveTo>
                  <a:lnTo>
                    <a:pt x="34" y="287"/>
                  </a:lnTo>
                  <a:lnTo>
                    <a:pt x="54" y="290"/>
                  </a:lnTo>
                  <a:lnTo>
                    <a:pt x="54" y="193"/>
                  </a:lnTo>
                  <a:lnTo>
                    <a:pt x="68" y="172"/>
                  </a:lnTo>
                  <a:lnTo>
                    <a:pt x="87" y="187"/>
                  </a:lnTo>
                  <a:lnTo>
                    <a:pt x="83" y="291"/>
                  </a:lnTo>
                  <a:lnTo>
                    <a:pt x="112" y="289"/>
                  </a:lnTo>
                  <a:lnTo>
                    <a:pt x="112" y="191"/>
                  </a:lnTo>
                  <a:lnTo>
                    <a:pt x="117" y="185"/>
                  </a:lnTo>
                  <a:lnTo>
                    <a:pt x="123" y="181"/>
                  </a:lnTo>
                  <a:lnTo>
                    <a:pt x="127" y="178"/>
                  </a:lnTo>
                  <a:lnTo>
                    <a:pt x="133" y="177"/>
                  </a:lnTo>
                  <a:lnTo>
                    <a:pt x="139" y="178"/>
                  </a:lnTo>
                  <a:lnTo>
                    <a:pt x="144" y="182"/>
                  </a:lnTo>
                  <a:lnTo>
                    <a:pt x="147" y="188"/>
                  </a:lnTo>
                  <a:lnTo>
                    <a:pt x="150" y="196"/>
                  </a:lnTo>
                  <a:lnTo>
                    <a:pt x="150" y="291"/>
                  </a:lnTo>
                  <a:lnTo>
                    <a:pt x="168" y="289"/>
                  </a:lnTo>
                  <a:lnTo>
                    <a:pt x="168" y="196"/>
                  </a:lnTo>
                  <a:lnTo>
                    <a:pt x="171" y="185"/>
                  </a:lnTo>
                  <a:lnTo>
                    <a:pt x="172" y="181"/>
                  </a:lnTo>
                  <a:lnTo>
                    <a:pt x="176" y="183"/>
                  </a:lnTo>
                  <a:lnTo>
                    <a:pt x="183" y="191"/>
                  </a:lnTo>
                  <a:lnTo>
                    <a:pt x="195" y="287"/>
                  </a:lnTo>
                  <a:lnTo>
                    <a:pt x="220" y="287"/>
                  </a:lnTo>
                  <a:lnTo>
                    <a:pt x="218" y="145"/>
                  </a:lnTo>
                  <a:lnTo>
                    <a:pt x="252" y="142"/>
                  </a:lnTo>
                  <a:lnTo>
                    <a:pt x="252" y="123"/>
                  </a:lnTo>
                  <a:lnTo>
                    <a:pt x="224" y="116"/>
                  </a:lnTo>
                  <a:lnTo>
                    <a:pt x="222" y="93"/>
                  </a:lnTo>
                  <a:lnTo>
                    <a:pt x="217" y="73"/>
                  </a:lnTo>
                  <a:lnTo>
                    <a:pt x="210" y="55"/>
                  </a:lnTo>
                  <a:lnTo>
                    <a:pt x="201" y="41"/>
                  </a:lnTo>
                  <a:lnTo>
                    <a:pt x="191" y="29"/>
                  </a:lnTo>
                  <a:lnTo>
                    <a:pt x="177" y="18"/>
                  </a:lnTo>
                  <a:lnTo>
                    <a:pt x="162" y="9"/>
                  </a:lnTo>
                  <a:lnTo>
                    <a:pt x="144" y="1"/>
                  </a:lnTo>
                  <a:lnTo>
                    <a:pt x="108" y="0"/>
                  </a:lnTo>
                  <a:lnTo>
                    <a:pt x="94" y="12"/>
                  </a:lnTo>
                  <a:lnTo>
                    <a:pt x="81" y="22"/>
                  </a:lnTo>
                  <a:lnTo>
                    <a:pt x="71" y="32"/>
                  </a:lnTo>
                  <a:lnTo>
                    <a:pt x="61" y="44"/>
                  </a:lnTo>
                  <a:lnTo>
                    <a:pt x="50" y="58"/>
                  </a:lnTo>
                  <a:lnTo>
                    <a:pt x="42" y="74"/>
                  </a:lnTo>
                  <a:lnTo>
                    <a:pt x="34" y="93"/>
                  </a:lnTo>
                  <a:lnTo>
                    <a:pt x="27" y="116"/>
                  </a:lnTo>
                  <a:lnTo>
                    <a:pt x="0" y="116"/>
                  </a:lnTo>
                  <a:lnTo>
                    <a:pt x="1" y="136"/>
                  </a:lnTo>
                  <a:lnTo>
                    <a:pt x="28" y="14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" name="Forme libre 14"/>
            <p:cNvSpPr>
              <a:spLocks/>
            </p:cNvSpPr>
            <p:nvPr/>
          </p:nvSpPr>
          <p:spPr bwMode="auto">
            <a:xfrm>
              <a:off x="2647784" y="3775075"/>
              <a:ext cx="100013" cy="92075"/>
            </a:xfrm>
            <a:custGeom>
              <a:avLst/>
              <a:gdLst>
                <a:gd name="T0" fmla="*/ 90 w 126"/>
                <a:gd name="T1" fmla="*/ 0 h 116"/>
                <a:gd name="T2" fmla="*/ 70 w 126"/>
                <a:gd name="T3" fmla="*/ 2 h 116"/>
                <a:gd name="T4" fmla="*/ 53 w 126"/>
                <a:gd name="T5" fmla="*/ 9 h 116"/>
                <a:gd name="T6" fmla="*/ 38 w 126"/>
                <a:gd name="T7" fmla="*/ 20 h 116"/>
                <a:gd name="T8" fmla="*/ 27 w 126"/>
                <a:gd name="T9" fmla="*/ 33 h 116"/>
                <a:gd name="T10" fmla="*/ 16 w 126"/>
                <a:gd name="T11" fmla="*/ 51 h 116"/>
                <a:gd name="T12" fmla="*/ 8 w 126"/>
                <a:gd name="T13" fmla="*/ 70 h 116"/>
                <a:gd name="T14" fmla="*/ 3 w 126"/>
                <a:gd name="T15" fmla="*/ 92 h 116"/>
                <a:gd name="T16" fmla="*/ 0 w 126"/>
                <a:gd name="T17" fmla="*/ 116 h 116"/>
                <a:gd name="T18" fmla="*/ 126 w 126"/>
                <a:gd name="T19" fmla="*/ 116 h 116"/>
                <a:gd name="T20" fmla="*/ 126 w 126"/>
                <a:gd name="T21" fmla="*/ 101 h 116"/>
                <a:gd name="T22" fmla="*/ 122 w 126"/>
                <a:gd name="T23" fmla="*/ 76 h 116"/>
                <a:gd name="T24" fmla="*/ 117 w 126"/>
                <a:gd name="T25" fmla="*/ 54 h 116"/>
                <a:gd name="T26" fmla="*/ 110 w 126"/>
                <a:gd name="T27" fmla="*/ 32 h 116"/>
                <a:gd name="T28" fmla="*/ 99 w 126"/>
                <a:gd name="T29" fmla="*/ 9 h 116"/>
                <a:gd name="T30" fmla="*/ 90 w 126"/>
                <a:gd name="T3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16">
                  <a:moveTo>
                    <a:pt x="90" y="0"/>
                  </a:moveTo>
                  <a:lnTo>
                    <a:pt x="70" y="2"/>
                  </a:lnTo>
                  <a:lnTo>
                    <a:pt x="53" y="9"/>
                  </a:lnTo>
                  <a:lnTo>
                    <a:pt x="38" y="20"/>
                  </a:lnTo>
                  <a:lnTo>
                    <a:pt x="27" y="33"/>
                  </a:lnTo>
                  <a:lnTo>
                    <a:pt x="16" y="51"/>
                  </a:lnTo>
                  <a:lnTo>
                    <a:pt x="8" y="70"/>
                  </a:lnTo>
                  <a:lnTo>
                    <a:pt x="3" y="92"/>
                  </a:lnTo>
                  <a:lnTo>
                    <a:pt x="0" y="116"/>
                  </a:lnTo>
                  <a:lnTo>
                    <a:pt x="126" y="116"/>
                  </a:lnTo>
                  <a:lnTo>
                    <a:pt x="126" y="101"/>
                  </a:lnTo>
                  <a:lnTo>
                    <a:pt x="122" y="76"/>
                  </a:lnTo>
                  <a:lnTo>
                    <a:pt x="117" y="54"/>
                  </a:lnTo>
                  <a:lnTo>
                    <a:pt x="110" y="32"/>
                  </a:lnTo>
                  <a:lnTo>
                    <a:pt x="99" y="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" name="Forme libre 15"/>
            <p:cNvSpPr>
              <a:spLocks/>
            </p:cNvSpPr>
            <p:nvPr/>
          </p:nvSpPr>
          <p:spPr bwMode="auto">
            <a:xfrm>
              <a:off x="2625559" y="3873500"/>
              <a:ext cx="149225" cy="7938"/>
            </a:xfrm>
            <a:custGeom>
              <a:avLst/>
              <a:gdLst>
                <a:gd name="T0" fmla="*/ 0 w 186"/>
                <a:gd name="T1" fmla="*/ 0 h 12"/>
                <a:gd name="T2" fmla="*/ 80 w 186"/>
                <a:gd name="T3" fmla="*/ 0 h 12"/>
                <a:gd name="T4" fmla="*/ 184 w 186"/>
                <a:gd name="T5" fmla="*/ 0 h 12"/>
                <a:gd name="T6" fmla="*/ 186 w 186"/>
                <a:gd name="T7" fmla="*/ 11 h 12"/>
                <a:gd name="T8" fmla="*/ 81 w 186"/>
                <a:gd name="T9" fmla="*/ 12 h 12"/>
                <a:gd name="T10" fmla="*/ 0 w 186"/>
                <a:gd name="T11" fmla="*/ 11 h 12"/>
                <a:gd name="T12" fmla="*/ 0 w 18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12">
                  <a:moveTo>
                    <a:pt x="0" y="0"/>
                  </a:moveTo>
                  <a:lnTo>
                    <a:pt x="80" y="0"/>
                  </a:lnTo>
                  <a:lnTo>
                    <a:pt x="184" y="0"/>
                  </a:lnTo>
                  <a:lnTo>
                    <a:pt x="186" y="11"/>
                  </a:lnTo>
                  <a:lnTo>
                    <a:pt x="81" y="12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7" name="Forme libre 16"/>
            <p:cNvSpPr>
              <a:spLocks/>
            </p:cNvSpPr>
            <p:nvPr/>
          </p:nvSpPr>
          <p:spPr bwMode="auto">
            <a:xfrm>
              <a:off x="2649372" y="3894137"/>
              <a:ext cx="50800" cy="107950"/>
            </a:xfrm>
            <a:custGeom>
              <a:avLst/>
              <a:gdLst>
                <a:gd name="T0" fmla="*/ 0 w 65"/>
                <a:gd name="T1" fmla="*/ 4 h 134"/>
                <a:gd name="T2" fmla="*/ 0 w 65"/>
                <a:gd name="T3" fmla="*/ 134 h 134"/>
                <a:gd name="T4" fmla="*/ 19 w 65"/>
                <a:gd name="T5" fmla="*/ 133 h 134"/>
                <a:gd name="T6" fmla="*/ 20 w 65"/>
                <a:gd name="T7" fmla="*/ 33 h 134"/>
                <a:gd name="T8" fmla="*/ 28 w 65"/>
                <a:gd name="T9" fmla="*/ 19 h 134"/>
                <a:gd name="T10" fmla="*/ 35 w 65"/>
                <a:gd name="T11" fmla="*/ 15 h 134"/>
                <a:gd name="T12" fmla="*/ 41 w 65"/>
                <a:gd name="T13" fmla="*/ 19 h 134"/>
                <a:gd name="T14" fmla="*/ 46 w 65"/>
                <a:gd name="T15" fmla="*/ 33 h 134"/>
                <a:gd name="T16" fmla="*/ 48 w 65"/>
                <a:gd name="T17" fmla="*/ 132 h 134"/>
                <a:gd name="T18" fmla="*/ 65 w 65"/>
                <a:gd name="T19" fmla="*/ 129 h 134"/>
                <a:gd name="T20" fmla="*/ 65 w 65"/>
                <a:gd name="T21" fmla="*/ 0 h 134"/>
                <a:gd name="T22" fmla="*/ 0 w 65"/>
                <a:gd name="T23" fmla="*/ 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134">
                  <a:moveTo>
                    <a:pt x="0" y="4"/>
                  </a:moveTo>
                  <a:lnTo>
                    <a:pt x="0" y="134"/>
                  </a:lnTo>
                  <a:lnTo>
                    <a:pt x="19" y="133"/>
                  </a:lnTo>
                  <a:lnTo>
                    <a:pt x="20" y="33"/>
                  </a:lnTo>
                  <a:lnTo>
                    <a:pt x="28" y="19"/>
                  </a:lnTo>
                  <a:lnTo>
                    <a:pt x="35" y="15"/>
                  </a:lnTo>
                  <a:lnTo>
                    <a:pt x="41" y="19"/>
                  </a:lnTo>
                  <a:lnTo>
                    <a:pt x="46" y="33"/>
                  </a:lnTo>
                  <a:lnTo>
                    <a:pt x="48" y="132"/>
                  </a:lnTo>
                  <a:lnTo>
                    <a:pt x="65" y="129"/>
                  </a:lnTo>
                  <a:lnTo>
                    <a:pt x="6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8" name="Forme libre 17"/>
            <p:cNvSpPr>
              <a:spLocks/>
            </p:cNvSpPr>
            <p:nvPr/>
          </p:nvSpPr>
          <p:spPr bwMode="auto">
            <a:xfrm>
              <a:off x="2717634" y="3897312"/>
              <a:ext cx="33338" cy="100013"/>
            </a:xfrm>
            <a:custGeom>
              <a:avLst/>
              <a:gdLst>
                <a:gd name="T0" fmla="*/ 0 w 41"/>
                <a:gd name="T1" fmla="*/ 18 h 127"/>
                <a:gd name="T2" fmla="*/ 7 w 41"/>
                <a:gd name="T3" fmla="*/ 14 h 127"/>
                <a:gd name="T4" fmla="*/ 15 w 41"/>
                <a:gd name="T5" fmla="*/ 14 h 127"/>
                <a:gd name="T6" fmla="*/ 22 w 41"/>
                <a:gd name="T7" fmla="*/ 18 h 127"/>
                <a:gd name="T8" fmla="*/ 29 w 41"/>
                <a:gd name="T9" fmla="*/ 24 h 127"/>
                <a:gd name="T10" fmla="*/ 29 w 41"/>
                <a:gd name="T11" fmla="*/ 127 h 127"/>
                <a:gd name="T12" fmla="*/ 41 w 41"/>
                <a:gd name="T13" fmla="*/ 126 h 127"/>
                <a:gd name="T14" fmla="*/ 41 w 41"/>
                <a:gd name="T15" fmla="*/ 0 h 127"/>
                <a:gd name="T16" fmla="*/ 1 w 41"/>
                <a:gd name="T17" fmla="*/ 1 h 127"/>
                <a:gd name="T18" fmla="*/ 0 w 41"/>
                <a:gd name="T19" fmla="*/ 1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27">
                  <a:moveTo>
                    <a:pt x="0" y="18"/>
                  </a:moveTo>
                  <a:lnTo>
                    <a:pt x="7" y="14"/>
                  </a:lnTo>
                  <a:lnTo>
                    <a:pt x="15" y="14"/>
                  </a:lnTo>
                  <a:lnTo>
                    <a:pt x="22" y="18"/>
                  </a:lnTo>
                  <a:lnTo>
                    <a:pt x="29" y="24"/>
                  </a:lnTo>
                  <a:lnTo>
                    <a:pt x="29" y="127"/>
                  </a:lnTo>
                  <a:lnTo>
                    <a:pt x="41" y="126"/>
                  </a:lnTo>
                  <a:lnTo>
                    <a:pt x="41" y="0"/>
                  </a:lnTo>
                  <a:lnTo>
                    <a:pt x="1" y="1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9" name="Forme libre 18"/>
            <p:cNvSpPr>
              <a:spLocks/>
            </p:cNvSpPr>
            <p:nvPr/>
          </p:nvSpPr>
          <p:spPr bwMode="auto">
            <a:xfrm>
              <a:off x="2774784" y="3946525"/>
              <a:ext cx="7938" cy="55563"/>
            </a:xfrm>
            <a:custGeom>
              <a:avLst/>
              <a:gdLst>
                <a:gd name="T0" fmla="*/ 0 w 12"/>
                <a:gd name="T1" fmla="*/ 0 h 69"/>
                <a:gd name="T2" fmla="*/ 0 w 12"/>
                <a:gd name="T3" fmla="*/ 69 h 69"/>
                <a:gd name="T4" fmla="*/ 12 w 12"/>
                <a:gd name="T5" fmla="*/ 69 h 69"/>
                <a:gd name="T6" fmla="*/ 12 w 12"/>
                <a:gd name="T7" fmla="*/ 12 h 69"/>
                <a:gd name="T8" fmla="*/ 0 w 12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9">
                  <a:moveTo>
                    <a:pt x="0" y="0"/>
                  </a:moveTo>
                  <a:lnTo>
                    <a:pt x="0" y="69"/>
                  </a:lnTo>
                  <a:lnTo>
                    <a:pt x="12" y="69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0" name="Forme libre 19"/>
            <p:cNvSpPr>
              <a:spLocks/>
            </p:cNvSpPr>
            <p:nvPr/>
          </p:nvSpPr>
          <p:spPr bwMode="auto">
            <a:xfrm>
              <a:off x="2717634" y="3776662"/>
              <a:ext cx="53975" cy="92075"/>
            </a:xfrm>
            <a:custGeom>
              <a:avLst/>
              <a:gdLst>
                <a:gd name="T0" fmla="*/ 0 w 68"/>
                <a:gd name="T1" fmla="*/ 0 h 116"/>
                <a:gd name="T2" fmla="*/ 12 w 68"/>
                <a:gd name="T3" fmla="*/ 30 h 116"/>
                <a:gd name="T4" fmla="*/ 20 w 68"/>
                <a:gd name="T5" fmla="*/ 55 h 116"/>
                <a:gd name="T6" fmla="*/ 23 w 68"/>
                <a:gd name="T7" fmla="*/ 83 h 116"/>
                <a:gd name="T8" fmla="*/ 24 w 68"/>
                <a:gd name="T9" fmla="*/ 115 h 116"/>
                <a:gd name="T10" fmla="*/ 68 w 68"/>
                <a:gd name="T11" fmla="*/ 116 h 116"/>
                <a:gd name="T12" fmla="*/ 63 w 68"/>
                <a:gd name="T13" fmla="*/ 100 h 116"/>
                <a:gd name="T14" fmla="*/ 60 w 68"/>
                <a:gd name="T15" fmla="*/ 85 h 116"/>
                <a:gd name="T16" fmla="*/ 56 w 68"/>
                <a:gd name="T17" fmla="*/ 70 h 116"/>
                <a:gd name="T18" fmla="*/ 53 w 68"/>
                <a:gd name="T19" fmla="*/ 57 h 116"/>
                <a:gd name="T20" fmla="*/ 47 w 68"/>
                <a:gd name="T21" fmla="*/ 43 h 116"/>
                <a:gd name="T22" fmla="*/ 41 w 68"/>
                <a:gd name="T23" fmla="*/ 30 h 116"/>
                <a:gd name="T24" fmla="*/ 32 w 68"/>
                <a:gd name="T25" fmla="*/ 17 h 116"/>
                <a:gd name="T26" fmla="*/ 20 w 68"/>
                <a:gd name="T27" fmla="*/ 6 h 116"/>
                <a:gd name="T28" fmla="*/ 0 w 68"/>
                <a:gd name="T2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116">
                  <a:moveTo>
                    <a:pt x="0" y="0"/>
                  </a:moveTo>
                  <a:lnTo>
                    <a:pt x="12" y="30"/>
                  </a:lnTo>
                  <a:lnTo>
                    <a:pt x="20" y="55"/>
                  </a:lnTo>
                  <a:lnTo>
                    <a:pt x="23" y="83"/>
                  </a:lnTo>
                  <a:lnTo>
                    <a:pt x="24" y="115"/>
                  </a:lnTo>
                  <a:lnTo>
                    <a:pt x="68" y="116"/>
                  </a:lnTo>
                  <a:lnTo>
                    <a:pt x="63" y="100"/>
                  </a:lnTo>
                  <a:lnTo>
                    <a:pt x="60" y="85"/>
                  </a:lnTo>
                  <a:lnTo>
                    <a:pt x="56" y="70"/>
                  </a:lnTo>
                  <a:lnTo>
                    <a:pt x="53" y="57"/>
                  </a:lnTo>
                  <a:lnTo>
                    <a:pt x="47" y="43"/>
                  </a:lnTo>
                  <a:lnTo>
                    <a:pt x="41" y="30"/>
                  </a:lnTo>
                  <a:lnTo>
                    <a:pt x="32" y="17"/>
                  </a:lnTo>
                  <a:lnTo>
                    <a:pt x="2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1" name="Forme libre 20"/>
            <p:cNvSpPr>
              <a:spLocks/>
            </p:cNvSpPr>
            <p:nvPr/>
          </p:nvSpPr>
          <p:spPr bwMode="auto">
            <a:xfrm>
              <a:off x="3674897" y="3840162"/>
              <a:ext cx="103188" cy="547688"/>
            </a:xfrm>
            <a:custGeom>
              <a:avLst/>
              <a:gdLst>
                <a:gd name="T0" fmla="*/ 7 w 130"/>
                <a:gd name="T1" fmla="*/ 686 h 688"/>
                <a:gd name="T2" fmla="*/ 16 w 130"/>
                <a:gd name="T3" fmla="*/ 449 h 688"/>
                <a:gd name="T4" fmla="*/ 0 w 130"/>
                <a:gd name="T5" fmla="*/ 440 h 688"/>
                <a:gd name="T6" fmla="*/ 0 w 130"/>
                <a:gd name="T7" fmla="*/ 432 h 688"/>
                <a:gd name="T8" fmla="*/ 18 w 130"/>
                <a:gd name="T9" fmla="*/ 427 h 688"/>
                <a:gd name="T10" fmla="*/ 22 w 130"/>
                <a:gd name="T11" fmla="*/ 245 h 688"/>
                <a:gd name="T12" fmla="*/ 8 w 130"/>
                <a:gd name="T13" fmla="*/ 238 h 688"/>
                <a:gd name="T14" fmla="*/ 7 w 130"/>
                <a:gd name="T15" fmla="*/ 227 h 688"/>
                <a:gd name="T16" fmla="*/ 22 w 130"/>
                <a:gd name="T17" fmla="*/ 227 h 688"/>
                <a:gd name="T18" fmla="*/ 24 w 130"/>
                <a:gd name="T19" fmla="*/ 25 h 688"/>
                <a:gd name="T20" fmla="*/ 15 w 130"/>
                <a:gd name="T21" fmla="*/ 17 h 688"/>
                <a:gd name="T22" fmla="*/ 16 w 130"/>
                <a:gd name="T23" fmla="*/ 3 h 688"/>
                <a:gd name="T24" fmla="*/ 37 w 130"/>
                <a:gd name="T25" fmla="*/ 0 h 688"/>
                <a:gd name="T26" fmla="*/ 75 w 130"/>
                <a:gd name="T27" fmla="*/ 1 h 688"/>
                <a:gd name="T28" fmla="*/ 108 w 130"/>
                <a:gd name="T29" fmla="*/ 3 h 688"/>
                <a:gd name="T30" fmla="*/ 108 w 130"/>
                <a:gd name="T31" fmla="*/ 23 h 688"/>
                <a:gd name="T32" fmla="*/ 101 w 130"/>
                <a:gd name="T33" fmla="*/ 29 h 688"/>
                <a:gd name="T34" fmla="*/ 105 w 130"/>
                <a:gd name="T35" fmla="*/ 219 h 688"/>
                <a:gd name="T36" fmla="*/ 106 w 130"/>
                <a:gd name="T37" fmla="*/ 227 h 688"/>
                <a:gd name="T38" fmla="*/ 122 w 130"/>
                <a:gd name="T39" fmla="*/ 228 h 688"/>
                <a:gd name="T40" fmla="*/ 122 w 130"/>
                <a:gd name="T41" fmla="*/ 243 h 688"/>
                <a:gd name="T42" fmla="*/ 107 w 130"/>
                <a:gd name="T43" fmla="*/ 246 h 688"/>
                <a:gd name="T44" fmla="*/ 114 w 130"/>
                <a:gd name="T45" fmla="*/ 423 h 688"/>
                <a:gd name="T46" fmla="*/ 128 w 130"/>
                <a:gd name="T47" fmla="*/ 428 h 688"/>
                <a:gd name="T48" fmla="*/ 130 w 130"/>
                <a:gd name="T49" fmla="*/ 442 h 688"/>
                <a:gd name="T50" fmla="*/ 116 w 130"/>
                <a:gd name="T51" fmla="*/ 449 h 688"/>
                <a:gd name="T52" fmla="*/ 122 w 130"/>
                <a:gd name="T53" fmla="*/ 688 h 688"/>
                <a:gd name="T54" fmla="*/ 7 w 130"/>
                <a:gd name="T55" fmla="*/ 686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688">
                  <a:moveTo>
                    <a:pt x="7" y="686"/>
                  </a:moveTo>
                  <a:lnTo>
                    <a:pt x="16" y="449"/>
                  </a:lnTo>
                  <a:lnTo>
                    <a:pt x="0" y="440"/>
                  </a:lnTo>
                  <a:lnTo>
                    <a:pt x="0" y="432"/>
                  </a:lnTo>
                  <a:lnTo>
                    <a:pt x="18" y="427"/>
                  </a:lnTo>
                  <a:lnTo>
                    <a:pt x="22" y="245"/>
                  </a:lnTo>
                  <a:lnTo>
                    <a:pt x="8" y="238"/>
                  </a:lnTo>
                  <a:lnTo>
                    <a:pt x="7" y="227"/>
                  </a:lnTo>
                  <a:lnTo>
                    <a:pt x="22" y="227"/>
                  </a:lnTo>
                  <a:lnTo>
                    <a:pt x="24" y="25"/>
                  </a:lnTo>
                  <a:lnTo>
                    <a:pt x="15" y="17"/>
                  </a:lnTo>
                  <a:lnTo>
                    <a:pt x="16" y="3"/>
                  </a:lnTo>
                  <a:lnTo>
                    <a:pt x="37" y="0"/>
                  </a:lnTo>
                  <a:lnTo>
                    <a:pt x="75" y="1"/>
                  </a:lnTo>
                  <a:lnTo>
                    <a:pt x="108" y="3"/>
                  </a:lnTo>
                  <a:lnTo>
                    <a:pt x="108" y="23"/>
                  </a:lnTo>
                  <a:lnTo>
                    <a:pt x="101" y="29"/>
                  </a:lnTo>
                  <a:lnTo>
                    <a:pt x="105" y="219"/>
                  </a:lnTo>
                  <a:lnTo>
                    <a:pt x="106" y="227"/>
                  </a:lnTo>
                  <a:lnTo>
                    <a:pt x="122" y="228"/>
                  </a:lnTo>
                  <a:lnTo>
                    <a:pt x="122" y="243"/>
                  </a:lnTo>
                  <a:lnTo>
                    <a:pt x="107" y="246"/>
                  </a:lnTo>
                  <a:lnTo>
                    <a:pt x="114" y="423"/>
                  </a:lnTo>
                  <a:lnTo>
                    <a:pt x="128" y="428"/>
                  </a:lnTo>
                  <a:lnTo>
                    <a:pt x="130" y="442"/>
                  </a:lnTo>
                  <a:lnTo>
                    <a:pt x="116" y="449"/>
                  </a:lnTo>
                  <a:lnTo>
                    <a:pt x="122" y="688"/>
                  </a:lnTo>
                  <a:lnTo>
                    <a:pt x="7" y="68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2" name="Forme libre 21"/>
            <p:cNvSpPr>
              <a:spLocks/>
            </p:cNvSpPr>
            <p:nvPr/>
          </p:nvSpPr>
          <p:spPr bwMode="auto">
            <a:xfrm>
              <a:off x="3687597" y="3757612"/>
              <a:ext cx="76200" cy="88900"/>
            </a:xfrm>
            <a:custGeom>
              <a:avLst/>
              <a:gdLst>
                <a:gd name="T0" fmla="*/ 11 w 97"/>
                <a:gd name="T1" fmla="*/ 55 h 112"/>
                <a:gd name="T2" fmla="*/ 11 w 97"/>
                <a:gd name="T3" fmla="*/ 111 h 112"/>
                <a:gd name="T4" fmla="*/ 21 w 97"/>
                <a:gd name="T5" fmla="*/ 111 h 112"/>
                <a:gd name="T6" fmla="*/ 21 w 97"/>
                <a:gd name="T7" fmla="*/ 74 h 112"/>
                <a:gd name="T8" fmla="*/ 26 w 97"/>
                <a:gd name="T9" fmla="*/ 65 h 112"/>
                <a:gd name="T10" fmla="*/ 34 w 97"/>
                <a:gd name="T11" fmla="*/ 72 h 112"/>
                <a:gd name="T12" fmla="*/ 31 w 97"/>
                <a:gd name="T13" fmla="*/ 112 h 112"/>
                <a:gd name="T14" fmla="*/ 43 w 97"/>
                <a:gd name="T15" fmla="*/ 111 h 112"/>
                <a:gd name="T16" fmla="*/ 44 w 97"/>
                <a:gd name="T17" fmla="*/ 73 h 112"/>
                <a:gd name="T18" fmla="*/ 47 w 97"/>
                <a:gd name="T19" fmla="*/ 69 h 112"/>
                <a:gd name="T20" fmla="*/ 52 w 97"/>
                <a:gd name="T21" fmla="*/ 68 h 112"/>
                <a:gd name="T22" fmla="*/ 55 w 97"/>
                <a:gd name="T23" fmla="*/ 69 h 112"/>
                <a:gd name="T24" fmla="*/ 58 w 97"/>
                <a:gd name="T25" fmla="*/ 75 h 112"/>
                <a:gd name="T26" fmla="*/ 58 w 97"/>
                <a:gd name="T27" fmla="*/ 112 h 112"/>
                <a:gd name="T28" fmla="*/ 65 w 97"/>
                <a:gd name="T29" fmla="*/ 111 h 112"/>
                <a:gd name="T30" fmla="*/ 65 w 97"/>
                <a:gd name="T31" fmla="*/ 75 h 112"/>
                <a:gd name="T32" fmla="*/ 66 w 97"/>
                <a:gd name="T33" fmla="*/ 72 h 112"/>
                <a:gd name="T34" fmla="*/ 67 w 97"/>
                <a:gd name="T35" fmla="*/ 69 h 112"/>
                <a:gd name="T36" fmla="*/ 68 w 97"/>
                <a:gd name="T37" fmla="*/ 70 h 112"/>
                <a:gd name="T38" fmla="*/ 70 w 97"/>
                <a:gd name="T39" fmla="*/ 74 h 112"/>
                <a:gd name="T40" fmla="*/ 75 w 97"/>
                <a:gd name="T41" fmla="*/ 111 h 112"/>
                <a:gd name="T42" fmla="*/ 83 w 97"/>
                <a:gd name="T43" fmla="*/ 111 h 112"/>
                <a:gd name="T44" fmla="*/ 84 w 97"/>
                <a:gd name="T45" fmla="*/ 55 h 112"/>
                <a:gd name="T46" fmla="*/ 97 w 97"/>
                <a:gd name="T47" fmla="*/ 54 h 112"/>
                <a:gd name="T48" fmla="*/ 97 w 97"/>
                <a:gd name="T49" fmla="*/ 47 h 112"/>
                <a:gd name="T50" fmla="*/ 85 w 97"/>
                <a:gd name="T51" fmla="*/ 45 h 112"/>
                <a:gd name="T52" fmla="*/ 83 w 97"/>
                <a:gd name="T53" fmla="*/ 29 h 112"/>
                <a:gd name="T54" fmla="*/ 78 w 97"/>
                <a:gd name="T55" fmla="*/ 16 h 112"/>
                <a:gd name="T56" fmla="*/ 69 w 97"/>
                <a:gd name="T57" fmla="*/ 7 h 112"/>
                <a:gd name="T58" fmla="*/ 57 w 97"/>
                <a:gd name="T59" fmla="*/ 1 h 112"/>
                <a:gd name="T60" fmla="*/ 43 w 97"/>
                <a:gd name="T61" fmla="*/ 0 h 112"/>
                <a:gd name="T62" fmla="*/ 32 w 97"/>
                <a:gd name="T63" fmla="*/ 8 h 112"/>
                <a:gd name="T64" fmla="*/ 24 w 97"/>
                <a:gd name="T65" fmla="*/ 16 h 112"/>
                <a:gd name="T66" fmla="*/ 17 w 97"/>
                <a:gd name="T67" fmla="*/ 28 h 112"/>
                <a:gd name="T68" fmla="*/ 11 w 97"/>
                <a:gd name="T69" fmla="*/ 44 h 112"/>
                <a:gd name="T70" fmla="*/ 0 w 97"/>
                <a:gd name="T71" fmla="*/ 43 h 112"/>
                <a:gd name="T72" fmla="*/ 0 w 97"/>
                <a:gd name="T73" fmla="*/ 51 h 112"/>
                <a:gd name="T74" fmla="*/ 11 w 97"/>
                <a:gd name="T75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112">
                  <a:moveTo>
                    <a:pt x="11" y="55"/>
                  </a:moveTo>
                  <a:lnTo>
                    <a:pt x="11" y="111"/>
                  </a:lnTo>
                  <a:lnTo>
                    <a:pt x="21" y="111"/>
                  </a:lnTo>
                  <a:lnTo>
                    <a:pt x="21" y="74"/>
                  </a:lnTo>
                  <a:lnTo>
                    <a:pt x="26" y="65"/>
                  </a:lnTo>
                  <a:lnTo>
                    <a:pt x="34" y="72"/>
                  </a:lnTo>
                  <a:lnTo>
                    <a:pt x="31" y="112"/>
                  </a:lnTo>
                  <a:lnTo>
                    <a:pt x="43" y="111"/>
                  </a:lnTo>
                  <a:lnTo>
                    <a:pt x="44" y="73"/>
                  </a:lnTo>
                  <a:lnTo>
                    <a:pt x="47" y="69"/>
                  </a:lnTo>
                  <a:lnTo>
                    <a:pt x="52" y="68"/>
                  </a:lnTo>
                  <a:lnTo>
                    <a:pt x="55" y="69"/>
                  </a:lnTo>
                  <a:lnTo>
                    <a:pt x="58" y="75"/>
                  </a:lnTo>
                  <a:lnTo>
                    <a:pt x="58" y="112"/>
                  </a:lnTo>
                  <a:lnTo>
                    <a:pt x="65" y="111"/>
                  </a:lnTo>
                  <a:lnTo>
                    <a:pt x="65" y="75"/>
                  </a:lnTo>
                  <a:lnTo>
                    <a:pt x="66" y="72"/>
                  </a:lnTo>
                  <a:lnTo>
                    <a:pt x="67" y="69"/>
                  </a:lnTo>
                  <a:lnTo>
                    <a:pt x="68" y="70"/>
                  </a:lnTo>
                  <a:lnTo>
                    <a:pt x="70" y="74"/>
                  </a:lnTo>
                  <a:lnTo>
                    <a:pt x="75" y="111"/>
                  </a:lnTo>
                  <a:lnTo>
                    <a:pt x="83" y="111"/>
                  </a:lnTo>
                  <a:lnTo>
                    <a:pt x="84" y="55"/>
                  </a:lnTo>
                  <a:lnTo>
                    <a:pt x="97" y="54"/>
                  </a:lnTo>
                  <a:lnTo>
                    <a:pt x="97" y="47"/>
                  </a:lnTo>
                  <a:lnTo>
                    <a:pt x="85" y="45"/>
                  </a:lnTo>
                  <a:lnTo>
                    <a:pt x="83" y="29"/>
                  </a:lnTo>
                  <a:lnTo>
                    <a:pt x="78" y="16"/>
                  </a:lnTo>
                  <a:lnTo>
                    <a:pt x="69" y="7"/>
                  </a:lnTo>
                  <a:lnTo>
                    <a:pt x="57" y="1"/>
                  </a:lnTo>
                  <a:lnTo>
                    <a:pt x="43" y="0"/>
                  </a:lnTo>
                  <a:lnTo>
                    <a:pt x="32" y="8"/>
                  </a:lnTo>
                  <a:lnTo>
                    <a:pt x="24" y="16"/>
                  </a:lnTo>
                  <a:lnTo>
                    <a:pt x="17" y="28"/>
                  </a:lnTo>
                  <a:lnTo>
                    <a:pt x="11" y="4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11" y="5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3" name="Forme libre 22"/>
            <p:cNvSpPr>
              <a:spLocks/>
            </p:cNvSpPr>
            <p:nvPr/>
          </p:nvSpPr>
          <p:spPr bwMode="auto">
            <a:xfrm>
              <a:off x="2152484" y="3433762"/>
              <a:ext cx="1771650" cy="1073150"/>
            </a:xfrm>
            <a:custGeom>
              <a:avLst/>
              <a:gdLst>
                <a:gd name="T0" fmla="*/ 1210 w 2232"/>
                <a:gd name="T1" fmla="*/ 87 h 1351"/>
                <a:gd name="T2" fmla="*/ 1271 w 2232"/>
                <a:gd name="T3" fmla="*/ 133 h 1351"/>
                <a:gd name="T4" fmla="*/ 1321 w 2232"/>
                <a:gd name="T5" fmla="*/ 184 h 1351"/>
                <a:gd name="T6" fmla="*/ 1372 w 2232"/>
                <a:gd name="T7" fmla="*/ 284 h 1351"/>
                <a:gd name="T8" fmla="*/ 1368 w 2232"/>
                <a:gd name="T9" fmla="*/ 400 h 1351"/>
                <a:gd name="T10" fmla="*/ 1357 w 2232"/>
                <a:gd name="T11" fmla="*/ 698 h 1351"/>
                <a:gd name="T12" fmla="*/ 1517 w 2232"/>
                <a:gd name="T13" fmla="*/ 613 h 1351"/>
                <a:gd name="T14" fmla="*/ 1532 w 2232"/>
                <a:gd name="T15" fmla="*/ 558 h 1351"/>
                <a:gd name="T16" fmla="*/ 1550 w 2232"/>
                <a:gd name="T17" fmla="*/ 617 h 1351"/>
                <a:gd name="T18" fmla="*/ 1633 w 2232"/>
                <a:gd name="T19" fmla="*/ 696 h 1351"/>
                <a:gd name="T20" fmla="*/ 1621 w 2232"/>
                <a:gd name="T21" fmla="*/ 627 h 1351"/>
                <a:gd name="T22" fmla="*/ 1639 w 2232"/>
                <a:gd name="T23" fmla="*/ 598 h 1351"/>
                <a:gd name="T24" fmla="*/ 1650 w 2232"/>
                <a:gd name="T25" fmla="*/ 546 h 1351"/>
                <a:gd name="T26" fmla="*/ 1656 w 2232"/>
                <a:gd name="T27" fmla="*/ 520 h 1351"/>
                <a:gd name="T28" fmla="*/ 1667 w 2232"/>
                <a:gd name="T29" fmla="*/ 598 h 1351"/>
                <a:gd name="T30" fmla="*/ 1668 w 2232"/>
                <a:gd name="T31" fmla="*/ 520 h 1351"/>
                <a:gd name="T32" fmla="*/ 1673 w 2232"/>
                <a:gd name="T33" fmla="*/ 488 h 1351"/>
                <a:gd name="T34" fmla="*/ 1687 w 2232"/>
                <a:gd name="T35" fmla="*/ 508 h 1351"/>
                <a:gd name="T36" fmla="*/ 1699 w 2232"/>
                <a:gd name="T37" fmla="*/ 607 h 1351"/>
                <a:gd name="T38" fmla="*/ 1692 w 2232"/>
                <a:gd name="T39" fmla="*/ 721 h 1351"/>
                <a:gd name="T40" fmla="*/ 1695 w 2232"/>
                <a:gd name="T41" fmla="*/ 739 h 1351"/>
                <a:gd name="T42" fmla="*/ 2222 w 2232"/>
                <a:gd name="T43" fmla="*/ 1191 h 1351"/>
                <a:gd name="T44" fmla="*/ 0 w 2232"/>
                <a:gd name="T45" fmla="*/ 1201 h 1351"/>
                <a:gd name="T46" fmla="*/ 451 w 2232"/>
                <a:gd name="T47" fmla="*/ 749 h 1351"/>
                <a:gd name="T48" fmla="*/ 456 w 2232"/>
                <a:gd name="T49" fmla="*/ 732 h 1351"/>
                <a:gd name="T50" fmla="*/ 449 w 2232"/>
                <a:gd name="T51" fmla="*/ 617 h 1351"/>
                <a:gd name="T52" fmla="*/ 469 w 2232"/>
                <a:gd name="T53" fmla="*/ 590 h 1351"/>
                <a:gd name="T54" fmla="*/ 474 w 2232"/>
                <a:gd name="T55" fmla="*/ 642 h 1351"/>
                <a:gd name="T56" fmla="*/ 480 w 2232"/>
                <a:gd name="T57" fmla="*/ 703 h 1351"/>
                <a:gd name="T58" fmla="*/ 488 w 2232"/>
                <a:gd name="T59" fmla="*/ 519 h 1351"/>
                <a:gd name="T60" fmla="*/ 494 w 2232"/>
                <a:gd name="T61" fmla="*/ 520 h 1351"/>
                <a:gd name="T62" fmla="*/ 524 w 2232"/>
                <a:gd name="T63" fmla="*/ 607 h 1351"/>
                <a:gd name="T64" fmla="*/ 540 w 2232"/>
                <a:gd name="T65" fmla="*/ 515 h 1351"/>
                <a:gd name="T66" fmla="*/ 580 w 2232"/>
                <a:gd name="T67" fmla="*/ 627 h 1351"/>
                <a:gd name="T68" fmla="*/ 596 w 2232"/>
                <a:gd name="T69" fmla="*/ 641 h 1351"/>
                <a:gd name="T70" fmla="*/ 601 w 2232"/>
                <a:gd name="T71" fmla="*/ 588 h 1351"/>
                <a:gd name="T72" fmla="*/ 615 w 2232"/>
                <a:gd name="T73" fmla="*/ 614 h 1351"/>
                <a:gd name="T74" fmla="*/ 814 w 2232"/>
                <a:gd name="T75" fmla="*/ 450 h 1351"/>
                <a:gd name="T76" fmla="*/ 804 w 2232"/>
                <a:gd name="T77" fmla="*/ 335 h 1351"/>
                <a:gd name="T78" fmla="*/ 839 w 2232"/>
                <a:gd name="T79" fmla="*/ 218 h 1351"/>
                <a:gd name="T80" fmla="*/ 892 w 2232"/>
                <a:gd name="T81" fmla="*/ 155 h 1351"/>
                <a:gd name="T82" fmla="*/ 963 w 2232"/>
                <a:gd name="T83" fmla="*/ 81 h 1351"/>
                <a:gd name="T84" fmla="*/ 1044 w 2232"/>
                <a:gd name="T85" fmla="*/ 2 h 1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32" h="1351">
                  <a:moveTo>
                    <a:pt x="1111" y="1"/>
                  </a:moveTo>
                  <a:lnTo>
                    <a:pt x="1161" y="42"/>
                  </a:lnTo>
                  <a:lnTo>
                    <a:pt x="1210" y="87"/>
                  </a:lnTo>
                  <a:lnTo>
                    <a:pt x="1232" y="102"/>
                  </a:lnTo>
                  <a:lnTo>
                    <a:pt x="1253" y="117"/>
                  </a:lnTo>
                  <a:lnTo>
                    <a:pt x="1271" y="133"/>
                  </a:lnTo>
                  <a:lnTo>
                    <a:pt x="1288" y="149"/>
                  </a:lnTo>
                  <a:lnTo>
                    <a:pt x="1304" y="165"/>
                  </a:lnTo>
                  <a:lnTo>
                    <a:pt x="1321" y="184"/>
                  </a:lnTo>
                  <a:lnTo>
                    <a:pt x="1336" y="205"/>
                  </a:lnTo>
                  <a:lnTo>
                    <a:pt x="1351" y="226"/>
                  </a:lnTo>
                  <a:lnTo>
                    <a:pt x="1372" y="284"/>
                  </a:lnTo>
                  <a:lnTo>
                    <a:pt x="1374" y="327"/>
                  </a:lnTo>
                  <a:lnTo>
                    <a:pt x="1372" y="363"/>
                  </a:lnTo>
                  <a:lnTo>
                    <a:pt x="1368" y="400"/>
                  </a:lnTo>
                  <a:lnTo>
                    <a:pt x="1357" y="441"/>
                  </a:lnTo>
                  <a:lnTo>
                    <a:pt x="1359" y="489"/>
                  </a:lnTo>
                  <a:lnTo>
                    <a:pt x="1357" y="698"/>
                  </a:lnTo>
                  <a:lnTo>
                    <a:pt x="1523" y="696"/>
                  </a:lnTo>
                  <a:lnTo>
                    <a:pt x="1525" y="613"/>
                  </a:lnTo>
                  <a:lnTo>
                    <a:pt x="1517" y="613"/>
                  </a:lnTo>
                  <a:lnTo>
                    <a:pt x="1517" y="605"/>
                  </a:lnTo>
                  <a:lnTo>
                    <a:pt x="1529" y="599"/>
                  </a:lnTo>
                  <a:lnTo>
                    <a:pt x="1532" y="558"/>
                  </a:lnTo>
                  <a:lnTo>
                    <a:pt x="1537" y="596"/>
                  </a:lnTo>
                  <a:lnTo>
                    <a:pt x="1550" y="610"/>
                  </a:lnTo>
                  <a:lnTo>
                    <a:pt x="1550" y="617"/>
                  </a:lnTo>
                  <a:lnTo>
                    <a:pt x="1543" y="617"/>
                  </a:lnTo>
                  <a:lnTo>
                    <a:pt x="1543" y="695"/>
                  </a:lnTo>
                  <a:lnTo>
                    <a:pt x="1633" y="696"/>
                  </a:lnTo>
                  <a:lnTo>
                    <a:pt x="1633" y="640"/>
                  </a:lnTo>
                  <a:lnTo>
                    <a:pt x="1621" y="640"/>
                  </a:lnTo>
                  <a:lnTo>
                    <a:pt x="1621" y="627"/>
                  </a:lnTo>
                  <a:lnTo>
                    <a:pt x="1629" y="621"/>
                  </a:lnTo>
                  <a:lnTo>
                    <a:pt x="1629" y="602"/>
                  </a:lnTo>
                  <a:lnTo>
                    <a:pt x="1639" y="598"/>
                  </a:lnTo>
                  <a:lnTo>
                    <a:pt x="1656" y="598"/>
                  </a:lnTo>
                  <a:lnTo>
                    <a:pt x="1657" y="546"/>
                  </a:lnTo>
                  <a:lnTo>
                    <a:pt x="1650" y="546"/>
                  </a:lnTo>
                  <a:lnTo>
                    <a:pt x="1650" y="536"/>
                  </a:lnTo>
                  <a:lnTo>
                    <a:pt x="1656" y="534"/>
                  </a:lnTo>
                  <a:lnTo>
                    <a:pt x="1656" y="520"/>
                  </a:lnTo>
                  <a:lnTo>
                    <a:pt x="1667" y="522"/>
                  </a:lnTo>
                  <a:lnTo>
                    <a:pt x="1667" y="537"/>
                  </a:lnTo>
                  <a:lnTo>
                    <a:pt x="1667" y="598"/>
                  </a:lnTo>
                  <a:lnTo>
                    <a:pt x="1673" y="598"/>
                  </a:lnTo>
                  <a:lnTo>
                    <a:pt x="1673" y="520"/>
                  </a:lnTo>
                  <a:lnTo>
                    <a:pt x="1668" y="520"/>
                  </a:lnTo>
                  <a:lnTo>
                    <a:pt x="1668" y="507"/>
                  </a:lnTo>
                  <a:lnTo>
                    <a:pt x="1673" y="499"/>
                  </a:lnTo>
                  <a:lnTo>
                    <a:pt x="1673" y="488"/>
                  </a:lnTo>
                  <a:lnTo>
                    <a:pt x="1681" y="488"/>
                  </a:lnTo>
                  <a:lnTo>
                    <a:pt x="1681" y="502"/>
                  </a:lnTo>
                  <a:lnTo>
                    <a:pt x="1687" y="508"/>
                  </a:lnTo>
                  <a:lnTo>
                    <a:pt x="1687" y="520"/>
                  </a:lnTo>
                  <a:lnTo>
                    <a:pt x="1687" y="598"/>
                  </a:lnTo>
                  <a:lnTo>
                    <a:pt x="1699" y="607"/>
                  </a:lnTo>
                  <a:lnTo>
                    <a:pt x="1699" y="619"/>
                  </a:lnTo>
                  <a:lnTo>
                    <a:pt x="1692" y="625"/>
                  </a:lnTo>
                  <a:lnTo>
                    <a:pt x="1692" y="721"/>
                  </a:lnTo>
                  <a:lnTo>
                    <a:pt x="1705" y="723"/>
                  </a:lnTo>
                  <a:lnTo>
                    <a:pt x="1704" y="735"/>
                  </a:lnTo>
                  <a:lnTo>
                    <a:pt x="1695" y="739"/>
                  </a:lnTo>
                  <a:lnTo>
                    <a:pt x="1695" y="956"/>
                  </a:lnTo>
                  <a:lnTo>
                    <a:pt x="1695" y="1184"/>
                  </a:lnTo>
                  <a:lnTo>
                    <a:pt x="2222" y="1191"/>
                  </a:lnTo>
                  <a:lnTo>
                    <a:pt x="2232" y="1351"/>
                  </a:lnTo>
                  <a:lnTo>
                    <a:pt x="4" y="1350"/>
                  </a:lnTo>
                  <a:lnTo>
                    <a:pt x="0" y="1201"/>
                  </a:lnTo>
                  <a:lnTo>
                    <a:pt x="465" y="1201"/>
                  </a:lnTo>
                  <a:lnTo>
                    <a:pt x="465" y="749"/>
                  </a:lnTo>
                  <a:lnTo>
                    <a:pt x="451" y="749"/>
                  </a:lnTo>
                  <a:lnTo>
                    <a:pt x="451" y="733"/>
                  </a:lnTo>
                  <a:lnTo>
                    <a:pt x="457" y="732"/>
                  </a:lnTo>
                  <a:lnTo>
                    <a:pt x="456" y="732"/>
                  </a:lnTo>
                  <a:lnTo>
                    <a:pt x="454" y="643"/>
                  </a:lnTo>
                  <a:lnTo>
                    <a:pt x="449" y="643"/>
                  </a:lnTo>
                  <a:lnTo>
                    <a:pt x="449" y="617"/>
                  </a:lnTo>
                  <a:lnTo>
                    <a:pt x="461" y="617"/>
                  </a:lnTo>
                  <a:lnTo>
                    <a:pt x="461" y="590"/>
                  </a:lnTo>
                  <a:lnTo>
                    <a:pt x="469" y="590"/>
                  </a:lnTo>
                  <a:lnTo>
                    <a:pt x="468" y="614"/>
                  </a:lnTo>
                  <a:lnTo>
                    <a:pt x="474" y="614"/>
                  </a:lnTo>
                  <a:lnTo>
                    <a:pt x="474" y="642"/>
                  </a:lnTo>
                  <a:lnTo>
                    <a:pt x="471" y="645"/>
                  </a:lnTo>
                  <a:lnTo>
                    <a:pt x="471" y="704"/>
                  </a:lnTo>
                  <a:lnTo>
                    <a:pt x="480" y="703"/>
                  </a:lnTo>
                  <a:lnTo>
                    <a:pt x="481" y="558"/>
                  </a:lnTo>
                  <a:lnTo>
                    <a:pt x="481" y="522"/>
                  </a:lnTo>
                  <a:lnTo>
                    <a:pt x="488" y="519"/>
                  </a:lnTo>
                  <a:lnTo>
                    <a:pt x="491" y="489"/>
                  </a:lnTo>
                  <a:lnTo>
                    <a:pt x="494" y="503"/>
                  </a:lnTo>
                  <a:lnTo>
                    <a:pt x="494" y="520"/>
                  </a:lnTo>
                  <a:lnTo>
                    <a:pt x="501" y="520"/>
                  </a:lnTo>
                  <a:lnTo>
                    <a:pt x="501" y="607"/>
                  </a:lnTo>
                  <a:lnTo>
                    <a:pt x="524" y="607"/>
                  </a:lnTo>
                  <a:lnTo>
                    <a:pt x="533" y="607"/>
                  </a:lnTo>
                  <a:lnTo>
                    <a:pt x="534" y="535"/>
                  </a:lnTo>
                  <a:lnTo>
                    <a:pt x="540" y="515"/>
                  </a:lnTo>
                  <a:lnTo>
                    <a:pt x="545" y="533"/>
                  </a:lnTo>
                  <a:lnTo>
                    <a:pt x="547" y="614"/>
                  </a:lnTo>
                  <a:lnTo>
                    <a:pt x="580" y="627"/>
                  </a:lnTo>
                  <a:lnTo>
                    <a:pt x="582" y="702"/>
                  </a:lnTo>
                  <a:lnTo>
                    <a:pt x="596" y="702"/>
                  </a:lnTo>
                  <a:lnTo>
                    <a:pt x="596" y="641"/>
                  </a:lnTo>
                  <a:lnTo>
                    <a:pt x="594" y="617"/>
                  </a:lnTo>
                  <a:lnTo>
                    <a:pt x="601" y="611"/>
                  </a:lnTo>
                  <a:lnTo>
                    <a:pt x="601" y="588"/>
                  </a:lnTo>
                  <a:lnTo>
                    <a:pt x="608" y="587"/>
                  </a:lnTo>
                  <a:lnTo>
                    <a:pt x="608" y="611"/>
                  </a:lnTo>
                  <a:lnTo>
                    <a:pt x="615" y="614"/>
                  </a:lnTo>
                  <a:lnTo>
                    <a:pt x="615" y="689"/>
                  </a:lnTo>
                  <a:lnTo>
                    <a:pt x="812" y="689"/>
                  </a:lnTo>
                  <a:lnTo>
                    <a:pt x="814" y="450"/>
                  </a:lnTo>
                  <a:lnTo>
                    <a:pt x="805" y="411"/>
                  </a:lnTo>
                  <a:lnTo>
                    <a:pt x="803" y="373"/>
                  </a:lnTo>
                  <a:lnTo>
                    <a:pt x="804" y="335"/>
                  </a:lnTo>
                  <a:lnTo>
                    <a:pt x="805" y="293"/>
                  </a:lnTo>
                  <a:lnTo>
                    <a:pt x="822" y="251"/>
                  </a:lnTo>
                  <a:lnTo>
                    <a:pt x="839" y="218"/>
                  </a:lnTo>
                  <a:lnTo>
                    <a:pt x="857" y="193"/>
                  </a:lnTo>
                  <a:lnTo>
                    <a:pt x="874" y="174"/>
                  </a:lnTo>
                  <a:lnTo>
                    <a:pt x="892" y="155"/>
                  </a:lnTo>
                  <a:lnTo>
                    <a:pt x="913" y="136"/>
                  </a:lnTo>
                  <a:lnTo>
                    <a:pt x="936" y="111"/>
                  </a:lnTo>
                  <a:lnTo>
                    <a:pt x="963" y="81"/>
                  </a:lnTo>
                  <a:lnTo>
                    <a:pt x="959" y="66"/>
                  </a:lnTo>
                  <a:lnTo>
                    <a:pt x="982" y="64"/>
                  </a:lnTo>
                  <a:lnTo>
                    <a:pt x="1044" y="2"/>
                  </a:lnTo>
                  <a:lnTo>
                    <a:pt x="1100" y="0"/>
                  </a:lnTo>
                  <a:lnTo>
                    <a:pt x="1111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4" name="Forme libre 23"/>
            <p:cNvSpPr>
              <a:spLocks/>
            </p:cNvSpPr>
            <p:nvPr/>
          </p:nvSpPr>
          <p:spPr bwMode="auto">
            <a:xfrm>
              <a:off x="2914484" y="3435350"/>
              <a:ext cx="71438" cy="53975"/>
            </a:xfrm>
            <a:custGeom>
              <a:avLst/>
              <a:gdLst>
                <a:gd name="T0" fmla="*/ 91 w 91"/>
                <a:gd name="T1" fmla="*/ 2 h 68"/>
                <a:gd name="T2" fmla="*/ 82 w 91"/>
                <a:gd name="T3" fmla="*/ 0 h 68"/>
                <a:gd name="T4" fmla="*/ 35 w 91"/>
                <a:gd name="T5" fmla="*/ 46 h 68"/>
                <a:gd name="T6" fmla="*/ 0 w 91"/>
                <a:gd name="T7" fmla="*/ 68 h 68"/>
                <a:gd name="T8" fmla="*/ 24 w 91"/>
                <a:gd name="T9" fmla="*/ 63 h 68"/>
                <a:gd name="T10" fmla="*/ 64 w 91"/>
                <a:gd name="T11" fmla="*/ 31 h 68"/>
                <a:gd name="T12" fmla="*/ 68 w 91"/>
                <a:gd name="T13" fmla="*/ 26 h 68"/>
                <a:gd name="T14" fmla="*/ 79 w 91"/>
                <a:gd name="T15" fmla="*/ 16 h 68"/>
                <a:gd name="T16" fmla="*/ 88 w 91"/>
                <a:gd name="T17" fmla="*/ 6 h 68"/>
                <a:gd name="T18" fmla="*/ 91 w 91"/>
                <a:gd name="T19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68">
                  <a:moveTo>
                    <a:pt x="91" y="2"/>
                  </a:moveTo>
                  <a:lnTo>
                    <a:pt x="82" y="0"/>
                  </a:lnTo>
                  <a:lnTo>
                    <a:pt x="35" y="46"/>
                  </a:lnTo>
                  <a:lnTo>
                    <a:pt x="0" y="68"/>
                  </a:lnTo>
                  <a:lnTo>
                    <a:pt x="24" y="63"/>
                  </a:lnTo>
                  <a:lnTo>
                    <a:pt x="64" y="31"/>
                  </a:lnTo>
                  <a:lnTo>
                    <a:pt x="68" y="26"/>
                  </a:lnTo>
                  <a:lnTo>
                    <a:pt x="79" y="16"/>
                  </a:lnTo>
                  <a:lnTo>
                    <a:pt x="88" y="6"/>
                  </a:lnTo>
                  <a:lnTo>
                    <a:pt x="91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5" name="Forme libre 24"/>
            <p:cNvSpPr>
              <a:spLocks/>
            </p:cNvSpPr>
            <p:nvPr/>
          </p:nvSpPr>
          <p:spPr bwMode="auto">
            <a:xfrm>
              <a:off x="2941472" y="3438525"/>
              <a:ext cx="50800" cy="44450"/>
            </a:xfrm>
            <a:custGeom>
              <a:avLst/>
              <a:gdLst>
                <a:gd name="T0" fmla="*/ 63 w 63"/>
                <a:gd name="T1" fmla="*/ 0 h 57"/>
                <a:gd name="T2" fmla="*/ 40 w 63"/>
                <a:gd name="T3" fmla="*/ 23 h 57"/>
                <a:gd name="T4" fmla="*/ 0 w 63"/>
                <a:gd name="T5" fmla="*/ 57 h 57"/>
                <a:gd name="T6" fmla="*/ 17 w 63"/>
                <a:gd name="T7" fmla="*/ 57 h 57"/>
                <a:gd name="T8" fmla="*/ 43 w 63"/>
                <a:gd name="T9" fmla="*/ 34 h 57"/>
                <a:gd name="T10" fmla="*/ 63 w 63"/>
                <a:gd name="T11" fmla="*/ 12 h 57"/>
                <a:gd name="T12" fmla="*/ 63 w 63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57">
                  <a:moveTo>
                    <a:pt x="63" y="0"/>
                  </a:moveTo>
                  <a:lnTo>
                    <a:pt x="40" y="23"/>
                  </a:lnTo>
                  <a:lnTo>
                    <a:pt x="0" y="57"/>
                  </a:lnTo>
                  <a:lnTo>
                    <a:pt x="17" y="57"/>
                  </a:lnTo>
                  <a:lnTo>
                    <a:pt x="43" y="34"/>
                  </a:lnTo>
                  <a:lnTo>
                    <a:pt x="63" y="1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6" name="Forme libre 25"/>
            <p:cNvSpPr>
              <a:spLocks/>
            </p:cNvSpPr>
            <p:nvPr/>
          </p:nvSpPr>
          <p:spPr bwMode="auto">
            <a:xfrm>
              <a:off x="2970047" y="3441700"/>
              <a:ext cx="34925" cy="41275"/>
            </a:xfrm>
            <a:custGeom>
              <a:avLst/>
              <a:gdLst>
                <a:gd name="T0" fmla="*/ 42 w 44"/>
                <a:gd name="T1" fmla="*/ 0 h 52"/>
                <a:gd name="T2" fmla="*/ 27 w 44"/>
                <a:gd name="T3" fmla="*/ 18 h 52"/>
                <a:gd name="T4" fmla="*/ 0 w 44"/>
                <a:gd name="T5" fmla="*/ 52 h 52"/>
                <a:gd name="T6" fmla="*/ 23 w 44"/>
                <a:gd name="T7" fmla="*/ 49 h 52"/>
                <a:gd name="T8" fmla="*/ 38 w 44"/>
                <a:gd name="T9" fmla="*/ 24 h 52"/>
                <a:gd name="T10" fmla="*/ 44 w 44"/>
                <a:gd name="T11" fmla="*/ 9 h 52"/>
                <a:gd name="T12" fmla="*/ 42 w 4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2">
                  <a:moveTo>
                    <a:pt x="42" y="0"/>
                  </a:moveTo>
                  <a:lnTo>
                    <a:pt x="27" y="18"/>
                  </a:lnTo>
                  <a:lnTo>
                    <a:pt x="0" y="52"/>
                  </a:lnTo>
                  <a:lnTo>
                    <a:pt x="23" y="49"/>
                  </a:lnTo>
                  <a:lnTo>
                    <a:pt x="38" y="24"/>
                  </a:lnTo>
                  <a:lnTo>
                    <a:pt x="44" y="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7" name="Forme libre 26"/>
            <p:cNvSpPr>
              <a:spLocks/>
            </p:cNvSpPr>
            <p:nvPr/>
          </p:nvSpPr>
          <p:spPr bwMode="auto">
            <a:xfrm>
              <a:off x="3004972" y="3440112"/>
              <a:ext cx="11113" cy="41275"/>
            </a:xfrm>
            <a:custGeom>
              <a:avLst/>
              <a:gdLst>
                <a:gd name="T0" fmla="*/ 6 w 14"/>
                <a:gd name="T1" fmla="*/ 0 h 51"/>
                <a:gd name="T2" fmla="*/ 0 w 14"/>
                <a:gd name="T3" fmla="*/ 51 h 51"/>
                <a:gd name="T4" fmla="*/ 14 w 14"/>
                <a:gd name="T5" fmla="*/ 51 h 51"/>
                <a:gd name="T6" fmla="*/ 6 w 14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1">
                  <a:moveTo>
                    <a:pt x="6" y="0"/>
                  </a:moveTo>
                  <a:lnTo>
                    <a:pt x="0" y="51"/>
                  </a:lnTo>
                  <a:lnTo>
                    <a:pt x="14" y="5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8" name="Forme libre 27"/>
            <p:cNvSpPr>
              <a:spLocks/>
            </p:cNvSpPr>
            <p:nvPr/>
          </p:nvSpPr>
          <p:spPr bwMode="auto">
            <a:xfrm>
              <a:off x="3016084" y="3441700"/>
              <a:ext cx="22225" cy="41275"/>
            </a:xfrm>
            <a:custGeom>
              <a:avLst/>
              <a:gdLst>
                <a:gd name="T0" fmla="*/ 0 w 28"/>
                <a:gd name="T1" fmla="*/ 0 h 53"/>
                <a:gd name="T2" fmla="*/ 2 w 28"/>
                <a:gd name="T3" fmla="*/ 21 h 53"/>
                <a:gd name="T4" fmla="*/ 13 w 28"/>
                <a:gd name="T5" fmla="*/ 53 h 53"/>
                <a:gd name="T6" fmla="*/ 28 w 28"/>
                <a:gd name="T7" fmla="*/ 52 h 53"/>
                <a:gd name="T8" fmla="*/ 12 w 28"/>
                <a:gd name="T9" fmla="*/ 18 h 53"/>
                <a:gd name="T10" fmla="*/ 0 w 28"/>
                <a:gd name="T1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53">
                  <a:moveTo>
                    <a:pt x="0" y="0"/>
                  </a:moveTo>
                  <a:lnTo>
                    <a:pt x="2" y="21"/>
                  </a:lnTo>
                  <a:lnTo>
                    <a:pt x="13" y="53"/>
                  </a:lnTo>
                  <a:lnTo>
                    <a:pt x="28" y="52"/>
                  </a:lnTo>
                  <a:lnTo>
                    <a:pt x="1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9" name="Forme libre 28"/>
            <p:cNvSpPr>
              <a:spLocks/>
            </p:cNvSpPr>
            <p:nvPr/>
          </p:nvSpPr>
          <p:spPr bwMode="auto">
            <a:xfrm>
              <a:off x="3020847" y="3443287"/>
              <a:ext cx="41275" cy="38100"/>
            </a:xfrm>
            <a:custGeom>
              <a:avLst/>
              <a:gdLst>
                <a:gd name="T0" fmla="*/ 0 w 52"/>
                <a:gd name="T1" fmla="*/ 0 h 48"/>
                <a:gd name="T2" fmla="*/ 13 w 52"/>
                <a:gd name="T3" fmla="*/ 17 h 48"/>
                <a:gd name="T4" fmla="*/ 33 w 52"/>
                <a:gd name="T5" fmla="*/ 48 h 48"/>
                <a:gd name="T6" fmla="*/ 52 w 52"/>
                <a:gd name="T7" fmla="*/ 48 h 48"/>
                <a:gd name="T8" fmla="*/ 30 w 52"/>
                <a:gd name="T9" fmla="*/ 25 h 48"/>
                <a:gd name="T10" fmla="*/ 9 w 52"/>
                <a:gd name="T11" fmla="*/ 0 h 48"/>
                <a:gd name="T12" fmla="*/ 0 w 52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8">
                  <a:moveTo>
                    <a:pt x="0" y="0"/>
                  </a:moveTo>
                  <a:lnTo>
                    <a:pt x="13" y="17"/>
                  </a:lnTo>
                  <a:lnTo>
                    <a:pt x="33" y="48"/>
                  </a:lnTo>
                  <a:lnTo>
                    <a:pt x="52" y="48"/>
                  </a:lnTo>
                  <a:lnTo>
                    <a:pt x="30" y="25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0" name="Forme libre 29"/>
            <p:cNvSpPr>
              <a:spLocks/>
            </p:cNvSpPr>
            <p:nvPr/>
          </p:nvSpPr>
          <p:spPr bwMode="auto">
            <a:xfrm>
              <a:off x="2781134" y="3489325"/>
              <a:ext cx="309563" cy="287338"/>
            </a:xfrm>
            <a:custGeom>
              <a:avLst/>
              <a:gdLst>
                <a:gd name="T0" fmla="*/ 243 w 391"/>
                <a:gd name="T1" fmla="*/ 0 h 361"/>
                <a:gd name="T2" fmla="*/ 186 w 391"/>
                <a:gd name="T3" fmla="*/ 6 h 361"/>
                <a:gd name="T4" fmla="*/ 166 w 391"/>
                <a:gd name="T5" fmla="*/ 14 h 361"/>
                <a:gd name="T6" fmla="*/ 145 w 391"/>
                <a:gd name="T7" fmla="*/ 32 h 361"/>
                <a:gd name="T8" fmla="*/ 127 w 391"/>
                <a:gd name="T9" fmla="*/ 48 h 361"/>
                <a:gd name="T10" fmla="*/ 109 w 391"/>
                <a:gd name="T11" fmla="*/ 64 h 361"/>
                <a:gd name="T12" fmla="*/ 91 w 391"/>
                <a:gd name="T13" fmla="*/ 79 h 361"/>
                <a:gd name="T14" fmla="*/ 74 w 391"/>
                <a:gd name="T15" fmla="*/ 97 h 361"/>
                <a:gd name="T16" fmla="*/ 58 w 391"/>
                <a:gd name="T17" fmla="*/ 114 h 361"/>
                <a:gd name="T18" fmla="*/ 42 w 391"/>
                <a:gd name="T19" fmla="*/ 133 h 361"/>
                <a:gd name="T20" fmla="*/ 26 w 391"/>
                <a:gd name="T21" fmla="*/ 156 h 361"/>
                <a:gd name="T22" fmla="*/ 10 w 391"/>
                <a:gd name="T23" fmla="*/ 200 h 361"/>
                <a:gd name="T24" fmla="*/ 1 w 391"/>
                <a:gd name="T25" fmla="*/ 244 h 361"/>
                <a:gd name="T26" fmla="*/ 0 w 391"/>
                <a:gd name="T27" fmla="*/ 289 h 361"/>
                <a:gd name="T28" fmla="*/ 5 w 391"/>
                <a:gd name="T29" fmla="*/ 335 h 361"/>
                <a:gd name="T30" fmla="*/ 18 w 391"/>
                <a:gd name="T31" fmla="*/ 361 h 361"/>
                <a:gd name="T32" fmla="*/ 31 w 391"/>
                <a:gd name="T33" fmla="*/ 356 h 361"/>
                <a:gd name="T34" fmla="*/ 45 w 391"/>
                <a:gd name="T35" fmla="*/ 351 h 361"/>
                <a:gd name="T36" fmla="*/ 61 w 391"/>
                <a:gd name="T37" fmla="*/ 348 h 361"/>
                <a:gd name="T38" fmla="*/ 77 w 391"/>
                <a:gd name="T39" fmla="*/ 344 h 361"/>
                <a:gd name="T40" fmla="*/ 94 w 391"/>
                <a:gd name="T41" fmla="*/ 342 h 361"/>
                <a:gd name="T42" fmla="*/ 110 w 391"/>
                <a:gd name="T43" fmla="*/ 339 h 361"/>
                <a:gd name="T44" fmla="*/ 127 w 391"/>
                <a:gd name="T45" fmla="*/ 337 h 361"/>
                <a:gd name="T46" fmla="*/ 144 w 391"/>
                <a:gd name="T47" fmla="*/ 336 h 361"/>
                <a:gd name="T48" fmla="*/ 161 w 391"/>
                <a:gd name="T49" fmla="*/ 335 h 361"/>
                <a:gd name="T50" fmla="*/ 178 w 391"/>
                <a:gd name="T51" fmla="*/ 334 h 361"/>
                <a:gd name="T52" fmla="*/ 195 w 391"/>
                <a:gd name="T53" fmla="*/ 334 h 361"/>
                <a:gd name="T54" fmla="*/ 211 w 391"/>
                <a:gd name="T55" fmla="*/ 333 h 361"/>
                <a:gd name="T56" fmla="*/ 226 w 391"/>
                <a:gd name="T57" fmla="*/ 333 h 361"/>
                <a:gd name="T58" fmla="*/ 241 w 391"/>
                <a:gd name="T59" fmla="*/ 333 h 361"/>
                <a:gd name="T60" fmla="*/ 255 w 391"/>
                <a:gd name="T61" fmla="*/ 333 h 361"/>
                <a:gd name="T62" fmla="*/ 269 w 391"/>
                <a:gd name="T63" fmla="*/ 333 h 361"/>
                <a:gd name="T64" fmla="*/ 336 w 391"/>
                <a:gd name="T65" fmla="*/ 327 h 361"/>
                <a:gd name="T66" fmla="*/ 345 w 391"/>
                <a:gd name="T67" fmla="*/ 314 h 361"/>
                <a:gd name="T68" fmla="*/ 353 w 391"/>
                <a:gd name="T69" fmla="*/ 303 h 361"/>
                <a:gd name="T70" fmla="*/ 360 w 391"/>
                <a:gd name="T71" fmla="*/ 290 h 361"/>
                <a:gd name="T72" fmla="*/ 365 w 391"/>
                <a:gd name="T73" fmla="*/ 277 h 361"/>
                <a:gd name="T74" fmla="*/ 371 w 391"/>
                <a:gd name="T75" fmla="*/ 266 h 361"/>
                <a:gd name="T76" fmla="*/ 377 w 391"/>
                <a:gd name="T77" fmla="*/ 253 h 361"/>
                <a:gd name="T78" fmla="*/ 383 w 391"/>
                <a:gd name="T79" fmla="*/ 240 h 361"/>
                <a:gd name="T80" fmla="*/ 389 w 391"/>
                <a:gd name="T81" fmla="*/ 228 h 361"/>
                <a:gd name="T82" fmla="*/ 391 w 391"/>
                <a:gd name="T83" fmla="*/ 197 h 361"/>
                <a:gd name="T84" fmla="*/ 389 w 391"/>
                <a:gd name="T85" fmla="*/ 169 h 361"/>
                <a:gd name="T86" fmla="*/ 387 w 391"/>
                <a:gd name="T87" fmla="*/ 145 h 361"/>
                <a:gd name="T88" fmla="*/ 381 w 391"/>
                <a:gd name="T89" fmla="*/ 122 h 361"/>
                <a:gd name="T90" fmla="*/ 374 w 391"/>
                <a:gd name="T91" fmla="*/ 99 h 361"/>
                <a:gd name="T92" fmla="*/ 363 w 391"/>
                <a:gd name="T93" fmla="*/ 77 h 361"/>
                <a:gd name="T94" fmla="*/ 349 w 391"/>
                <a:gd name="T95" fmla="*/ 54 h 361"/>
                <a:gd name="T96" fmla="*/ 331 w 391"/>
                <a:gd name="T97" fmla="*/ 30 h 361"/>
                <a:gd name="T98" fmla="*/ 301 w 391"/>
                <a:gd name="T99" fmla="*/ 6 h 361"/>
                <a:gd name="T100" fmla="*/ 243 w 391"/>
                <a:gd name="T101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91" h="361">
                  <a:moveTo>
                    <a:pt x="243" y="0"/>
                  </a:moveTo>
                  <a:lnTo>
                    <a:pt x="186" y="6"/>
                  </a:lnTo>
                  <a:lnTo>
                    <a:pt x="166" y="14"/>
                  </a:lnTo>
                  <a:lnTo>
                    <a:pt x="145" y="32"/>
                  </a:lnTo>
                  <a:lnTo>
                    <a:pt x="127" y="48"/>
                  </a:lnTo>
                  <a:lnTo>
                    <a:pt x="109" y="64"/>
                  </a:lnTo>
                  <a:lnTo>
                    <a:pt x="91" y="79"/>
                  </a:lnTo>
                  <a:lnTo>
                    <a:pt x="74" y="97"/>
                  </a:lnTo>
                  <a:lnTo>
                    <a:pt x="58" y="114"/>
                  </a:lnTo>
                  <a:lnTo>
                    <a:pt x="42" y="133"/>
                  </a:lnTo>
                  <a:lnTo>
                    <a:pt x="26" y="156"/>
                  </a:lnTo>
                  <a:lnTo>
                    <a:pt x="10" y="200"/>
                  </a:lnTo>
                  <a:lnTo>
                    <a:pt x="1" y="244"/>
                  </a:lnTo>
                  <a:lnTo>
                    <a:pt x="0" y="289"/>
                  </a:lnTo>
                  <a:lnTo>
                    <a:pt x="5" y="335"/>
                  </a:lnTo>
                  <a:lnTo>
                    <a:pt x="18" y="361"/>
                  </a:lnTo>
                  <a:lnTo>
                    <a:pt x="31" y="356"/>
                  </a:lnTo>
                  <a:lnTo>
                    <a:pt x="45" y="351"/>
                  </a:lnTo>
                  <a:lnTo>
                    <a:pt x="61" y="348"/>
                  </a:lnTo>
                  <a:lnTo>
                    <a:pt x="77" y="344"/>
                  </a:lnTo>
                  <a:lnTo>
                    <a:pt x="94" y="342"/>
                  </a:lnTo>
                  <a:lnTo>
                    <a:pt x="110" y="339"/>
                  </a:lnTo>
                  <a:lnTo>
                    <a:pt x="127" y="337"/>
                  </a:lnTo>
                  <a:lnTo>
                    <a:pt x="144" y="336"/>
                  </a:lnTo>
                  <a:lnTo>
                    <a:pt x="161" y="335"/>
                  </a:lnTo>
                  <a:lnTo>
                    <a:pt x="178" y="334"/>
                  </a:lnTo>
                  <a:lnTo>
                    <a:pt x="195" y="334"/>
                  </a:lnTo>
                  <a:lnTo>
                    <a:pt x="211" y="333"/>
                  </a:lnTo>
                  <a:lnTo>
                    <a:pt x="226" y="333"/>
                  </a:lnTo>
                  <a:lnTo>
                    <a:pt x="241" y="333"/>
                  </a:lnTo>
                  <a:lnTo>
                    <a:pt x="255" y="333"/>
                  </a:lnTo>
                  <a:lnTo>
                    <a:pt x="269" y="333"/>
                  </a:lnTo>
                  <a:lnTo>
                    <a:pt x="336" y="327"/>
                  </a:lnTo>
                  <a:lnTo>
                    <a:pt x="345" y="314"/>
                  </a:lnTo>
                  <a:lnTo>
                    <a:pt x="353" y="303"/>
                  </a:lnTo>
                  <a:lnTo>
                    <a:pt x="360" y="290"/>
                  </a:lnTo>
                  <a:lnTo>
                    <a:pt x="365" y="277"/>
                  </a:lnTo>
                  <a:lnTo>
                    <a:pt x="371" y="266"/>
                  </a:lnTo>
                  <a:lnTo>
                    <a:pt x="377" y="253"/>
                  </a:lnTo>
                  <a:lnTo>
                    <a:pt x="383" y="240"/>
                  </a:lnTo>
                  <a:lnTo>
                    <a:pt x="389" y="228"/>
                  </a:lnTo>
                  <a:lnTo>
                    <a:pt x="391" y="197"/>
                  </a:lnTo>
                  <a:lnTo>
                    <a:pt x="389" y="169"/>
                  </a:lnTo>
                  <a:lnTo>
                    <a:pt x="387" y="145"/>
                  </a:lnTo>
                  <a:lnTo>
                    <a:pt x="381" y="122"/>
                  </a:lnTo>
                  <a:lnTo>
                    <a:pt x="374" y="99"/>
                  </a:lnTo>
                  <a:lnTo>
                    <a:pt x="363" y="77"/>
                  </a:lnTo>
                  <a:lnTo>
                    <a:pt x="349" y="54"/>
                  </a:lnTo>
                  <a:lnTo>
                    <a:pt x="331" y="30"/>
                  </a:lnTo>
                  <a:lnTo>
                    <a:pt x="301" y="6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1" name="Forme libre 30"/>
            <p:cNvSpPr>
              <a:spLocks/>
            </p:cNvSpPr>
            <p:nvPr/>
          </p:nvSpPr>
          <p:spPr bwMode="auto">
            <a:xfrm>
              <a:off x="2797009" y="3763962"/>
              <a:ext cx="269875" cy="57150"/>
            </a:xfrm>
            <a:custGeom>
              <a:avLst/>
              <a:gdLst>
                <a:gd name="T0" fmla="*/ 0 w 340"/>
                <a:gd name="T1" fmla="*/ 31 h 73"/>
                <a:gd name="T2" fmla="*/ 0 w 340"/>
                <a:gd name="T3" fmla="*/ 73 h 73"/>
                <a:gd name="T4" fmla="*/ 16 w 340"/>
                <a:gd name="T5" fmla="*/ 70 h 73"/>
                <a:gd name="T6" fmla="*/ 31 w 340"/>
                <a:gd name="T7" fmla="*/ 67 h 73"/>
                <a:gd name="T8" fmla="*/ 46 w 340"/>
                <a:gd name="T9" fmla="*/ 66 h 73"/>
                <a:gd name="T10" fmla="*/ 61 w 340"/>
                <a:gd name="T11" fmla="*/ 64 h 73"/>
                <a:gd name="T12" fmla="*/ 75 w 340"/>
                <a:gd name="T13" fmla="*/ 62 h 73"/>
                <a:gd name="T14" fmla="*/ 89 w 340"/>
                <a:gd name="T15" fmla="*/ 61 h 73"/>
                <a:gd name="T16" fmla="*/ 102 w 340"/>
                <a:gd name="T17" fmla="*/ 60 h 73"/>
                <a:gd name="T18" fmla="*/ 116 w 340"/>
                <a:gd name="T19" fmla="*/ 59 h 73"/>
                <a:gd name="T20" fmla="*/ 130 w 340"/>
                <a:gd name="T21" fmla="*/ 59 h 73"/>
                <a:gd name="T22" fmla="*/ 144 w 340"/>
                <a:gd name="T23" fmla="*/ 58 h 73"/>
                <a:gd name="T24" fmla="*/ 158 w 340"/>
                <a:gd name="T25" fmla="*/ 58 h 73"/>
                <a:gd name="T26" fmla="*/ 171 w 340"/>
                <a:gd name="T27" fmla="*/ 58 h 73"/>
                <a:gd name="T28" fmla="*/ 186 w 340"/>
                <a:gd name="T29" fmla="*/ 58 h 73"/>
                <a:gd name="T30" fmla="*/ 201 w 340"/>
                <a:gd name="T31" fmla="*/ 58 h 73"/>
                <a:gd name="T32" fmla="*/ 217 w 340"/>
                <a:gd name="T33" fmla="*/ 58 h 73"/>
                <a:gd name="T34" fmla="*/ 234 w 340"/>
                <a:gd name="T35" fmla="*/ 58 h 73"/>
                <a:gd name="T36" fmla="*/ 340 w 340"/>
                <a:gd name="T37" fmla="*/ 58 h 73"/>
                <a:gd name="T38" fmla="*/ 337 w 340"/>
                <a:gd name="T39" fmla="*/ 46 h 73"/>
                <a:gd name="T40" fmla="*/ 333 w 340"/>
                <a:gd name="T41" fmla="*/ 37 h 73"/>
                <a:gd name="T42" fmla="*/ 325 w 340"/>
                <a:gd name="T43" fmla="*/ 30 h 73"/>
                <a:gd name="T44" fmla="*/ 315 w 340"/>
                <a:gd name="T45" fmla="*/ 23 h 73"/>
                <a:gd name="T46" fmla="*/ 304 w 340"/>
                <a:gd name="T47" fmla="*/ 18 h 73"/>
                <a:gd name="T48" fmla="*/ 291 w 340"/>
                <a:gd name="T49" fmla="*/ 12 h 73"/>
                <a:gd name="T50" fmla="*/ 278 w 340"/>
                <a:gd name="T51" fmla="*/ 6 h 73"/>
                <a:gd name="T52" fmla="*/ 267 w 340"/>
                <a:gd name="T53" fmla="*/ 0 h 73"/>
                <a:gd name="T54" fmla="*/ 258 w 340"/>
                <a:gd name="T55" fmla="*/ 0 h 73"/>
                <a:gd name="T56" fmla="*/ 246 w 340"/>
                <a:gd name="T57" fmla="*/ 1 h 73"/>
                <a:gd name="T58" fmla="*/ 234 w 340"/>
                <a:gd name="T59" fmla="*/ 1 h 73"/>
                <a:gd name="T60" fmla="*/ 219 w 340"/>
                <a:gd name="T61" fmla="*/ 3 h 73"/>
                <a:gd name="T62" fmla="*/ 204 w 340"/>
                <a:gd name="T63" fmla="*/ 3 h 73"/>
                <a:gd name="T64" fmla="*/ 186 w 340"/>
                <a:gd name="T65" fmla="*/ 3 h 73"/>
                <a:gd name="T66" fmla="*/ 169 w 340"/>
                <a:gd name="T67" fmla="*/ 4 h 73"/>
                <a:gd name="T68" fmla="*/ 151 w 340"/>
                <a:gd name="T69" fmla="*/ 5 h 73"/>
                <a:gd name="T70" fmla="*/ 132 w 340"/>
                <a:gd name="T71" fmla="*/ 6 h 73"/>
                <a:gd name="T72" fmla="*/ 113 w 340"/>
                <a:gd name="T73" fmla="*/ 8 h 73"/>
                <a:gd name="T74" fmla="*/ 93 w 340"/>
                <a:gd name="T75" fmla="*/ 11 h 73"/>
                <a:gd name="T76" fmla="*/ 74 w 340"/>
                <a:gd name="T77" fmla="*/ 13 h 73"/>
                <a:gd name="T78" fmla="*/ 55 w 340"/>
                <a:gd name="T79" fmla="*/ 16 h 73"/>
                <a:gd name="T80" fmla="*/ 36 w 340"/>
                <a:gd name="T81" fmla="*/ 21 h 73"/>
                <a:gd name="T82" fmla="*/ 17 w 340"/>
                <a:gd name="T83" fmla="*/ 26 h 73"/>
                <a:gd name="T84" fmla="*/ 0 w 340"/>
                <a:gd name="T85" fmla="*/ 3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0" h="73">
                  <a:moveTo>
                    <a:pt x="0" y="31"/>
                  </a:moveTo>
                  <a:lnTo>
                    <a:pt x="0" y="73"/>
                  </a:lnTo>
                  <a:lnTo>
                    <a:pt x="16" y="70"/>
                  </a:lnTo>
                  <a:lnTo>
                    <a:pt x="31" y="67"/>
                  </a:lnTo>
                  <a:lnTo>
                    <a:pt x="46" y="66"/>
                  </a:lnTo>
                  <a:lnTo>
                    <a:pt x="61" y="64"/>
                  </a:lnTo>
                  <a:lnTo>
                    <a:pt x="75" y="62"/>
                  </a:lnTo>
                  <a:lnTo>
                    <a:pt x="89" y="61"/>
                  </a:lnTo>
                  <a:lnTo>
                    <a:pt x="102" y="60"/>
                  </a:lnTo>
                  <a:lnTo>
                    <a:pt x="116" y="59"/>
                  </a:lnTo>
                  <a:lnTo>
                    <a:pt x="130" y="59"/>
                  </a:lnTo>
                  <a:lnTo>
                    <a:pt x="144" y="58"/>
                  </a:lnTo>
                  <a:lnTo>
                    <a:pt x="158" y="58"/>
                  </a:lnTo>
                  <a:lnTo>
                    <a:pt x="171" y="58"/>
                  </a:lnTo>
                  <a:lnTo>
                    <a:pt x="186" y="58"/>
                  </a:lnTo>
                  <a:lnTo>
                    <a:pt x="201" y="58"/>
                  </a:lnTo>
                  <a:lnTo>
                    <a:pt x="217" y="58"/>
                  </a:lnTo>
                  <a:lnTo>
                    <a:pt x="234" y="58"/>
                  </a:lnTo>
                  <a:lnTo>
                    <a:pt x="340" y="58"/>
                  </a:lnTo>
                  <a:lnTo>
                    <a:pt x="337" y="46"/>
                  </a:lnTo>
                  <a:lnTo>
                    <a:pt x="333" y="37"/>
                  </a:lnTo>
                  <a:lnTo>
                    <a:pt x="325" y="30"/>
                  </a:lnTo>
                  <a:lnTo>
                    <a:pt x="315" y="23"/>
                  </a:lnTo>
                  <a:lnTo>
                    <a:pt x="304" y="18"/>
                  </a:lnTo>
                  <a:lnTo>
                    <a:pt x="291" y="12"/>
                  </a:lnTo>
                  <a:lnTo>
                    <a:pt x="278" y="6"/>
                  </a:lnTo>
                  <a:lnTo>
                    <a:pt x="267" y="0"/>
                  </a:lnTo>
                  <a:lnTo>
                    <a:pt x="258" y="0"/>
                  </a:lnTo>
                  <a:lnTo>
                    <a:pt x="246" y="1"/>
                  </a:lnTo>
                  <a:lnTo>
                    <a:pt x="234" y="1"/>
                  </a:lnTo>
                  <a:lnTo>
                    <a:pt x="219" y="3"/>
                  </a:lnTo>
                  <a:lnTo>
                    <a:pt x="204" y="3"/>
                  </a:lnTo>
                  <a:lnTo>
                    <a:pt x="186" y="3"/>
                  </a:lnTo>
                  <a:lnTo>
                    <a:pt x="169" y="4"/>
                  </a:lnTo>
                  <a:lnTo>
                    <a:pt x="151" y="5"/>
                  </a:lnTo>
                  <a:lnTo>
                    <a:pt x="132" y="6"/>
                  </a:lnTo>
                  <a:lnTo>
                    <a:pt x="113" y="8"/>
                  </a:lnTo>
                  <a:lnTo>
                    <a:pt x="93" y="11"/>
                  </a:lnTo>
                  <a:lnTo>
                    <a:pt x="74" y="13"/>
                  </a:lnTo>
                  <a:lnTo>
                    <a:pt x="55" y="16"/>
                  </a:lnTo>
                  <a:lnTo>
                    <a:pt x="36" y="21"/>
                  </a:lnTo>
                  <a:lnTo>
                    <a:pt x="17" y="26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2" name="Forme libre 31"/>
            <p:cNvSpPr>
              <a:spLocks/>
            </p:cNvSpPr>
            <p:nvPr/>
          </p:nvSpPr>
          <p:spPr bwMode="auto">
            <a:xfrm>
              <a:off x="2800184" y="3825875"/>
              <a:ext cx="88900" cy="20638"/>
            </a:xfrm>
            <a:custGeom>
              <a:avLst/>
              <a:gdLst>
                <a:gd name="T0" fmla="*/ 0 w 113"/>
                <a:gd name="T1" fmla="*/ 10 h 26"/>
                <a:gd name="T2" fmla="*/ 15 w 113"/>
                <a:gd name="T3" fmla="*/ 8 h 26"/>
                <a:gd name="T4" fmla="*/ 29 w 113"/>
                <a:gd name="T5" fmla="*/ 5 h 26"/>
                <a:gd name="T6" fmla="*/ 43 w 113"/>
                <a:gd name="T7" fmla="*/ 4 h 26"/>
                <a:gd name="T8" fmla="*/ 57 w 113"/>
                <a:gd name="T9" fmla="*/ 2 h 26"/>
                <a:gd name="T10" fmla="*/ 71 w 113"/>
                <a:gd name="T11" fmla="*/ 1 h 26"/>
                <a:gd name="T12" fmla="*/ 84 w 113"/>
                <a:gd name="T13" fmla="*/ 1 h 26"/>
                <a:gd name="T14" fmla="*/ 98 w 113"/>
                <a:gd name="T15" fmla="*/ 0 h 26"/>
                <a:gd name="T16" fmla="*/ 113 w 113"/>
                <a:gd name="T17" fmla="*/ 0 h 26"/>
                <a:gd name="T18" fmla="*/ 107 w 113"/>
                <a:gd name="T19" fmla="*/ 16 h 26"/>
                <a:gd name="T20" fmla="*/ 82 w 113"/>
                <a:gd name="T21" fmla="*/ 19 h 26"/>
                <a:gd name="T22" fmla="*/ 72 w 113"/>
                <a:gd name="T23" fmla="*/ 19 h 26"/>
                <a:gd name="T24" fmla="*/ 63 w 113"/>
                <a:gd name="T25" fmla="*/ 20 h 26"/>
                <a:gd name="T26" fmla="*/ 53 w 113"/>
                <a:gd name="T27" fmla="*/ 20 h 26"/>
                <a:gd name="T28" fmla="*/ 43 w 113"/>
                <a:gd name="T29" fmla="*/ 21 h 26"/>
                <a:gd name="T30" fmla="*/ 34 w 113"/>
                <a:gd name="T31" fmla="*/ 23 h 26"/>
                <a:gd name="T32" fmla="*/ 25 w 113"/>
                <a:gd name="T33" fmla="*/ 24 h 26"/>
                <a:gd name="T34" fmla="*/ 14 w 113"/>
                <a:gd name="T35" fmla="*/ 25 h 26"/>
                <a:gd name="T36" fmla="*/ 4 w 113"/>
                <a:gd name="T37" fmla="*/ 26 h 26"/>
                <a:gd name="T38" fmla="*/ 0 w 113"/>
                <a:gd name="T39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3" h="26">
                  <a:moveTo>
                    <a:pt x="0" y="10"/>
                  </a:moveTo>
                  <a:lnTo>
                    <a:pt x="15" y="8"/>
                  </a:lnTo>
                  <a:lnTo>
                    <a:pt x="29" y="5"/>
                  </a:lnTo>
                  <a:lnTo>
                    <a:pt x="43" y="4"/>
                  </a:lnTo>
                  <a:lnTo>
                    <a:pt x="57" y="2"/>
                  </a:lnTo>
                  <a:lnTo>
                    <a:pt x="71" y="1"/>
                  </a:lnTo>
                  <a:lnTo>
                    <a:pt x="84" y="1"/>
                  </a:lnTo>
                  <a:lnTo>
                    <a:pt x="98" y="0"/>
                  </a:lnTo>
                  <a:lnTo>
                    <a:pt x="113" y="0"/>
                  </a:lnTo>
                  <a:lnTo>
                    <a:pt x="107" y="16"/>
                  </a:lnTo>
                  <a:lnTo>
                    <a:pt x="82" y="19"/>
                  </a:lnTo>
                  <a:lnTo>
                    <a:pt x="72" y="19"/>
                  </a:lnTo>
                  <a:lnTo>
                    <a:pt x="63" y="20"/>
                  </a:lnTo>
                  <a:lnTo>
                    <a:pt x="53" y="20"/>
                  </a:lnTo>
                  <a:lnTo>
                    <a:pt x="43" y="21"/>
                  </a:lnTo>
                  <a:lnTo>
                    <a:pt x="34" y="23"/>
                  </a:lnTo>
                  <a:lnTo>
                    <a:pt x="25" y="24"/>
                  </a:lnTo>
                  <a:lnTo>
                    <a:pt x="14" y="25"/>
                  </a:lnTo>
                  <a:lnTo>
                    <a:pt x="4" y="2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3" name="Forme libre 32"/>
            <p:cNvSpPr>
              <a:spLocks/>
            </p:cNvSpPr>
            <p:nvPr/>
          </p:nvSpPr>
          <p:spPr bwMode="auto">
            <a:xfrm>
              <a:off x="2804947" y="3849687"/>
              <a:ext cx="69850" cy="52388"/>
            </a:xfrm>
            <a:custGeom>
              <a:avLst/>
              <a:gdLst>
                <a:gd name="T0" fmla="*/ 4 w 88"/>
                <a:gd name="T1" fmla="*/ 66 h 66"/>
                <a:gd name="T2" fmla="*/ 38 w 88"/>
                <a:gd name="T3" fmla="*/ 66 h 66"/>
                <a:gd name="T4" fmla="*/ 51 w 88"/>
                <a:gd name="T5" fmla="*/ 37 h 66"/>
                <a:gd name="T6" fmla="*/ 88 w 88"/>
                <a:gd name="T7" fmla="*/ 0 h 66"/>
                <a:gd name="T8" fmla="*/ 56 w 88"/>
                <a:gd name="T9" fmla="*/ 0 h 66"/>
                <a:gd name="T10" fmla="*/ 0 w 88"/>
                <a:gd name="T11" fmla="*/ 6 h 66"/>
                <a:gd name="T12" fmla="*/ 1 w 88"/>
                <a:gd name="T13" fmla="*/ 17 h 66"/>
                <a:gd name="T14" fmla="*/ 3 w 88"/>
                <a:gd name="T15" fmla="*/ 37 h 66"/>
                <a:gd name="T16" fmla="*/ 4 w 88"/>
                <a:gd name="T17" fmla="*/ 58 h 66"/>
                <a:gd name="T18" fmla="*/ 4 w 88"/>
                <a:gd name="T1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66">
                  <a:moveTo>
                    <a:pt x="4" y="66"/>
                  </a:moveTo>
                  <a:lnTo>
                    <a:pt x="38" y="66"/>
                  </a:lnTo>
                  <a:lnTo>
                    <a:pt x="51" y="37"/>
                  </a:lnTo>
                  <a:lnTo>
                    <a:pt x="88" y="0"/>
                  </a:lnTo>
                  <a:lnTo>
                    <a:pt x="56" y="0"/>
                  </a:lnTo>
                  <a:lnTo>
                    <a:pt x="0" y="6"/>
                  </a:lnTo>
                  <a:lnTo>
                    <a:pt x="1" y="17"/>
                  </a:lnTo>
                  <a:lnTo>
                    <a:pt x="3" y="37"/>
                  </a:lnTo>
                  <a:lnTo>
                    <a:pt x="4" y="58"/>
                  </a:lnTo>
                  <a:lnTo>
                    <a:pt x="4" y="6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4" name="Forme libre 33"/>
            <p:cNvSpPr>
              <a:spLocks/>
            </p:cNvSpPr>
            <p:nvPr/>
          </p:nvSpPr>
          <p:spPr bwMode="auto">
            <a:xfrm>
              <a:off x="2904959" y="3825875"/>
              <a:ext cx="153988" cy="15875"/>
            </a:xfrm>
            <a:custGeom>
              <a:avLst/>
              <a:gdLst>
                <a:gd name="T0" fmla="*/ 0 w 194"/>
                <a:gd name="T1" fmla="*/ 2 h 19"/>
                <a:gd name="T2" fmla="*/ 42 w 194"/>
                <a:gd name="T3" fmla="*/ 0 h 19"/>
                <a:gd name="T4" fmla="*/ 62 w 194"/>
                <a:gd name="T5" fmla="*/ 0 h 19"/>
                <a:gd name="T6" fmla="*/ 81 w 194"/>
                <a:gd name="T7" fmla="*/ 0 h 19"/>
                <a:gd name="T8" fmla="*/ 100 w 194"/>
                <a:gd name="T9" fmla="*/ 0 h 19"/>
                <a:gd name="T10" fmla="*/ 119 w 194"/>
                <a:gd name="T11" fmla="*/ 0 h 19"/>
                <a:gd name="T12" fmla="*/ 138 w 194"/>
                <a:gd name="T13" fmla="*/ 0 h 19"/>
                <a:gd name="T14" fmla="*/ 157 w 194"/>
                <a:gd name="T15" fmla="*/ 0 h 19"/>
                <a:gd name="T16" fmla="*/ 176 w 194"/>
                <a:gd name="T17" fmla="*/ 0 h 19"/>
                <a:gd name="T18" fmla="*/ 194 w 194"/>
                <a:gd name="T19" fmla="*/ 0 h 19"/>
                <a:gd name="T20" fmla="*/ 192 w 194"/>
                <a:gd name="T21" fmla="*/ 18 h 19"/>
                <a:gd name="T22" fmla="*/ 170 w 194"/>
                <a:gd name="T23" fmla="*/ 18 h 19"/>
                <a:gd name="T24" fmla="*/ 147 w 194"/>
                <a:gd name="T25" fmla="*/ 18 h 19"/>
                <a:gd name="T26" fmla="*/ 125 w 194"/>
                <a:gd name="T27" fmla="*/ 18 h 19"/>
                <a:gd name="T28" fmla="*/ 102 w 194"/>
                <a:gd name="T29" fmla="*/ 18 h 19"/>
                <a:gd name="T30" fmla="*/ 80 w 194"/>
                <a:gd name="T31" fmla="*/ 18 h 19"/>
                <a:gd name="T32" fmla="*/ 57 w 194"/>
                <a:gd name="T33" fmla="*/ 18 h 19"/>
                <a:gd name="T34" fmla="*/ 35 w 194"/>
                <a:gd name="T35" fmla="*/ 18 h 19"/>
                <a:gd name="T36" fmla="*/ 12 w 194"/>
                <a:gd name="T37" fmla="*/ 19 h 19"/>
                <a:gd name="T38" fmla="*/ 0 w 194"/>
                <a:gd name="T3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4" h="19">
                  <a:moveTo>
                    <a:pt x="0" y="2"/>
                  </a:moveTo>
                  <a:lnTo>
                    <a:pt x="42" y="0"/>
                  </a:lnTo>
                  <a:lnTo>
                    <a:pt x="62" y="0"/>
                  </a:lnTo>
                  <a:lnTo>
                    <a:pt x="81" y="0"/>
                  </a:lnTo>
                  <a:lnTo>
                    <a:pt x="100" y="0"/>
                  </a:lnTo>
                  <a:lnTo>
                    <a:pt x="119" y="0"/>
                  </a:lnTo>
                  <a:lnTo>
                    <a:pt x="138" y="0"/>
                  </a:lnTo>
                  <a:lnTo>
                    <a:pt x="157" y="0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2" y="18"/>
                  </a:lnTo>
                  <a:lnTo>
                    <a:pt x="170" y="18"/>
                  </a:lnTo>
                  <a:lnTo>
                    <a:pt x="147" y="18"/>
                  </a:lnTo>
                  <a:lnTo>
                    <a:pt x="125" y="18"/>
                  </a:lnTo>
                  <a:lnTo>
                    <a:pt x="102" y="18"/>
                  </a:lnTo>
                  <a:lnTo>
                    <a:pt x="80" y="18"/>
                  </a:lnTo>
                  <a:lnTo>
                    <a:pt x="57" y="18"/>
                  </a:lnTo>
                  <a:lnTo>
                    <a:pt x="35" y="18"/>
                  </a:lnTo>
                  <a:lnTo>
                    <a:pt x="12" y="1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5" name="Forme libre 34"/>
            <p:cNvSpPr>
              <a:spLocks/>
            </p:cNvSpPr>
            <p:nvPr/>
          </p:nvSpPr>
          <p:spPr bwMode="auto">
            <a:xfrm>
              <a:off x="2917659" y="3846512"/>
              <a:ext cx="131763" cy="52388"/>
            </a:xfrm>
            <a:custGeom>
              <a:avLst/>
              <a:gdLst>
                <a:gd name="T0" fmla="*/ 33 w 166"/>
                <a:gd name="T1" fmla="*/ 16 h 66"/>
                <a:gd name="T2" fmla="*/ 59 w 166"/>
                <a:gd name="T3" fmla="*/ 37 h 66"/>
                <a:gd name="T4" fmla="*/ 71 w 166"/>
                <a:gd name="T5" fmla="*/ 66 h 66"/>
                <a:gd name="T6" fmla="*/ 166 w 166"/>
                <a:gd name="T7" fmla="*/ 66 h 66"/>
                <a:gd name="T8" fmla="*/ 162 w 166"/>
                <a:gd name="T9" fmla="*/ 0 h 66"/>
                <a:gd name="T10" fmla="*/ 0 w 166"/>
                <a:gd name="T11" fmla="*/ 0 h 66"/>
                <a:gd name="T12" fmla="*/ 33 w 166"/>
                <a:gd name="T13" fmla="*/ 1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66">
                  <a:moveTo>
                    <a:pt x="33" y="16"/>
                  </a:moveTo>
                  <a:lnTo>
                    <a:pt x="59" y="37"/>
                  </a:lnTo>
                  <a:lnTo>
                    <a:pt x="71" y="66"/>
                  </a:lnTo>
                  <a:lnTo>
                    <a:pt x="166" y="66"/>
                  </a:lnTo>
                  <a:lnTo>
                    <a:pt x="162" y="0"/>
                  </a:lnTo>
                  <a:lnTo>
                    <a:pt x="0" y="0"/>
                  </a:lnTo>
                  <a:lnTo>
                    <a:pt x="33" y="1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6" name="Forme libre 35"/>
            <p:cNvSpPr>
              <a:spLocks/>
            </p:cNvSpPr>
            <p:nvPr/>
          </p:nvSpPr>
          <p:spPr bwMode="auto">
            <a:xfrm>
              <a:off x="2512847" y="3927475"/>
              <a:ext cx="117475" cy="460375"/>
            </a:xfrm>
            <a:custGeom>
              <a:avLst/>
              <a:gdLst>
                <a:gd name="T0" fmla="*/ 11 w 148"/>
                <a:gd name="T1" fmla="*/ 93 h 580"/>
                <a:gd name="T2" fmla="*/ 13 w 148"/>
                <a:gd name="T3" fmla="*/ 2 h 580"/>
                <a:gd name="T4" fmla="*/ 0 w 148"/>
                <a:gd name="T5" fmla="*/ 0 h 580"/>
                <a:gd name="T6" fmla="*/ 0 w 148"/>
                <a:gd name="T7" fmla="*/ 122 h 580"/>
                <a:gd name="T8" fmla="*/ 9 w 148"/>
                <a:gd name="T9" fmla="*/ 134 h 580"/>
                <a:gd name="T10" fmla="*/ 8 w 148"/>
                <a:gd name="T11" fmla="*/ 578 h 580"/>
                <a:gd name="T12" fmla="*/ 40 w 148"/>
                <a:gd name="T13" fmla="*/ 580 h 580"/>
                <a:gd name="T14" fmla="*/ 42 w 148"/>
                <a:gd name="T15" fmla="*/ 448 h 580"/>
                <a:gd name="T16" fmla="*/ 53 w 148"/>
                <a:gd name="T17" fmla="*/ 427 h 580"/>
                <a:gd name="T18" fmla="*/ 71 w 148"/>
                <a:gd name="T19" fmla="*/ 409 h 580"/>
                <a:gd name="T20" fmla="*/ 82 w 148"/>
                <a:gd name="T21" fmla="*/ 403 h 580"/>
                <a:gd name="T22" fmla="*/ 100 w 148"/>
                <a:gd name="T23" fmla="*/ 421 h 580"/>
                <a:gd name="T24" fmla="*/ 117 w 148"/>
                <a:gd name="T25" fmla="*/ 442 h 580"/>
                <a:gd name="T26" fmla="*/ 116 w 148"/>
                <a:gd name="T27" fmla="*/ 579 h 580"/>
                <a:gd name="T28" fmla="*/ 146 w 148"/>
                <a:gd name="T29" fmla="*/ 574 h 580"/>
                <a:gd name="T30" fmla="*/ 148 w 148"/>
                <a:gd name="T31" fmla="*/ 6 h 580"/>
                <a:gd name="T32" fmla="*/ 139 w 148"/>
                <a:gd name="T33" fmla="*/ 6 h 580"/>
                <a:gd name="T34" fmla="*/ 139 w 148"/>
                <a:gd name="T35" fmla="*/ 89 h 580"/>
                <a:gd name="T36" fmla="*/ 11 w 148"/>
                <a:gd name="T37" fmla="*/ 9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8" h="580">
                  <a:moveTo>
                    <a:pt x="11" y="93"/>
                  </a:moveTo>
                  <a:lnTo>
                    <a:pt x="13" y="2"/>
                  </a:lnTo>
                  <a:lnTo>
                    <a:pt x="0" y="0"/>
                  </a:lnTo>
                  <a:lnTo>
                    <a:pt x="0" y="122"/>
                  </a:lnTo>
                  <a:lnTo>
                    <a:pt x="9" y="134"/>
                  </a:lnTo>
                  <a:lnTo>
                    <a:pt x="8" y="578"/>
                  </a:lnTo>
                  <a:lnTo>
                    <a:pt x="40" y="580"/>
                  </a:lnTo>
                  <a:lnTo>
                    <a:pt x="42" y="448"/>
                  </a:lnTo>
                  <a:lnTo>
                    <a:pt x="53" y="427"/>
                  </a:lnTo>
                  <a:lnTo>
                    <a:pt x="71" y="409"/>
                  </a:lnTo>
                  <a:lnTo>
                    <a:pt x="82" y="403"/>
                  </a:lnTo>
                  <a:lnTo>
                    <a:pt x="100" y="421"/>
                  </a:lnTo>
                  <a:lnTo>
                    <a:pt x="117" y="442"/>
                  </a:lnTo>
                  <a:lnTo>
                    <a:pt x="116" y="579"/>
                  </a:lnTo>
                  <a:lnTo>
                    <a:pt x="146" y="574"/>
                  </a:lnTo>
                  <a:lnTo>
                    <a:pt x="148" y="6"/>
                  </a:lnTo>
                  <a:lnTo>
                    <a:pt x="139" y="6"/>
                  </a:lnTo>
                  <a:lnTo>
                    <a:pt x="139" y="89"/>
                  </a:lnTo>
                  <a:lnTo>
                    <a:pt x="11" y="9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7" name="Forme libre 36"/>
            <p:cNvSpPr>
              <a:spLocks/>
            </p:cNvSpPr>
            <p:nvPr/>
          </p:nvSpPr>
          <p:spPr bwMode="auto">
            <a:xfrm>
              <a:off x="2641434" y="4022725"/>
              <a:ext cx="133350" cy="361950"/>
            </a:xfrm>
            <a:custGeom>
              <a:avLst/>
              <a:gdLst>
                <a:gd name="T0" fmla="*/ 1 w 168"/>
                <a:gd name="T1" fmla="*/ 0 h 457"/>
                <a:gd name="T2" fmla="*/ 167 w 168"/>
                <a:gd name="T3" fmla="*/ 2 h 457"/>
                <a:gd name="T4" fmla="*/ 168 w 168"/>
                <a:gd name="T5" fmla="*/ 96 h 457"/>
                <a:gd name="T6" fmla="*/ 142 w 168"/>
                <a:gd name="T7" fmla="*/ 74 h 457"/>
                <a:gd name="T8" fmla="*/ 121 w 168"/>
                <a:gd name="T9" fmla="*/ 67 h 457"/>
                <a:gd name="T10" fmla="*/ 106 w 168"/>
                <a:gd name="T11" fmla="*/ 63 h 457"/>
                <a:gd name="T12" fmla="*/ 93 w 168"/>
                <a:gd name="T13" fmla="*/ 62 h 457"/>
                <a:gd name="T14" fmla="*/ 83 w 168"/>
                <a:gd name="T15" fmla="*/ 66 h 457"/>
                <a:gd name="T16" fmla="*/ 73 w 168"/>
                <a:gd name="T17" fmla="*/ 71 h 457"/>
                <a:gd name="T18" fmla="*/ 62 w 168"/>
                <a:gd name="T19" fmla="*/ 81 h 457"/>
                <a:gd name="T20" fmla="*/ 48 w 168"/>
                <a:gd name="T21" fmla="*/ 92 h 457"/>
                <a:gd name="T22" fmla="*/ 32 w 168"/>
                <a:gd name="T23" fmla="*/ 106 h 457"/>
                <a:gd name="T24" fmla="*/ 33 w 168"/>
                <a:gd name="T25" fmla="*/ 235 h 457"/>
                <a:gd name="T26" fmla="*/ 157 w 168"/>
                <a:gd name="T27" fmla="*/ 236 h 457"/>
                <a:gd name="T28" fmla="*/ 159 w 168"/>
                <a:gd name="T29" fmla="*/ 329 h 457"/>
                <a:gd name="T30" fmla="*/ 143 w 168"/>
                <a:gd name="T31" fmla="*/ 310 h 457"/>
                <a:gd name="T32" fmla="*/ 128 w 168"/>
                <a:gd name="T33" fmla="*/ 297 h 457"/>
                <a:gd name="T34" fmla="*/ 114 w 168"/>
                <a:gd name="T35" fmla="*/ 290 h 457"/>
                <a:gd name="T36" fmla="*/ 101 w 168"/>
                <a:gd name="T37" fmla="*/ 289 h 457"/>
                <a:gd name="T38" fmla="*/ 88 w 168"/>
                <a:gd name="T39" fmla="*/ 291 h 457"/>
                <a:gd name="T40" fmla="*/ 73 w 168"/>
                <a:gd name="T41" fmla="*/ 298 h 457"/>
                <a:gd name="T42" fmla="*/ 55 w 168"/>
                <a:gd name="T43" fmla="*/ 308 h 457"/>
                <a:gd name="T44" fmla="*/ 36 w 168"/>
                <a:gd name="T45" fmla="*/ 320 h 457"/>
                <a:gd name="T46" fmla="*/ 33 w 168"/>
                <a:gd name="T47" fmla="*/ 350 h 457"/>
                <a:gd name="T48" fmla="*/ 33 w 168"/>
                <a:gd name="T49" fmla="*/ 428 h 457"/>
                <a:gd name="T50" fmla="*/ 161 w 168"/>
                <a:gd name="T51" fmla="*/ 430 h 457"/>
                <a:gd name="T52" fmla="*/ 161 w 168"/>
                <a:gd name="T53" fmla="*/ 453 h 457"/>
                <a:gd name="T54" fmla="*/ 0 w 168"/>
                <a:gd name="T55" fmla="*/ 457 h 457"/>
                <a:gd name="T56" fmla="*/ 1 w 168"/>
                <a:gd name="T57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8" h="457">
                  <a:moveTo>
                    <a:pt x="1" y="0"/>
                  </a:moveTo>
                  <a:lnTo>
                    <a:pt x="167" y="2"/>
                  </a:lnTo>
                  <a:lnTo>
                    <a:pt x="168" y="96"/>
                  </a:lnTo>
                  <a:lnTo>
                    <a:pt x="142" y="74"/>
                  </a:lnTo>
                  <a:lnTo>
                    <a:pt x="121" y="67"/>
                  </a:lnTo>
                  <a:lnTo>
                    <a:pt x="106" y="63"/>
                  </a:lnTo>
                  <a:lnTo>
                    <a:pt x="93" y="62"/>
                  </a:lnTo>
                  <a:lnTo>
                    <a:pt x="83" y="66"/>
                  </a:lnTo>
                  <a:lnTo>
                    <a:pt x="73" y="71"/>
                  </a:lnTo>
                  <a:lnTo>
                    <a:pt x="62" y="81"/>
                  </a:lnTo>
                  <a:lnTo>
                    <a:pt x="48" y="92"/>
                  </a:lnTo>
                  <a:lnTo>
                    <a:pt x="32" y="106"/>
                  </a:lnTo>
                  <a:lnTo>
                    <a:pt x="33" y="235"/>
                  </a:lnTo>
                  <a:lnTo>
                    <a:pt x="157" y="236"/>
                  </a:lnTo>
                  <a:lnTo>
                    <a:pt x="159" y="329"/>
                  </a:lnTo>
                  <a:lnTo>
                    <a:pt x="143" y="310"/>
                  </a:lnTo>
                  <a:lnTo>
                    <a:pt x="128" y="297"/>
                  </a:lnTo>
                  <a:lnTo>
                    <a:pt x="114" y="290"/>
                  </a:lnTo>
                  <a:lnTo>
                    <a:pt x="101" y="289"/>
                  </a:lnTo>
                  <a:lnTo>
                    <a:pt x="88" y="291"/>
                  </a:lnTo>
                  <a:lnTo>
                    <a:pt x="73" y="298"/>
                  </a:lnTo>
                  <a:lnTo>
                    <a:pt x="55" y="308"/>
                  </a:lnTo>
                  <a:lnTo>
                    <a:pt x="36" y="320"/>
                  </a:lnTo>
                  <a:lnTo>
                    <a:pt x="33" y="350"/>
                  </a:lnTo>
                  <a:lnTo>
                    <a:pt x="33" y="428"/>
                  </a:lnTo>
                  <a:lnTo>
                    <a:pt x="161" y="430"/>
                  </a:lnTo>
                  <a:lnTo>
                    <a:pt x="161" y="453"/>
                  </a:lnTo>
                  <a:lnTo>
                    <a:pt x="0" y="45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2898609" y="3906837"/>
              <a:ext cx="285750" cy="1746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9" name="Forme libre 38"/>
            <p:cNvSpPr>
              <a:spLocks/>
            </p:cNvSpPr>
            <p:nvPr/>
          </p:nvSpPr>
          <p:spPr bwMode="auto">
            <a:xfrm>
              <a:off x="2908134" y="3817937"/>
              <a:ext cx="290513" cy="573088"/>
            </a:xfrm>
            <a:custGeom>
              <a:avLst/>
              <a:gdLst>
                <a:gd name="T0" fmla="*/ 367 w 367"/>
                <a:gd name="T1" fmla="*/ 0 h 722"/>
                <a:gd name="T2" fmla="*/ 354 w 367"/>
                <a:gd name="T3" fmla="*/ 15 h 722"/>
                <a:gd name="T4" fmla="*/ 351 w 367"/>
                <a:gd name="T5" fmla="*/ 150 h 722"/>
                <a:gd name="T6" fmla="*/ 0 w 367"/>
                <a:gd name="T7" fmla="*/ 145 h 722"/>
                <a:gd name="T8" fmla="*/ 40 w 367"/>
                <a:gd name="T9" fmla="*/ 167 h 722"/>
                <a:gd name="T10" fmla="*/ 57 w 367"/>
                <a:gd name="T11" fmla="*/ 195 h 722"/>
                <a:gd name="T12" fmla="*/ 49 w 367"/>
                <a:gd name="T13" fmla="*/ 211 h 722"/>
                <a:gd name="T14" fmla="*/ 21 w 367"/>
                <a:gd name="T15" fmla="*/ 213 h 722"/>
                <a:gd name="T16" fmla="*/ 19 w 367"/>
                <a:gd name="T17" fmla="*/ 243 h 722"/>
                <a:gd name="T18" fmla="*/ 20 w 367"/>
                <a:gd name="T19" fmla="*/ 332 h 722"/>
                <a:gd name="T20" fmla="*/ 64 w 367"/>
                <a:gd name="T21" fmla="*/ 310 h 722"/>
                <a:gd name="T22" fmla="*/ 108 w 367"/>
                <a:gd name="T23" fmla="*/ 287 h 722"/>
                <a:gd name="T24" fmla="*/ 138 w 367"/>
                <a:gd name="T25" fmla="*/ 302 h 722"/>
                <a:gd name="T26" fmla="*/ 165 w 367"/>
                <a:gd name="T27" fmla="*/ 313 h 722"/>
                <a:gd name="T28" fmla="*/ 186 w 367"/>
                <a:gd name="T29" fmla="*/ 322 h 722"/>
                <a:gd name="T30" fmla="*/ 204 w 367"/>
                <a:gd name="T31" fmla="*/ 334 h 722"/>
                <a:gd name="T32" fmla="*/ 220 w 367"/>
                <a:gd name="T33" fmla="*/ 347 h 722"/>
                <a:gd name="T34" fmla="*/ 235 w 367"/>
                <a:gd name="T35" fmla="*/ 365 h 722"/>
                <a:gd name="T36" fmla="*/ 249 w 367"/>
                <a:gd name="T37" fmla="*/ 389 h 722"/>
                <a:gd name="T38" fmla="*/ 264 w 367"/>
                <a:gd name="T39" fmla="*/ 423 h 722"/>
                <a:gd name="T40" fmla="*/ 266 w 367"/>
                <a:gd name="T41" fmla="*/ 722 h 722"/>
                <a:gd name="T42" fmla="*/ 365 w 367"/>
                <a:gd name="T43" fmla="*/ 717 h 722"/>
                <a:gd name="T44" fmla="*/ 367 w 367"/>
                <a:gd name="T45" fmla="*/ 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7" h="722">
                  <a:moveTo>
                    <a:pt x="367" y="0"/>
                  </a:moveTo>
                  <a:lnTo>
                    <a:pt x="354" y="15"/>
                  </a:lnTo>
                  <a:lnTo>
                    <a:pt x="351" y="150"/>
                  </a:lnTo>
                  <a:lnTo>
                    <a:pt x="0" y="145"/>
                  </a:lnTo>
                  <a:lnTo>
                    <a:pt x="40" y="167"/>
                  </a:lnTo>
                  <a:lnTo>
                    <a:pt x="57" y="195"/>
                  </a:lnTo>
                  <a:lnTo>
                    <a:pt x="49" y="211"/>
                  </a:lnTo>
                  <a:lnTo>
                    <a:pt x="21" y="213"/>
                  </a:lnTo>
                  <a:lnTo>
                    <a:pt x="19" y="243"/>
                  </a:lnTo>
                  <a:lnTo>
                    <a:pt x="20" y="332"/>
                  </a:lnTo>
                  <a:lnTo>
                    <a:pt x="64" y="310"/>
                  </a:lnTo>
                  <a:lnTo>
                    <a:pt x="108" y="287"/>
                  </a:lnTo>
                  <a:lnTo>
                    <a:pt x="138" y="302"/>
                  </a:lnTo>
                  <a:lnTo>
                    <a:pt x="165" y="313"/>
                  </a:lnTo>
                  <a:lnTo>
                    <a:pt x="186" y="322"/>
                  </a:lnTo>
                  <a:lnTo>
                    <a:pt x="204" y="334"/>
                  </a:lnTo>
                  <a:lnTo>
                    <a:pt x="220" y="347"/>
                  </a:lnTo>
                  <a:lnTo>
                    <a:pt x="235" y="365"/>
                  </a:lnTo>
                  <a:lnTo>
                    <a:pt x="249" y="389"/>
                  </a:lnTo>
                  <a:lnTo>
                    <a:pt x="264" y="423"/>
                  </a:lnTo>
                  <a:lnTo>
                    <a:pt x="266" y="722"/>
                  </a:lnTo>
                  <a:lnTo>
                    <a:pt x="365" y="717"/>
                  </a:lnTo>
                  <a:lnTo>
                    <a:pt x="367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3209759" y="3990975"/>
              <a:ext cx="147638" cy="15875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1" name="Forme libre 40"/>
            <p:cNvSpPr>
              <a:spLocks/>
            </p:cNvSpPr>
            <p:nvPr/>
          </p:nvSpPr>
          <p:spPr bwMode="auto">
            <a:xfrm>
              <a:off x="3211347" y="3914775"/>
              <a:ext cx="158750" cy="477838"/>
            </a:xfrm>
            <a:custGeom>
              <a:avLst/>
              <a:gdLst>
                <a:gd name="T0" fmla="*/ 184 w 200"/>
                <a:gd name="T1" fmla="*/ 0 h 603"/>
                <a:gd name="T2" fmla="*/ 188 w 200"/>
                <a:gd name="T3" fmla="*/ 134 h 603"/>
                <a:gd name="T4" fmla="*/ 0 w 200"/>
                <a:gd name="T5" fmla="*/ 142 h 603"/>
                <a:gd name="T6" fmla="*/ 0 w 200"/>
                <a:gd name="T7" fmla="*/ 593 h 603"/>
                <a:gd name="T8" fmla="*/ 36 w 200"/>
                <a:gd name="T9" fmla="*/ 593 h 603"/>
                <a:gd name="T10" fmla="*/ 36 w 200"/>
                <a:gd name="T11" fmla="*/ 464 h 603"/>
                <a:gd name="T12" fmla="*/ 63 w 200"/>
                <a:gd name="T13" fmla="*/ 420 h 603"/>
                <a:gd name="T14" fmla="*/ 104 w 200"/>
                <a:gd name="T15" fmla="*/ 411 h 603"/>
                <a:gd name="T16" fmla="*/ 135 w 200"/>
                <a:gd name="T17" fmla="*/ 435 h 603"/>
                <a:gd name="T18" fmla="*/ 152 w 200"/>
                <a:gd name="T19" fmla="*/ 464 h 603"/>
                <a:gd name="T20" fmla="*/ 152 w 200"/>
                <a:gd name="T21" fmla="*/ 603 h 603"/>
                <a:gd name="T22" fmla="*/ 200 w 200"/>
                <a:gd name="T23" fmla="*/ 595 h 603"/>
                <a:gd name="T24" fmla="*/ 200 w 200"/>
                <a:gd name="T25" fmla="*/ 13 h 603"/>
                <a:gd name="T26" fmla="*/ 184 w 200"/>
                <a:gd name="T27" fmla="*/ 0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603">
                  <a:moveTo>
                    <a:pt x="184" y="0"/>
                  </a:moveTo>
                  <a:lnTo>
                    <a:pt x="188" y="134"/>
                  </a:lnTo>
                  <a:lnTo>
                    <a:pt x="0" y="142"/>
                  </a:lnTo>
                  <a:lnTo>
                    <a:pt x="0" y="593"/>
                  </a:lnTo>
                  <a:lnTo>
                    <a:pt x="36" y="593"/>
                  </a:lnTo>
                  <a:lnTo>
                    <a:pt x="36" y="464"/>
                  </a:lnTo>
                  <a:lnTo>
                    <a:pt x="63" y="420"/>
                  </a:lnTo>
                  <a:lnTo>
                    <a:pt x="104" y="411"/>
                  </a:lnTo>
                  <a:lnTo>
                    <a:pt x="135" y="435"/>
                  </a:lnTo>
                  <a:lnTo>
                    <a:pt x="152" y="464"/>
                  </a:lnTo>
                  <a:lnTo>
                    <a:pt x="152" y="603"/>
                  </a:lnTo>
                  <a:lnTo>
                    <a:pt x="200" y="595"/>
                  </a:lnTo>
                  <a:lnTo>
                    <a:pt x="200" y="13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2" name="Forme libre 41"/>
            <p:cNvSpPr>
              <a:spLocks/>
            </p:cNvSpPr>
            <p:nvPr/>
          </p:nvSpPr>
          <p:spPr bwMode="auto">
            <a:xfrm>
              <a:off x="3401847" y="4056062"/>
              <a:ext cx="57150" cy="149225"/>
            </a:xfrm>
            <a:custGeom>
              <a:avLst/>
              <a:gdLst>
                <a:gd name="T0" fmla="*/ 0 w 73"/>
                <a:gd name="T1" fmla="*/ 187 h 187"/>
                <a:gd name="T2" fmla="*/ 0 w 73"/>
                <a:gd name="T3" fmla="*/ 50 h 187"/>
                <a:gd name="T4" fmla="*/ 6 w 73"/>
                <a:gd name="T5" fmla="*/ 29 h 187"/>
                <a:gd name="T6" fmla="*/ 15 w 73"/>
                <a:gd name="T7" fmla="*/ 13 h 187"/>
                <a:gd name="T8" fmla="*/ 24 w 73"/>
                <a:gd name="T9" fmla="*/ 3 h 187"/>
                <a:gd name="T10" fmla="*/ 35 w 73"/>
                <a:gd name="T11" fmla="*/ 0 h 187"/>
                <a:gd name="T12" fmla="*/ 46 w 73"/>
                <a:gd name="T13" fmla="*/ 3 h 187"/>
                <a:gd name="T14" fmla="*/ 56 w 73"/>
                <a:gd name="T15" fmla="*/ 15 h 187"/>
                <a:gd name="T16" fmla="*/ 66 w 73"/>
                <a:gd name="T17" fmla="*/ 34 h 187"/>
                <a:gd name="T18" fmla="*/ 73 w 73"/>
                <a:gd name="T19" fmla="*/ 62 h 187"/>
                <a:gd name="T20" fmla="*/ 73 w 73"/>
                <a:gd name="T21" fmla="*/ 186 h 187"/>
                <a:gd name="T22" fmla="*/ 0 w 73"/>
                <a:gd name="T2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187">
                  <a:moveTo>
                    <a:pt x="0" y="187"/>
                  </a:moveTo>
                  <a:lnTo>
                    <a:pt x="0" y="50"/>
                  </a:lnTo>
                  <a:lnTo>
                    <a:pt x="6" y="29"/>
                  </a:lnTo>
                  <a:lnTo>
                    <a:pt x="15" y="13"/>
                  </a:lnTo>
                  <a:lnTo>
                    <a:pt x="24" y="3"/>
                  </a:lnTo>
                  <a:lnTo>
                    <a:pt x="35" y="0"/>
                  </a:lnTo>
                  <a:lnTo>
                    <a:pt x="46" y="3"/>
                  </a:lnTo>
                  <a:lnTo>
                    <a:pt x="56" y="15"/>
                  </a:lnTo>
                  <a:lnTo>
                    <a:pt x="66" y="34"/>
                  </a:lnTo>
                  <a:lnTo>
                    <a:pt x="73" y="62"/>
                  </a:lnTo>
                  <a:lnTo>
                    <a:pt x="73" y="186"/>
                  </a:lnTo>
                  <a:lnTo>
                    <a:pt x="0" y="18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3" name="Forme libre 42"/>
            <p:cNvSpPr>
              <a:spLocks/>
            </p:cNvSpPr>
            <p:nvPr/>
          </p:nvSpPr>
          <p:spPr bwMode="auto">
            <a:xfrm>
              <a:off x="3695534" y="3757612"/>
              <a:ext cx="39688" cy="34925"/>
            </a:xfrm>
            <a:custGeom>
              <a:avLst/>
              <a:gdLst>
                <a:gd name="T0" fmla="*/ 35 w 49"/>
                <a:gd name="T1" fmla="*/ 0 h 44"/>
                <a:gd name="T2" fmla="*/ 28 w 49"/>
                <a:gd name="T3" fmla="*/ 1 h 44"/>
                <a:gd name="T4" fmla="*/ 21 w 49"/>
                <a:gd name="T5" fmla="*/ 4 h 44"/>
                <a:gd name="T6" fmla="*/ 16 w 49"/>
                <a:gd name="T7" fmla="*/ 7 h 44"/>
                <a:gd name="T8" fmla="*/ 10 w 49"/>
                <a:gd name="T9" fmla="*/ 13 h 44"/>
                <a:gd name="T10" fmla="*/ 6 w 49"/>
                <a:gd name="T11" fmla="*/ 19 h 44"/>
                <a:gd name="T12" fmla="*/ 3 w 49"/>
                <a:gd name="T13" fmla="*/ 27 h 44"/>
                <a:gd name="T14" fmla="*/ 1 w 49"/>
                <a:gd name="T15" fmla="*/ 35 h 44"/>
                <a:gd name="T16" fmla="*/ 0 w 49"/>
                <a:gd name="T17" fmla="*/ 44 h 44"/>
                <a:gd name="T18" fmla="*/ 48 w 49"/>
                <a:gd name="T19" fmla="*/ 44 h 44"/>
                <a:gd name="T20" fmla="*/ 49 w 49"/>
                <a:gd name="T21" fmla="*/ 38 h 44"/>
                <a:gd name="T22" fmla="*/ 47 w 49"/>
                <a:gd name="T23" fmla="*/ 29 h 44"/>
                <a:gd name="T24" fmla="*/ 46 w 49"/>
                <a:gd name="T25" fmla="*/ 21 h 44"/>
                <a:gd name="T26" fmla="*/ 42 w 49"/>
                <a:gd name="T27" fmla="*/ 13 h 44"/>
                <a:gd name="T28" fmla="*/ 39 w 49"/>
                <a:gd name="T29" fmla="*/ 4 h 44"/>
                <a:gd name="T30" fmla="*/ 35 w 49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44">
                  <a:moveTo>
                    <a:pt x="35" y="0"/>
                  </a:moveTo>
                  <a:lnTo>
                    <a:pt x="28" y="1"/>
                  </a:lnTo>
                  <a:lnTo>
                    <a:pt x="21" y="4"/>
                  </a:lnTo>
                  <a:lnTo>
                    <a:pt x="16" y="7"/>
                  </a:lnTo>
                  <a:lnTo>
                    <a:pt x="10" y="13"/>
                  </a:lnTo>
                  <a:lnTo>
                    <a:pt x="6" y="19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48" y="44"/>
                  </a:lnTo>
                  <a:lnTo>
                    <a:pt x="49" y="38"/>
                  </a:lnTo>
                  <a:lnTo>
                    <a:pt x="47" y="29"/>
                  </a:lnTo>
                  <a:lnTo>
                    <a:pt x="46" y="21"/>
                  </a:lnTo>
                  <a:lnTo>
                    <a:pt x="42" y="13"/>
                  </a:lnTo>
                  <a:lnTo>
                    <a:pt x="39" y="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4" name="Forme libre 43"/>
            <p:cNvSpPr>
              <a:spLocks/>
            </p:cNvSpPr>
            <p:nvPr/>
          </p:nvSpPr>
          <p:spPr bwMode="auto">
            <a:xfrm>
              <a:off x="3687597" y="3794125"/>
              <a:ext cx="57150" cy="3175"/>
            </a:xfrm>
            <a:custGeom>
              <a:avLst/>
              <a:gdLst>
                <a:gd name="T0" fmla="*/ 0 w 73"/>
                <a:gd name="T1" fmla="*/ 0 h 5"/>
                <a:gd name="T2" fmla="*/ 31 w 73"/>
                <a:gd name="T3" fmla="*/ 0 h 5"/>
                <a:gd name="T4" fmla="*/ 72 w 73"/>
                <a:gd name="T5" fmla="*/ 1 h 5"/>
                <a:gd name="T6" fmla="*/ 73 w 73"/>
                <a:gd name="T7" fmla="*/ 5 h 5"/>
                <a:gd name="T8" fmla="*/ 31 w 73"/>
                <a:gd name="T9" fmla="*/ 5 h 5"/>
                <a:gd name="T10" fmla="*/ 0 w 73"/>
                <a:gd name="T11" fmla="*/ 4 h 5"/>
                <a:gd name="T12" fmla="*/ 0 w 7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5">
                  <a:moveTo>
                    <a:pt x="0" y="0"/>
                  </a:moveTo>
                  <a:lnTo>
                    <a:pt x="31" y="0"/>
                  </a:lnTo>
                  <a:lnTo>
                    <a:pt x="72" y="1"/>
                  </a:lnTo>
                  <a:lnTo>
                    <a:pt x="73" y="5"/>
                  </a:lnTo>
                  <a:lnTo>
                    <a:pt x="31" y="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5" name="Forme libre 44"/>
            <p:cNvSpPr>
              <a:spLocks/>
            </p:cNvSpPr>
            <p:nvPr/>
          </p:nvSpPr>
          <p:spPr bwMode="auto">
            <a:xfrm>
              <a:off x="3695534" y="3803650"/>
              <a:ext cx="19050" cy="41275"/>
            </a:xfrm>
            <a:custGeom>
              <a:avLst/>
              <a:gdLst>
                <a:gd name="T0" fmla="*/ 0 w 25"/>
                <a:gd name="T1" fmla="*/ 1 h 52"/>
                <a:gd name="T2" fmla="*/ 0 w 25"/>
                <a:gd name="T3" fmla="*/ 52 h 52"/>
                <a:gd name="T4" fmla="*/ 6 w 25"/>
                <a:gd name="T5" fmla="*/ 50 h 52"/>
                <a:gd name="T6" fmla="*/ 8 w 25"/>
                <a:gd name="T7" fmla="*/ 11 h 52"/>
                <a:gd name="T8" fmla="*/ 11 w 25"/>
                <a:gd name="T9" fmla="*/ 7 h 52"/>
                <a:gd name="T10" fmla="*/ 13 w 25"/>
                <a:gd name="T11" fmla="*/ 4 h 52"/>
                <a:gd name="T12" fmla="*/ 16 w 25"/>
                <a:gd name="T13" fmla="*/ 7 h 52"/>
                <a:gd name="T14" fmla="*/ 18 w 25"/>
                <a:gd name="T15" fmla="*/ 12 h 52"/>
                <a:gd name="T16" fmla="*/ 18 w 25"/>
                <a:gd name="T17" fmla="*/ 50 h 52"/>
                <a:gd name="T18" fmla="*/ 25 w 25"/>
                <a:gd name="T19" fmla="*/ 49 h 52"/>
                <a:gd name="T20" fmla="*/ 25 w 25"/>
                <a:gd name="T21" fmla="*/ 0 h 52"/>
                <a:gd name="T22" fmla="*/ 0 w 25"/>
                <a:gd name="T23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52">
                  <a:moveTo>
                    <a:pt x="0" y="1"/>
                  </a:moveTo>
                  <a:lnTo>
                    <a:pt x="0" y="52"/>
                  </a:lnTo>
                  <a:lnTo>
                    <a:pt x="6" y="50"/>
                  </a:lnTo>
                  <a:lnTo>
                    <a:pt x="8" y="11"/>
                  </a:lnTo>
                  <a:lnTo>
                    <a:pt x="11" y="7"/>
                  </a:lnTo>
                  <a:lnTo>
                    <a:pt x="13" y="4"/>
                  </a:lnTo>
                  <a:lnTo>
                    <a:pt x="16" y="7"/>
                  </a:lnTo>
                  <a:lnTo>
                    <a:pt x="18" y="12"/>
                  </a:lnTo>
                  <a:lnTo>
                    <a:pt x="18" y="50"/>
                  </a:lnTo>
                  <a:lnTo>
                    <a:pt x="25" y="49"/>
                  </a:lnTo>
                  <a:lnTo>
                    <a:pt x="25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6" name="Forme libre 45"/>
            <p:cNvSpPr>
              <a:spLocks/>
            </p:cNvSpPr>
            <p:nvPr/>
          </p:nvSpPr>
          <p:spPr bwMode="auto">
            <a:xfrm>
              <a:off x="3722522" y="3803650"/>
              <a:ext cx="12700" cy="39688"/>
            </a:xfrm>
            <a:custGeom>
              <a:avLst/>
              <a:gdLst>
                <a:gd name="T0" fmla="*/ 0 w 16"/>
                <a:gd name="T1" fmla="*/ 6 h 49"/>
                <a:gd name="T2" fmla="*/ 2 w 16"/>
                <a:gd name="T3" fmla="*/ 4 h 49"/>
                <a:gd name="T4" fmla="*/ 6 w 16"/>
                <a:gd name="T5" fmla="*/ 6 h 49"/>
                <a:gd name="T6" fmla="*/ 8 w 16"/>
                <a:gd name="T7" fmla="*/ 7 h 49"/>
                <a:gd name="T8" fmla="*/ 10 w 16"/>
                <a:gd name="T9" fmla="*/ 9 h 49"/>
                <a:gd name="T10" fmla="*/ 10 w 16"/>
                <a:gd name="T11" fmla="*/ 49 h 49"/>
                <a:gd name="T12" fmla="*/ 15 w 16"/>
                <a:gd name="T13" fmla="*/ 48 h 49"/>
                <a:gd name="T14" fmla="*/ 16 w 16"/>
                <a:gd name="T15" fmla="*/ 0 h 49"/>
                <a:gd name="T16" fmla="*/ 0 w 16"/>
                <a:gd name="T17" fmla="*/ 0 h 49"/>
                <a:gd name="T18" fmla="*/ 0 w 16"/>
                <a:gd name="T19" fmla="*/ 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49">
                  <a:moveTo>
                    <a:pt x="0" y="6"/>
                  </a:moveTo>
                  <a:lnTo>
                    <a:pt x="2" y="4"/>
                  </a:lnTo>
                  <a:lnTo>
                    <a:pt x="6" y="6"/>
                  </a:lnTo>
                  <a:lnTo>
                    <a:pt x="8" y="7"/>
                  </a:lnTo>
                  <a:lnTo>
                    <a:pt x="10" y="9"/>
                  </a:lnTo>
                  <a:lnTo>
                    <a:pt x="10" y="49"/>
                  </a:lnTo>
                  <a:lnTo>
                    <a:pt x="15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7" name="Forme libre 46"/>
            <p:cNvSpPr>
              <a:spLocks/>
            </p:cNvSpPr>
            <p:nvPr/>
          </p:nvSpPr>
          <p:spPr bwMode="auto">
            <a:xfrm>
              <a:off x="3743159" y="3824287"/>
              <a:ext cx="4763" cy="19050"/>
            </a:xfrm>
            <a:custGeom>
              <a:avLst/>
              <a:gdLst>
                <a:gd name="T0" fmla="*/ 0 w 4"/>
                <a:gd name="T1" fmla="*/ 0 h 25"/>
                <a:gd name="T2" fmla="*/ 0 w 4"/>
                <a:gd name="T3" fmla="*/ 25 h 25"/>
                <a:gd name="T4" fmla="*/ 4 w 4"/>
                <a:gd name="T5" fmla="*/ 25 h 25"/>
                <a:gd name="T6" fmla="*/ 4 w 4"/>
                <a:gd name="T7" fmla="*/ 5 h 25"/>
                <a:gd name="T8" fmla="*/ 0 w 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4" y="25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8" name="Forme libre 47"/>
            <p:cNvSpPr>
              <a:spLocks/>
            </p:cNvSpPr>
            <p:nvPr/>
          </p:nvSpPr>
          <p:spPr bwMode="auto">
            <a:xfrm>
              <a:off x="3686009" y="3844925"/>
              <a:ext cx="46038" cy="11113"/>
            </a:xfrm>
            <a:custGeom>
              <a:avLst/>
              <a:gdLst>
                <a:gd name="T0" fmla="*/ 0 w 58"/>
                <a:gd name="T1" fmla="*/ 0 h 13"/>
                <a:gd name="T2" fmla="*/ 0 w 58"/>
                <a:gd name="T3" fmla="*/ 12 h 13"/>
                <a:gd name="T4" fmla="*/ 58 w 58"/>
                <a:gd name="T5" fmla="*/ 13 h 13"/>
                <a:gd name="T6" fmla="*/ 58 w 58"/>
                <a:gd name="T7" fmla="*/ 1 h 13"/>
                <a:gd name="T8" fmla="*/ 0 w 5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3">
                  <a:moveTo>
                    <a:pt x="0" y="0"/>
                  </a:moveTo>
                  <a:lnTo>
                    <a:pt x="0" y="12"/>
                  </a:lnTo>
                  <a:lnTo>
                    <a:pt x="58" y="13"/>
                  </a:lnTo>
                  <a:lnTo>
                    <a:pt x="58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9" name="Forme libre 48"/>
            <p:cNvSpPr>
              <a:spLocks/>
            </p:cNvSpPr>
            <p:nvPr/>
          </p:nvSpPr>
          <p:spPr bwMode="auto">
            <a:xfrm>
              <a:off x="3693947" y="3860800"/>
              <a:ext cx="42863" cy="7938"/>
            </a:xfrm>
            <a:custGeom>
              <a:avLst/>
              <a:gdLst>
                <a:gd name="T0" fmla="*/ 0 w 55"/>
                <a:gd name="T1" fmla="*/ 1 h 11"/>
                <a:gd name="T2" fmla="*/ 0 w 55"/>
                <a:gd name="T3" fmla="*/ 9 h 11"/>
                <a:gd name="T4" fmla="*/ 55 w 55"/>
                <a:gd name="T5" fmla="*/ 11 h 11"/>
                <a:gd name="T6" fmla="*/ 55 w 55"/>
                <a:gd name="T7" fmla="*/ 1 h 11"/>
                <a:gd name="T8" fmla="*/ 50 w 55"/>
                <a:gd name="T9" fmla="*/ 1 h 11"/>
                <a:gd name="T10" fmla="*/ 50 w 55"/>
                <a:gd name="T11" fmla="*/ 6 h 11"/>
                <a:gd name="T12" fmla="*/ 41 w 55"/>
                <a:gd name="T13" fmla="*/ 6 h 11"/>
                <a:gd name="T14" fmla="*/ 41 w 55"/>
                <a:gd name="T15" fmla="*/ 1 h 11"/>
                <a:gd name="T16" fmla="*/ 32 w 55"/>
                <a:gd name="T17" fmla="*/ 3 h 11"/>
                <a:gd name="T18" fmla="*/ 32 w 55"/>
                <a:gd name="T19" fmla="*/ 5 h 11"/>
                <a:gd name="T20" fmla="*/ 21 w 55"/>
                <a:gd name="T21" fmla="*/ 5 h 11"/>
                <a:gd name="T22" fmla="*/ 21 w 55"/>
                <a:gd name="T23" fmla="*/ 0 h 11"/>
                <a:gd name="T24" fmla="*/ 15 w 55"/>
                <a:gd name="T25" fmla="*/ 0 h 11"/>
                <a:gd name="T26" fmla="*/ 15 w 55"/>
                <a:gd name="T27" fmla="*/ 6 h 11"/>
                <a:gd name="T28" fmla="*/ 9 w 55"/>
                <a:gd name="T29" fmla="*/ 6 h 11"/>
                <a:gd name="T30" fmla="*/ 9 w 55"/>
                <a:gd name="T31" fmla="*/ 1 h 11"/>
                <a:gd name="T32" fmla="*/ 6 w 55"/>
                <a:gd name="T33" fmla="*/ 0 h 11"/>
                <a:gd name="T34" fmla="*/ 6 w 55"/>
                <a:gd name="T35" fmla="*/ 6 h 11"/>
                <a:gd name="T36" fmla="*/ 3 w 55"/>
                <a:gd name="T37" fmla="*/ 6 h 11"/>
                <a:gd name="T38" fmla="*/ 3 w 55"/>
                <a:gd name="T39" fmla="*/ 1 h 11"/>
                <a:gd name="T40" fmla="*/ 0 w 55"/>
                <a:gd name="T4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" h="11">
                  <a:moveTo>
                    <a:pt x="0" y="1"/>
                  </a:moveTo>
                  <a:lnTo>
                    <a:pt x="0" y="9"/>
                  </a:lnTo>
                  <a:lnTo>
                    <a:pt x="55" y="11"/>
                  </a:lnTo>
                  <a:lnTo>
                    <a:pt x="55" y="1"/>
                  </a:lnTo>
                  <a:lnTo>
                    <a:pt x="50" y="1"/>
                  </a:lnTo>
                  <a:lnTo>
                    <a:pt x="50" y="6"/>
                  </a:lnTo>
                  <a:lnTo>
                    <a:pt x="41" y="6"/>
                  </a:lnTo>
                  <a:lnTo>
                    <a:pt x="41" y="1"/>
                  </a:lnTo>
                  <a:lnTo>
                    <a:pt x="32" y="3"/>
                  </a:lnTo>
                  <a:lnTo>
                    <a:pt x="32" y="5"/>
                  </a:lnTo>
                  <a:lnTo>
                    <a:pt x="21" y="5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9" y="6"/>
                  </a:lnTo>
                  <a:lnTo>
                    <a:pt x="9" y="1"/>
                  </a:lnTo>
                  <a:lnTo>
                    <a:pt x="6" y="0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0" name="Forme libre 49"/>
            <p:cNvSpPr>
              <a:spLocks/>
            </p:cNvSpPr>
            <p:nvPr/>
          </p:nvSpPr>
          <p:spPr bwMode="auto">
            <a:xfrm>
              <a:off x="3690772" y="3871912"/>
              <a:ext cx="39688" cy="147638"/>
            </a:xfrm>
            <a:custGeom>
              <a:avLst/>
              <a:gdLst>
                <a:gd name="T0" fmla="*/ 3 w 49"/>
                <a:gd name="T1" fmla="*/ 0 h 185"/>
                <a:gd name="T2" fmla="*/ 0 w 49"/>
                <a:gd name="T3" fmla="*/ 184 h 185"/>
                <a:gd name="T4" fmla="*/ 11 w 49"/>
                <a:gd name="T5" fmla="*/ 185 h 185"/>
                <a:gd name="T6" fmla="*/ 11 w 49"/>
                <a:gd name="T7" fmla="*/ 158 h 185"/>
                <a:gd name="T8" fmla="*/ 26 w 49"/>
                <a:gd name="T9" fmla="*/ 159 h 185"/>
                <a:gd name="T10" fmla="*/ 27 w 49"/>
                <a:gd name="T11" fmla="*/ 185 h 185"/>
                <a:gd name="T12" fmla="*/ 48 w 49"/>
                <a:gd name="T13" fmla="*/ 185 h 185"/>
                <a:gd name="T14" fmla="*/ 49 w 49"/>
                <a:gd name="T15" fmla="*/ 0 h 185"/>
                <a:gd name="T16" fmla="*/ 3 w 49"/>
                <a:gd name="T1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85">
                  <a:moveTo>
                    <a:pt x="3" y="0"/>
                  </a:moveTo>
                  <a:lnTo>
                    <a:pt x="0" y="184"/>
                  </a:lnTo>
                  <a:lnTo>
                    <a:pt x="11" y="185"/>
                  </a:lnTo>
                  <a:lnTo>
                    <a:pt x="11" y="158"/>
                  </a:lnTo>
                  <a:lnTo>
                    <a:pt x="26" y="159"/>
                  </a:lnTo>
                  <a:lnTo>
                    <a:pt x="27" y="185"/>
                  </a:lnTo>
                  <a:lnTo>
                    <a:pt x="48" y="185"/>
                  </a:lnTo>
                  <a:lnTo>
                    <a:pt x="4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1" name="Forme libre 50"/>
            <p:cNvSpPr>
              <a:spLocks/>
            </p:cNvSpPr>
            <p:nvPr/>
          </p:nvSpPr>
          <p:spPr bwMode="auto">
            <a:xfrm>
              <a:off x="3679659" y="4021137"/>
              <a:ext cx="58738" cy="9525"/>
            </a:xfrm>
            <a:custGeom>
              <a:avLst/>
              <a:gdLst>
                <a:gd name="T0" fmla="*/ 0 w 75"/>
                <a:gd name="T1" fmla="*/ 0 h 11"/>
                <a:gd name="T2" fmla="*/ 0 w 75"/>
                <a:gd name="T3" fmla="*/ 10 h 11"/>
                <a:gd name="T4" fmla="*/ 23 w 75"/>
                <a:gd name="T5" fmla="*/ 11 h 11"/>
                <a:gd name="T6" fmla="*/ 75 w 75"/>
                <a:gd name="T7" fmla="*/ 10 h 11"/>
                <a:gd name="T8" fmla="*/ 75 w 75"/>
                <a:gd name="T9" fmla="*/ 0 h 11"/>
                <a:gd name="T10" fmla="*/ 0 w 7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1">
                  <a:moveTo>
                    <a:pt x="0" y="0"/>
                  </a:moveTo>
                  <a:lnTo>
                    <a:pt x="0" y="10"/>
                  </a:lnTo>
                  <a:lnTo>
                    <a:pt x="23" y="11"/>
                  </a:lnTo>
                  <a:lnTo>
                    <a:pt x="75" y="10"/>
                  </a:lnTo>
                  <a:lnTo>
                    <a:pt x="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2" name="Forme libre 51"/>
            <p:cNvSpPr>
              <a:spLocks/>
            </p:cNvSpPr>
            <p:nvPr/>
          </p:nvSpPr>
          <p:spPr bwMode="auto">
            <a:xfrm>
              <a:off x="3687597" y="4035425"/>
              <a:ext cx="44450" cy="144463"/>
            </a:xfrm>
            <a:custGeom>
              <a:avLst/>
              <a:gdLst>
                <a:gd name="T0" fmla="*/ 4 w 57"/>
                <a:gd name="T1" fmla="*/ 4 h 182"/>
                <a:gd name="T2" fmla="*/ 0 w 57"/>
                <a:gd name="T3" fmla="*/ 182 h 182"/>
                <a:gd name="T4" fmla="*/ 12 w 57"/>
                <a:gd name="T5" fmla="*/ 180 h 182"/>
                <a:gd name="T6" fmla="*/ 12 w 57"/>
                <a:gd name="T7" fmla="*/ 155 h 182"/>
                <a:gd name="T8" fmla="*/ 29 w 57"/>
                <a:gd name="T9" fmla="*/ 155 h 182"/>
                <a:gd name="T10" fmla="*/ 28 w 57"/>
                <a:gd name="T11" fmla="*/ 178 h 182"/>
                <a:gd name="T12" fmla="*/ 57 w 57"/>
                <a:gd name="T13" fmla="*/ 180 h 182"/>
                <a:gd name="T14" fmla="*/ 57 w 57"/>
                <a:gd name="T15" fmla="*/ 2 h 182"/>
                <a:gd name="T16" fmla="*/ 53 w 57"/>
                <a:gd name="T17" fmla="*/ 2 h 182"/>
                <a:gd name="T18" fmla="*/ 52 w 57"/>
                <a:gd name="T19" fmla="*/ 6 h 182"/>
                <a:gd name="T20" fmla="*/ 45 w 57"/>
                <a:gd name="T21" fmla="*/ 6 h 182"/>
                <a:gd name="T22" fmla="*/ 44 w 57"/>
                <a:gd name="T23" fmla="*/ 1 h 182"/>
                <a:gd name="T24" fmla="*/ 37 w 57"/>
                <a:gd name="T25" fmla="*/ 1 h 182"/>
                <a:gd name="T26" fmla="*/ 36 w 57"/>
                <a:gd name="T27" fmla="*/ 7 h 182"/>
                <a:gd name="T28" fmla="*/ 29 w 57"/>
                <a:gd name="T29" fmla="*/ 7 h 182"/>
                <a:gd name="T30" fmla="*/ 29 w 57"/>
                <a:gd name="T31" fmla="*/ 0 h 182"/>
                <a:gd name="T32" fmla="*/ 23 w 57"/>
                <a:gd name="T33" fmla="*/ 0 h 182"/>
                <a:gd name="T34" fmla="*/ 23 w 57"/>
                <a:gd name="T35" fmla="*/ 7 h 182"/>
                <a:gd name="T36" fmla="*/ 18 w 57"/>
                <a:gd name="T37" fmla="*/ 7 h 182"/>
                <a:gd name="T38" fmla="*/ 18 w 57"/>
                <a:gd name="T39" fmla="*/ 0 h 182"/>
                <a:gd name="T40" fmla="*/ 13 w 57"/>
                <a:gd name="T41" fmla="*/ 0 h 182"/>
                <a:gd name="T42" fmla="*/ 13 w 57"/>
                <a:gd name="T43" fmla="*/ 6 h 182"/>
                <a:gd name="T44" fmla="*/ 10 w 57"/>
                <a:gd name="T45" fmla="*/ 6 h 182"/>
                <a:gd name="T46" fmla="*/ 10 w 57"/>
                <a:gd name="T47" fmla="*/ 1 h 182"/>
                <a:gd name="T48" fmla="*/ 4 w 57"/>
                <a:gd name="T49" fmla="*/ 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" h="182">
                  <a:moveTo>
                    <a:pt x="4" y="4"/>
                  </a:moveTo>
                  <a:lnTo>
                    <a:pt x="0" y="182"/>
                  </a:lnTo>
                  <a:lnTo>
                    <a:pt x="12" y="180"/>
                  </a:lnTo>
                  <a:lnTo>
                    <a:pt x="12" y="155"/>
                  </a:lnTo>
                  <a:lnTo>
                    <a:pt x="29" y="155"/>
                  </a:lnTo>
                  <a:lnTo>
                    <a:pt x="28" y="178"/>
                  </a:lnTo>
                  <a:lnTo>
                    <a:pt x="57" y="180"/>
                  </a:lnTo>
                  <a:lnTo>
                    <a:pt x="57" y="2"/>
                  </a:lnTo>
                  <a:lnTo>
                    <a:pt x="53" y="2"/>
                  </a:lnTo>
                  <a:lnTo>
                    <a:pt x="52" y="6"/>
                  </a:lnTo>
                  <a:lnTo>
                    <a:pt x="45" y="6"/>
                  </a:lnTo>
                  <a:lnTo>
                    <a:pt x="44" y="1"/>
                  </a:lnTo>
                  <a:lnTo>
                    <a:pt x="37" y="1"/>
                  </a:lnTo>
                  <a:lnTo>
                    <a:pt x="36" y="7"/>
                  </a:lnTo>
                  <a:lnTo>
                    <a:pt x="29" y="7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23" y="7"/>
                  </a:lnTo>
                  <a:lnTo>
                    <a:pt x="18" y="7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13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3" name="Forme libre 52"/>
            <p:cNvSpPr>
              <a:spLocks/>
            </p:cNvSpPr>
            <p:nvPr/>
          </p:nvSpPr>
          <p:spPr bwMode="auto">
            <a:xfrm>
              <a:off x="3673309" y="4181475"/>
              <a:ext cx="68263" cy="9525"/>
            </a:xfrm>
            <a:custGeom>
              <a:avLst/>
              <a:gdLst>
                <a:gd name="T0" fmla="*/ 0 w 85"/>
                <a:gd name="T1" fmla="*/ 0 h 13"/>
                <a:gd name="T2" fmla="*/ 85 w 85"/>
                <a:gd name="T3" fmla="*/ 1 h 13"/>
                <a:gd name="T4" fmla="*/ 85 w 85"/>
                <a:gd name="T5" fmla="*/ 13 h 13"/>
                <a:gd name="T6" fmla="*/ 0 w 85"/>
                <a:gd name="T7" fmla="*/ 12 h 13"/>
                <a:gd name="T8" fmla="*/ 0 w 8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3">
                  <a:moveTo>
                    <a:pt x="0" y="0"/>
                  </a:moveTo>
                  <a:lnTo>
                    <a:pt x="85" y="1"/>
                  </a:lnTo>
                  <a:lnTo>
                    <a:pt x="85" y="13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4" name="Forme libre 53"/>
            <p:cNvSpPr>
              <a:spLocks/>
            </p:cNvSpPr>
            <p:nvPr/>
          </p:nvSpPr>
          <p:spPr bwMode="auto">
            <a:xfrm>
              <a:off x="3681247" y="4197350"/>
              <a:ext cx="60325" cy="112713"/>
            </a:xfrm>
            <a:custGeom>
              <a:avLst/>
              <a:gdLst>
                <a:gd name="T0" fmla="*/ 5 w 76"/>
                <a:gd name="T1" fmla="*/ 6 h 143"/>
                <a:gd name="T2" fmla="*/ 0 w 76"/>
                <a:gd name="T3" fmla="*/ 143 h 143"/>
                <a:gd name="T4" fmla="*/ 76 w 76"/>
                <a:gd name="T5" fmla="*/ 114 h 143"/>
                <a:gd name="T6" fmla="*/ 73 w 76"/>
                <a:gd name="T7" fmla="*/ 0 h 143"/>
                <a:gd name="T8" fmla="*/ 64 w 76"/>
                <a:gd name="T9" fmla="*/ 2 h 143"/>
                <a:gd name="T10" fmla="*/ 64 w 76"/>
                <a:gd name="T11" fmla="*/ 7 h 143"/>
                <a:gd name="T12" fmla="*/ 54 w 76"/>
                <a:gd name="T13" fmla="*/ 8 h 143"/>
                <a:gd name="T14" fmla="*/ 54 w 76"/>
                <a:gd name="T15" fmla="*/ 1 h 143"/>
                <a:gd name="T16" fmla="*/ 45 w 76"/>
                <a:gd name="T17" fmla="*/ 1 h 143"/>
                <a:gd name="T18" fmla="*/ 45 w 76"/>
                <a:gd name="T19" fmla="*/ 8 h 143"/>
                <a:gd name="T20" fmla="*/ 34 w 76"/>
                <a:gd name="T21" fmla="*/ 7 h 143"/>
                <a:gd name="T22" fmla="*/ 35 w 76"/>
                <a:gd name="T23" fmla="*/ 1 h 143"/>
                <a:gd name="T24" fmla="*/ 23 w 76"/>
                <a:gd name="T25" fmla="*/ 0 h 143"/>
                <a:gd name="T26" fmla="*/ 23 w 76"/>
                <a:gd name="T27" fmla="*/ 8 h 143"/>
                <a:gd name="T28" fmla="*/ 20 w 76"/>
                <a:gd name="T29" fmla="*/ 6 h 143"/>
                <a:gd name="T30" fmla="*/ 19 w 76"/>
                <a:gd name="T31" fmla="*/ 1 h 143"/>
                <a:gd name="T32" fmla="*/ 11 w 76"/>
                <a:gd name="T33" fmla="*/ 1 h 143"/>
                <a:gd name="T34" fmla="*/ 5 w 76"/>
                <a:gd name="T35" fmla="*/ 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6" h="143">
                  <a:moveTo>
                    <a:pt x="5" y="6"/>
                  </a:moveTo>
                  <a:lnTo>
                    <a:pt x="0" y="143"/>
                  </a:lnTo>
                  <a:lnTo>
                    <a:pt x="76" y="114"/>
                  </a:lnTo>
                  <a:lnTo>
                    <a:pt x="73" y="0"/>
                  </a:lnTo>
                  <a:lnTo>
                    <a:pt x="64" y="2"/>
                  </a:lnTo>
                  <a:lnTo>
                    <a:pt x="64" y="7"/>
                  </a:lnTo>
                  <a:lnTo>
                    <a:pt x="54" y="8"/>
                  </a:lnTo>
                  <a:lnTo>
                    <a:pt x="54" y="1"/>
                  </a:lnTo>
                  <a:lnTo>
                    <a:pt x="45" y="1"/>
                  </a:lnTo>
                  <a:lnTo>
                    <a:pt x="45" y="8"/>
                  </a:lnTo>
                  <a:lnTo>
                    <a:pt x="34" y="7"/>
                  </a:lnTo>
                  <a:lnTo>
                    <a:pt x="35" y="1"/>
                  </a:lnTo>
                  <a:lnTo>
                    <a:pt x="23" y="0"/>
                  </a:lnTo>
                  <a:lnTo>
                    <a:pt x="23" y="8"/>
                  </a:lnTo>
                  <a:lnTo>
                    <a:pt x="20" y="6"/>
                  </a:lnTo>
                  <a:lnTo>
                    <a:pt x="19" y="1"/>
                  </a:lnTo>
                  <a:lnTo>
                    <a:pt x="11" y="1"/>
                  </a:lnTo>
                  <a:lnTo>
                    <a:pt x="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5" name="Forme libre 54"/>
            <p:cNvSpPr>
              <a:spLocks/>
            </p:cNvSpPr>
            <p:nvPr/>
          </p:nvSpPr>
          <p:spPr bwMode="auto">
            <a:xfrm>
              <a:off x="3722522" y="3757612"/>
              <a:ext cx="20638" cy="36513"/>
            </a:xfrm>
            <a:custGeom>
              <a:avLst/>
              <a:gdLst>
                <a:gd name="T0" fmla="*/ 0 w 27"/>
                <a:gd name="T1" fmla="*/ 0 h 45"/>
                <a:gd name="T2" fmla="*/ 5 w 27"/>
                <a:gd name="T3" fmla="*/ 12 h 45"/>
                <a:gd name="T4" fmla="*/ 8 w 27"/>
                <a:gd name="T5" fmla="*/ 22 h 45"/>
                <a:gd name="T6" fmla="*/ 9 w 27"/>
                <a:gd name="T7" fmla="*/ 31 h 45"/>
                <a:gd name="T8" fmla="*/ 9 w 27"/>
                <a:gd name="T9" fmla="*/ 44 h 45"/>
                <a:gd name="T10" fmla="*/ 27 w 27"/>
                <a:gd name="T11" fmla="*/ 45 h 45"/>
                <a:gd name="T12" fmla="*/ 24 w 27"/>
                <a:gd name="T13" fmla="*/ 32 h 45"/>
                <a:gd name="T14" fmla="*/ 21 w 27"/>
                <a:gd name="T15" fmla="*/ 22 h 45"/>
                <a:gd name="T16" fmla="*/ 16 w 27"/>
                <a:gd name="T17" fmla="*/ 12 h 45"/>
                <a:gd name="T18" fmla="*/ 8 w 27"/>
                <a:gd name="T19" fmla="*/ 2 h 45"/>
                <a:gd name="T20" fmla="*/ 0 w 27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45">
                  <a:moveTo>
                    <a:pt x="0" y="0"/>
                  </a:moveTo>
                  <a:lnTo>
                    <a:pt x="5" y="12"/>
                  </a:lnTo>
                  <a:lnTo>
                    <a:pt x="8" y="22"/>
                  </a:lnTo>
                  <a:lnTo>
                    <a:pt x="9" y="31"/>
                  </a:lnTo>
                  <a:lnTo>
                    <a:pt x="9" y="44"/>
                  </a:lnTo>
                  <a:lnTo>
                    <a:pt x="27" y="45"/>
                  </a:lnTo>
                  <a:lnTo>
                    <a:pt x="24" y="32"/>
                  </a:lnTo>
                  <a:lnTo>
                    <a:pt x="21" y="22"/>
                  </a:lnTo>
                  <a:lnTo>
                    <a:pt x="16" y="12"/>
                  </a:lnTo>
                  <a:lnTo>
                    <a:pt x="8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6" name="Forme libre 55"/>
            <p:cNvSpPr>
              <a:spLocks/>
            </p:cNvSpPr>
            <p:nvPr/>
          </p:nvSpPr>
          <p:spPr bwMode="auto">
            <a:xfrm>
              <a:off x="3197059" y="3770312"/>
              <a:ext cx="200025" cy="222250"/>
            </a:xfrm>
            <a:custGeom>
              <a:avLst/>
              <a:gdLst>
                <a:gd name="T0" fmla="*/ 29 w 252"/>
                <a:gd name="T1" fmla="*/ 146 h 280"/>
                <a:gd name="T2" fmla="*/ 34 w 252"/>
                <a:gd name="T3" fmla="*/ 275 h 280"/>
                <a:gd name="T4" fmla="*/ 53 w 252"/>
                <a:gd name="T5" fmla="*/ 278 h 280"/>
                <a:gd name="T6" fmla="*/ 54 w 252"/>
                <a:gd name="T7" fmla="*/ 194 h 280"/>
                <a:gd name="T8" fmla="*/ 68 w 252"/>
                <a:gd name="T9" fmla="*/ 171 h 280"/>
                <a:gd name="T10" fmla="*/ 89 w 252"/>
                <a:gd name="T11" fmla="*/ 187 h 280"/>
                <a:gd name="T12" fmla="*/ 84 w 252"/>
                <a:gd name="T13" fmla="*/ 280 h 280"/>
                <a:gd name="T14" fmla="*/ 113 w 252"/>
                <a:gd name="T15" fmla="*/ 278 h 280"/>
                <a:gd name="T16" fmla="*/ 113 w 252"/>
                <a:gd name="T17" fmla="*/ 191 h 280"/>
                <a:gd name="T18" fmla="*/ 118 w 252"/>
                <a:gd name="T19" fmla="*/ 184 h 280"/>
                <a:gd name="T20" fmla="*/ 123 w 252"/>
                <a:gd name="T21" fmla="*/ 180 h 280"/>
                <a:gd name="T22" fmla="*/ 128 w 252"/>
                <a:gd name="T23" fmla="*/ 178 h 280"/>
                <a:gd name="T24" fmla="*/ 134 w 252"/>
                <a:gd name="T25" fmla="*/ 176 h 280"/>
                <a:gd name="T26" fmla="*/ 138 w 252"/>
                <a:gd name="T27" fmla="*/ 179 h 280"/>
                <a:gd name="T28" fmla="*/ 143 w 252"/>
                <a:gd name="T29" fmla="*/ 182 h 280"/>
                <a:gd name="T30" fmla="*/ 147 w 252"/>
                <a:gd name="T31" fmla="*/ 188 h 280"/>
                <a:gd name="T32" fmla="*/ 151 w 252"/>
                <a:gd name="T33" fmla="*/ 196 h 280"/>
                <a:gd name="T34" fmla="*/ 151 w 252"/>
                <a:gd name="T35" fmla="*/ 280 h 280"/>
                <a:gd name="T36" fmla="*/ 169 w 252"/>
                <a:gd name="T37" fmla="*/ 278 h 280"/>
                <a:gd name="T38" fmla="*/ 169 w 252"/>
                <a:gd name="T39" fmla="*/ 196 h 280"/>
                <a:gd name="T40" fmla="*/ 172 w 252"/>
                <a:gd name="T41" fmla="*/ 186 h 280"/>
                <a:gd name="T42" fmla="*/ 173 w 252"/>
                <a:gd name="T43" fmla="*/ 181 h 280"/>
                <a:gd name="T44" fmla="*/ 176 w 252"/>
                <a:gd name="T45" fmla="*/ 183 h 280"/>
                <a:gd name="T46" fmla="*/ 183 w 252"/>
                <a:gd name="T47" fmla="*/ 191 h 280"/>
                <a:gd name="T48" fmla="*/ 196 w 252"/>
                <a:gd name="T49" fmla="*/ 275 h 280"/>
                <a:gd name="T50" fmla="*/ 220 w 252"/>
                <a:gd name="T51" fmla="*/ 275 h 280"/>
                <a:gd name="T52" fmla="*/ 220 w 252"/>
                <a:gd name="T53" fmla="*/ 144 h 280"/>
                <a:gd name="T54" fmla="*/ 252 w 252"/>
                <a:gd name="T55" fmla="*/ 141 h 280"/>
                <a:gd name="T56" fmla="*/ 252 w 252"/>
                <a:gd name="T57" fmla="*/ 122 h 280"/>
                <a:gd name="T58" fmla="*/ 225 w 252"/>
                <a:gd name="T59" fmla="*/ 118 h 280"/>
                <a:gd name="T60" fmla="*/ 222 w 252"/>
                <a:gd name="T61" fmla="*/ 94 h 280"/>
                <a:gd name="T62" fmla="*/ 218 w 252"/>
                <a:gd name="T63" fmla="*/ 73 h 280"/>
                <a:gd name="T64" fmla="*/ 211 w 252"/>
                <a:gd name="T65" fmla="*/ 56 h 280"/>
                <a:gd name="T66" fmla="*/ 202 w 252"/>
                <a:gd name="T67" fmla="*/ 41 h 280"/>
                <a:gd name="T68" fmla="*/ 191 w 252"/>
                <a:gd name="T69" fmla="*/ 28 h 280"/>
                <a:gd name="T70" fmla="*/ 177 w 252"/>
                <a:gd name="T71" fmla="*/ 18 h 280"/>
                <a:gd name="T72" fmla="*/ 161 w 252"/>
                <a:gd name="T73" fmla="*/ 8 h 280"/>
                <a:gd name="T74" fmla="*/ 143 w 252"/>
                <a:gd name="T75" fmla="*/ 1 h 280"/>
                <a:gd name="T76" fmla="*/ 108 w 252"/>
                <a:gd name="T77" fmla="*/ 0 h 280"/>
                <a:gd name="T78" fmla="*/ 95 w 252"/>
                <a:gd name="T79" fmla="*/ 12 h 280"/>
                <a:gd name="T80" fmla="*/ 83 w 252"/>
                <a:gd name="T81" fmla="*/ 22 h 280"/>
                <a:gd name="T82" fmla="*/ 72 w 252"/>
                <a:gd name="T83" fmla="*/ 33 h 280"/>
                <a:gd name="T84" fmla="*/ 61 w 252"/>
                <a:gd name="T85" fmla="*/ 44 h 280"/>
                <a:gd name="T86" fmla="*/ 51 w 252"/>
                <a:gd name="T87" fmla="*/ 58 h 280"/>
                <a:gd name="T88" fmla="*/ 42 w 252"/>
                <a:gd name="T89" fmla="*/ 74 h 280"/>
                <a:gd name="T90" fmla="*/ 34 w 252"/>
                <a:gd name="T91" fmla="*/ 94 h 280"/>
                <a:gd name="T92" fmla="*/ 27 w 252"/>
                <a:gd name="T93" fmla="*/ 117 h 280"/>
                <a:gd name="T94" fmla="*/ 0 w 252"/>
                <a:gd name="T95" fmla="*/ 117 h 280"/>
                <a:gd name="T96" fmla="*/ 1 w 252"/>
                <a:gd name="T97" fmla="*/ 135 h 280"/>
                <a:gd name="T98" fmla="*/ 29 w 252"/>
                <a:gd name="T99" fmla="*/ 14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2" h="280">
                  <a:moveTo>
                    <a:pt x="29" y="146"/>
                  </a:moveTo>
                  <a:lnTo>
                    <a:pt x="34" y="275"/>
                  </a:lnTo>
                  <a:lnTo>
                    <a:pt x="53" y="278"/>
                  </a:lnTo>
                  <a:lnTo>
                    <a:pt x="54" y="194"/>
                  </a:lnTo>
                  <a:lnTo>
                    <a:pt x="68" y="171"/>
                  </a:lnTo>
                  <a:lnTo>
                    <a:pt x="89" y="187"/>
                  </a:lnTo>
                  <a:lnTo>
                    <a:pt x="84" y="280"/>
                  </a:lnTo>
                  <a:lnTo>
                    <a:pt x="113" y="278"/>
                  </a:lnTo>
                  <a:lnTo>
                    <a:pt x="113" y="191"/>
                  </a:lnTo>
                  <a:lnTo>
                    <a:pt x="118" y="184"/>
                  </a:lnTo>
                  <a:lnTo>
                    <a:pt x="123" y="180"/>
                  </a:lnTo>
                  <a:lnTo>
                    <a:pt x="128" y="178"/>
                  </a:lnTo>
                  <a:lnTo>
                    <a:pt x="134" y="176"/>
                  </a:lnTo>
                  <a:lnTo>
                    <a:pt x="138" y="179"/>
                  </a:lnTo>
                  <a:lnTo>
                    <a:pt x="143" y="182"/>
                  </a:lnTo>
                  <a:lnTo>
                    <a:pt x="147" y="188"/>
                  </a:lnTo>
                  <a:lnTo>
                    <a:pt x="151" y="196"/>
                  </a:lnTo>
                  <a:lnTo>
                    <a:pt x="151" y="280"/>
                  </a:lnTo>
                  <a:lnTo>
                    <a:pt x="169" y="278"/>
                  </a:lnTo>
                  <a:lnTo>
                    <a:pt x="169" y="196"/>
                  </a:lnTo>
                  <a:lnTo>
                    <a:pt x="172" y="186"/>
                  </a:lnTo>
                  <a:lnTo>
                    <a:pt x="173" y="181"/>
                  </a:lnTo>
                  <a:lnTo>
                    <a:pt x="176" y="183"/>
                  </a:lnTo>
                  <a:lnTo>
                    <a:pt x="183" y="191"/>
                  </a:lnTo>
                  <a:lnTo>
                    <a:pt x="196" y="275"/>
                  </a:lnTo>
                  <a:lnTo>
                    <a:pt x="220" y="275"/>
                  </a:lnTo>
                  <a:lnTo>
                    <a:pt x="220" y="144"/>
                  </a:lnTo>
                  <a:lnTo>
                    <a:pt x="252" y="141"/>
                  </a:lnTo>
                  <a:lnTo>
                    <a:pt x="252" y="122"/>
                  </a:lnTo>
                  <a:lnTo>
                    <a:pt x="225" y="118"/>
                  </a:lnTo>
                  <a:lnTo>
                    <a:pt x="222" y="94"/>
                  </a:lnTo>
                  <a:lnTo>
                    <a:pt x="218" y="73"/>
                  </a:lnTo>
                  <a:lnTo>
                    <a:pt x="211" y="56"/>
                  </a:lnTo>
                  <a:lnTo>
                    <a:pt x="202" y="41"/>
                  </a:lnTo>
                  <a:lnTo>
                    <a:pt x="191" y="28"/>
                  </a:lnTo>
                  <a:lnTo>
                    <a:pt x="177" y="18"/>
                  </a:lnTo>
                  <a:lnTo>
                    <a:pt x="161" y="8"/>
                  </a:lnTo>
                  <a:lnTo>
                    <a:pt x="143" y="1"/>
                  </a:lnTo>
                  <a:lnTo>
                    <a:pt x="108" y="0"/>
                  </a:lnTo>
                  <a:lnTo>
                    <a:pt x="95" y="12"/>
                  </a:lnTo>
                  <a:lnTo>
                    <a:pt x="83" y="22"/>
                  </a:lnTo>
                  <a:lnTo>
                    <a:pt x="72" y="33"/>
                  </a:lnTo>
                  <a:lnTo>
                    <a:pt x="61" y="44"/>
                  </a:lnTo>
                  <a:lnTo>
                    <a:pt x="51" y="58"/>
                  </a:lnTo>
                  <a:lnTo>
                    <a:pt x="42" y="74"/>
                  </a:lnTo>
                  <a:lnTo>
                    <a:pt x="34" y="94"/>
                  </a:lnTo>
                  <a:lnTo>
                    <a:pt x="27" y="117"/>
                  </a:lnTo>
                  <a:lnTo>
                    <a:pt x="0" y="117"/>
                  </a:lnTo>
                  <a:lnTo>
                    <a:pt x="1" y="135"/>
                  </a:lnTo>
                  <a:lnTo>
                    <a:pt x="29" y="14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7" name="Forme libre 56"/>
            <p:cNvSpPr>
              <a:spLocks/>
            </p:cNvSpPr>
            <p:nvPr/>
          </p:nvSpPr>
          <p:spPr bwMode="auto">
            <a:xfrm>
              <a:off x="3217697" y="3770312"/>
              <a:ext cx="101600" cy="92075"/>
            </a:xfrm>
            <a:custGeom>
              <a:avLst/>
              <a:gdLst>
                <a:gd name="T0" fmla="*/ 91 w 126"/>
                <a:gd name="T1" fmla="*/ 0 h 118"/>
                <a:gd name="T2" fmla="*/ 72 w 126"/>
                <a:gd name="T3" fmla="*/ 4 h 118"/>
                <a:gd name="T4" fmla="*/ 55 w 126"/>
                <a:gd name="T5" fmla="*/ 11 h 118"/>
                <a:gd name="T6" fmla="*/ 40 w 126"/>
                <a:gd name="T7" fmla="*/ 21 h 118"/>
                <a:gd name="T8" fmla="*/ 26 w 126"/>
                <a:gd name="T9" fmla="*/ 35 h 118"/>
                <a:gd name="T10" fmla="*/ 16 w 126"/>
                <a:gd name="T11" fmla="*/ 52 h 118"/>
                <a:gd name="T12" fmla="*/ 8 w 126"/>
                <a:gd name="T13" fmla="*/ 72 h 118"/>
                <a:gd name="T14" fmla="*/ 2 w 126"/>
                <a:gd name="T15" fmla="*/ 93 h 118"/>
                <a:gd name="T16" fmla="*/ 0 w 126"/>
                <a:gd name="T17" fmla="*/ 118 h 118"/>
                <a:gd name="T18" fmla="*/ 126 w 126"/>
                <a:gd name="T19" fmla="*/ 118 h 118"/>
                <a:gd name="T20" fmla="*/ 126 w 126"/>
                <a:gd name="T21" fmla="*/ 101 h 118"/>
                <a:gd name="T22" fmla="*/ 123 w 126"/>
                <a:gd name="T23" fmla="*/ 76 h 118"/>
                <a:gd name="T24" fmla="*/ 117 w 126"/>
                <a:gd name="T25" fmla="*/ 54 h 118"/>
                <a:gd name="T26" fmla="*/ 109 w 126"/>
                <a:gd name="T27" fmla="*/ 32 h 118"/>
                <a:gd name="T28" fmla="*/ 99 w 126"/>
                <a:gd name="T29" fmla="*/ 9 h 118"/>
                <a:gd name="T30" fmla="*/ 91 w 126"/>
                <a:gd name="T3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18">
                  <a:moveTo>
                    <a:pt x="91" y="0"/>
                  </a:moveTo>
                  <a:lnTo>
                    <a:pt x="72" y="4"/>
                  </a:lnTo>
                  <a:lnTo>
                    <a:pt x="55" y="11"/>
                  </a:lnTo>
                  <a:lnTo>
                    <a:pt x="40" y="21"/>
                  </a:lnTo>
                  <a:lnTo>
                    <a:pt x="26" y="35"/>
                  </a:lnTo>
                  <a:lnTo>
                    <a:pt x="16" y="52"/>
                  </a:lnTo>
                  <a:lnTo>
                    <a:pt x="8" y="72"/>
                  </a:lnTo>
                  <a:lnTo>
                    <a:pt x="2" y="93"/>
                  </a:lnTo>
                  <a:lnTo>
                    <a:pt x="0" y="118"/>
                  </a:lnTo>
                  <a:lnTo>
                    <a:pt x="126" y="118"/>
                  </a:lnTo>
                  <a:lnTo>
                    <a:pt x="126" y="101"/>
                  </a:lnTo>
                  <a:lnTo>
                    <a:pt x="123" y="76"/>
                  </a:lnTo>
                  <a:lnTo>
                    <a:pt x="117" y="54"/>
                  </a:lnTo>
                  <a:lnTo>
                    <a:pt x="109" y="32"/>
                  </a:lnTo>
                  <a:lnTo>
                    <a:pt x="99" y="9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8" name="Forme libre 57"/>
            <p:cNvSpPr>
              <a:spLocks/>
            </p:cNvSpPr>
            <p:nvPr/>
          </p:nvSpPr>
          <p:spPr bwMode="auto">
            <a:xfrm>
              <a:off x="3198647" y="3867150"/>
              <a:ext cx="146050" cy="9525"/>
            </a:xfrm>
            <a:custGeom>
              <a:avLst/>
              <a:gdLst>
                <a:gd name="T0" fmla="*/ 0 w 186"/>
                <a:gd name="T1" fmla="*/ 0 h 13"/>
                <a:gd name="T2" fmla="*/ 81 w 186"/>
                <a:gd name="T3" fmla="*/ 0 h 13"/>
                <a:gd name="T4" fmla="*/ 183 w 186"/>
                <a:gd name="T5" fmla="*/ 0 h 13"/>
                <a:gd name="T6" fmla="*/ 186 w 186"/>
                <a:gd name="T7" fmla="*/ 11 h 13"/>
                <a:gd name="T8" fmla="*/ 81 w 186"/>
                <a:gd name="T9" fmla="*/ 13 h 13"/>
                <a:gd name="T10" fmla="*/ 0 w 186"/>
                <a:gd name="T11" fmla="*/ 11 h 13"/>
                <a:gd name="T12" fmla="*/ 0 w 186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13">
                  <a:moveTo>
                    <a:pt x="0" y="0"/>
                  </a:moveTo>
                  <a:lnTo>
                    <a:pt x="81" y="0"/>
                  </a:lnTo>
                  <a:lnTo>
                    <a:pt x="183" y="0"/>
                  </a:lnTo>
                  <a:lnTo>
                    <a:pt x="186" y="11"/>
                  </a:lnTo>
                  <a:lnTo>
                    <a:pt x="81" y="13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9" name="Forme libre 58"/>
            <p:cNvSpPr>
              <a:spLocks/>
            </p:cNvSpPr>
            <p:nvPr/>
          </p:nvSpPr>
          <p:spPr bwMode="auto">
            <a:xfrm>
              <a:off x="3219284" y="3889375"/>
              <a:ext cx="52388" cy="100013"/>
            </a:xfrm>
            <a:custGeom>
              <a:avLst/>
              <a:gdLst>
                <a:gd name="T0" fmla="*/ 1 w 65"/>
                <a:gd name="T1" fmla="*/ 5 h 125"/>
                <a:gd name="T2" fmla="*/ 0 w 65"/>
                <a:gd name="T3" fmla="*/ 122 h 125"/>
                <a:gd name="T4" fmla="*/ 18 w 65"/>
                <a:gd name="T5" fmla="*/ 125 h 125"/>
                <a:gd name="T6" fmla="*/ 19 w 65"/>
                <a:gd name="T7" fmla="*/ 33 h 125"/>
                <a:gd name="T8" fmla="*/ 27 w 65"/>
                <a:gd name="T9" fmla="*/ 21 h 125"/>
                <a:gd name="T10" fmla="*/ 35 w 65"/>
                <a:gd name="T11" fmla="*/ 16 h 125"/>
                <a:gd name="T12" fmla="*/ 41 w 65"/>
                <a:gd name="T13" fmla="*/ 19 h 125"/>
                <a:gd name="T14" fmla="*/ 47 w 65"/>
                <a:gd name="T15" fmla="*/ 33 h 125"/>
                <a:gd name="T16" fmla="*/ 48 w 65"/>
                <a:gd name="T17" fmla="*/ 125 h 125"/>
                <a:gd name="T18" fmla="*/ 65 w 65"/>
                <a:gd name="T19" fmla="*/ 123 h 125"/>
                <a:gd name="T20" fmla="*/ 65 w 65"/>
                <a:gd name="T21" fmla="*/ 0 h 125"/>
                <a:gd name="T22" fmla="*/ 1 w 65"/>
                <a:gd name="T23" fmla="*/ 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125">
                  <a:moveTo>
                    <a:pt x="1" y="5"/>
                  </a:moveTo>
                  <a:lnTo>
                    <a:pt x="0" y="122"/>
                  </a:lnTo>
                  <a:lnTo>
                    <a:pt x="18" y="125"/>
                  </a:lnTo>
                  <a:lnTo>
                    <a:pt x="19" y="33"/>
                  </a:lnTo>
                  <a:lnTo>
                    <a:pt x="27" y="21"/>
                  </a:lnTo>
                  <a:lnTo>
                    <a:pt x="35" y="16"/>
                  </a:lnTo>
                  <a:lnTo>
                    <a:pt x="41" y="19"/>
                  </a:lnTo>
                  <a:lnTo>
                    <a:pt x="47" y="33"/>
                  </a:lnTo>
                  <a:lnTo>
                    <a:pt x="48" y="125"/>
                  </a:lnTo>
                  <a:lnTo>
                    <a:pt x="65" y="123"/>
                  </a:lnTo>
                  <a:lnTo>
                    <a:pt x="65" y="0"/>
                  </a:lnTo>
                  <a:lnTo>
                    <a:pt x="1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0" name="Forme libre 59"/>
            <p:cNvSpPr>
              <a:spLocks/>
            </p:cNvSpPr>
            <p:nvPr/>
          </p:nvSpPr>
          <p:spPr bwMode="auto">
            <a:xfrm>
              <a:off x="3290722" y="3892550"/>
              <a:ext cx="31750" cy="101600"/>
            </a:xfrm>
            <a:custGeom>
              <a:avLst/>
              <a:gdLst>
                <a:gd name="T0" fmla="*/ 0 w 40"/>
                <a:gd name="T1" fmla="*/ 18 h 128"/>
                <a:gd name="T2" fmla="*/ 6 w 40"/>
                <a:gd name="T3" fmla="*/ 15 h 128"/>
                <a:gd name="T4" fmla="*/ 13 w 40"/>
                <a:gd name="T5" fmla="*/ 15 h 128"/>
                <a:gd name="T6" fmla="*/ 19 w 40"/>
                <a:gd name="T7" fmla="*/ 19 h 128"/>
                <a:gd name="T8" fmla="*/ 26 w 40"/>
                <a:gd name="T9" fmla="*/ 25 h 128"/>
                <a:gd name="T10" fmla="*/ 26 w 40"/>
                <a:gd name="T11" fmla="*/ 128 h 128"/>
                <a:gd name="T12" fmla="*/ 39 w 40"/>
                <a:gd name="T13" fmla="*/ 126 h 128"/>
                <a:gd name="T14" fmla="*/ 40 w 40"/>
                <a:gd name="T15" fmla="*/ 0 h 128"/>
                <a:gd name="T16" fmla="*/ 0 w 40"/>
                <a:gd name="T17" fmla="*/ 2 h 128"/>
                <a:gd name="T18" fmla="*/ 0 w 40"/>
                <a:gd name="T19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128">
                  <a:moveTo>
                    <a:pt x="0" y="18"/>
                  </a:moveTo>
                  <a:lnTo>
                    <a:pt x="6" y="15"/>
                  </a:lnTo>
                  <a:lnTo>
                    <a:pt x="13" y="15"/>
                  </a:lnTo>
                  <a:lnTo>
                    <a:pt x="19" y="19"/>
                  </a:lnTo>
                  <a:lnTo>
                    <a:pt x="26" y="25"/>
                  </a:lnTo>
                  <a:lnTo>
                    <a:pt x="26" y="128"/>
                  </a:lnTo>
                  <a:lnTo>
                    <a:pt x="39" y="126"/>
                  </a:lnTo>
                  <a:lnTo>
                    <a:pt x="40" y="0"/>
                  </a:lnTo>
                  <a:lnTo>
                    <a:pt x="0" y="2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1" name="Forme libre 60"/>
            <p:cNvSpPr>
              <a:spLocks/>
            </p:cNvSpPr>
            <p:nvPr/>
          </p:nvSpPr>
          <p:spPr bwMode="auto">
            <a:xfrm>
              <a:off x="3344697" y="3941762"/>
              <a:ext cx="9525" cy="55563"/>
            </a:xfrm>
            <a:custGeom>
              <a:avLst/>
              <a:gdLst>
                <a:gd name="T0" fmla="*/ 0 w 11"/>
                <a:gd name="T1" fmla="*/ 0 h 69"/>
                <a:gd name="T2" fmla="*/ 0 w 11"/>
                <a:gd name="T3" fmla="*/ 69 h 69"/>
                <a:gd name="T4" fmla="*/ 11 w 11"/>
                <a:gd name="T5" fmla="*/ 69 h 69"/>
                <a:gd name="T6" fmla="*/ 11 w 11"/>
                <a:gd name="T7" fmla="*/ 11 h 69"/>
                <a:gd name="T8" fmla="*/ 0 w 1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9">
                  <a:moveTo>
                    <a:pt x="0" y="0"/>
                  </a:moveTo>
                  <a:lnTo>
                    <a:pt x="0" y="69"/>
                  </a:lnTo>
                  <a:lnTo>
                    <a:pt x="11" y="69"/>
                  </a:lnTo>
                  <a:lnTo>
                    <a:pt x="11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2" name="Forme libre 61"/>
            <p:cNvSpPr>
              <a:spLocks/>
            </p:cNvSpPr>
            <p:nvPr/>
          </p:nvSpPr>
          <p:spPr bwMode="auto">
            <a:xfrm>
              <a:off x="3289134" y="3771900"/>
              <a:ext cx="53975" cy="92075"/>
            </a:xfrm>
            <a:custGeom>
              <a:avLst/>
              <a:gdLst>
                <a:gd name="T0" fmla="*/ 0 w 69"/>
                <a:gd name="T1" fmla="*/ 0 h 117"/>
                <a:gd name="T2" fmla="*/ 13 w 69"/>
                <a:gd name="T3" fmla="*/ 30 h 117"/>
                <a:gd name="T4" fmla="*/ 20 w 69"/>
                <a:gd name="T5" fmla="*/ 56 h 117"/>
                <a:gd name="T6" fmla="*/ 22 w 69"/>
                <a:gd name="T7" fmla="*/ 83 h 117"/>
                <a:gd name="T8" fmla="*/ 23 w 69"/>
                <a:gd name="T9" fmla="*/ 116 h 117"/>
                <a:gd name="T10" fmla="*/ 69 w 69"/>
                <a:gd name="T11" fmla="*/ 117 h 117"/>
                <a:gd name="T12" fmla="*/ 65 w 69"/>
                <a:gd name="T13" fmla="*/ 101 h 117"/>
                <a:gd name="T14" fmla="*/ 61 w 69"/>
                <a:gd name="T15" fmla="*/ 84 h 117"/>
                <a:gd name="T16" fmla="*/ 57 w 69"/>
                <a:gd name="T17" fmla="*/ 71 h 117"/>
                <a:gd name="T18" fmla="*/ 53 w 69"/>
                <a:gd name="T19" fmla="*/ 56 h 117"/>
                <a:gd name="T20" fmla="*/ 47 w 69"/>
                <a:gd name="T21" fmla="*/ 43 h 117"/>
                <a:gd name="T22" fmla="*/ 42 w 69"/>
                <a:gd name="T23" fmla="*/ 30 h 117"/>
                <a:gd name="T24" fmla="*/ 32 w 69"/>
                <a:gd name="T25" fmla="*/ 18 h 117"/>
                <a:gd name="T26" fmla="*/ 21 w 69"/>
                <a:gd name="T27" fmla="*/ 6 h 117"/>
                <a:gd name="T28" fmla="*/ 0 w 69"/>
                <a:gd name="T2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" h="117">
                  <a:moveTo>
                    <a:pt x="0" y="0"/>
                  </a:moveTo>
                  <a:lnTo>
                    <a:pt x="13" y="30"/>
                  </a:lnTo>
                  <a:lnTo>
                    <a:pt x="20" y="56"/>
                  </a:lnTo>
                  <a:lnTo>
                    <a:pt x="22" y="83"/>
                  </a:lnTo>
                  <a:lnTo>
                    <a:pt x="23" y="116"/>
                  </a:lnTo>
                  <a:lnTo>
                    <a:pt x="69" y="117"/>
                  </a:lnTo>
                  <a:lnTo>
                    <a:pt x="65" y="101"/>
                  </a:lnTo>
                  <a:lnTo>
                    <a:pt x="61" y="84"/>
                  </a:lnTo>
                  <a:lnTo>
                    <a:pt x="57" y="71"/>
                  </a:lnTo>
                  <a:lnTo>
                    <a:pt x="53" y="56"/>
                  </a:lnTo>
                  <a:lnTo>
                    <a:pt x="47" y="43"/>
                  </a:lnTo>
                  <a:lnTo>
                    <a:pt x="42" y="30"/>
                  </a:lnTo>
                  <a:lnTo>
                    <a:pt x="32" y="18"/>
                  </a:lnTo>
                  <a:lnTo>
                    <a:pt x="2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3" name="Forme libre 62"/>
            <p:cNvSpPr>
              <a:spLocks/>
            </p:cNvSpPr>
            <p:nvPr/>
          </p:nvSpPr>
          <p:spPr bwMode="auto">
            <a:xfrm>
              <a:off x="3725697" y="3844925"/>
              <a:ext cx="14288" cy="11113"/>
            </a:xfrm>
            <a:custGeom>
              <a:avLst/>
              <a:gdLst>
                <a:gd name="T0" fmla="*/ 0 w 17"/>
                <a:gd name="T1" fmla="*/ 0 h 12"/>
                <a:gd name="T2" fmla="*/ 17 w 17"/>
                <a:gd name="T3" fmla="*/ 0 h 12"/>
                <a:gd name="T4" fmla="*/ 16 w 17"/>
                <a:gd name="T5" fmla="*/ 12 h 12"/>
                <a:gd name="T6" fmla="*/ 7 w 17"/>
                <a:gd name="T7" fmla="*/ 12 h 12"/>
                <a:gd name="T8" fmla="*/ 0 w 17"/>
                <a:gd name="T9" fmla="*/ 12 h 12"/>
                <a:gd name="T10" fmla="*/ 0 w 17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0" y="0"/>
                  </a:moveTo>
                  <a:lnTo>
                    <a:pt x="17" y="0"/>
                  </a:lnTo>
                  <a:lnTo>
                    <a:pt x="16" y="12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4" name="Forme libre 63"/>
            <p:cNvSpPr>
              <a:spLocks/>
            </p:cNvSpPr>
            <p:nvPr/>
          </p:nvSpPr>
          <p:spPr bwMode="auto">
            <a:xfrm>
              <a:off x="3735222" y="3862387"/>
              <a:ext cx="6350" cy="4763"/>
            </a:xfrm>
            <a:custGeom>
              <a:avLst/>
              <a:gdLst>
                <a:gd name="T0" fmla="*/ 1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lnTo>
                    <a:pt x="8" y="0"/>
                  </a:lnTo>
                  <a:lnTo>
                    <a:pt x="8" y="7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5" name="Forme libre 64"/>
            <p:cNvSpPr>
              <a:spLocks/>
            </p:cNvSpPr>
            <p:nvPr/>
          </p:nvSpPr>
          <p:spPr bwMode="auto">
            <a:xfrm>
              <a:off x="3722522" y="3871912"/>
              <a:ext cx="15875" cy="146050"/>
            </a:xfrm>
            <a:custGeom>
              <a:avLst/>
              <a:gdLst>
                <a:gd name="T0" fmla="*/ 4 w 21"/>
                <a:gd name="T1" fmla="*/ 0 h 184"/>
                <a:gd name="T2" fmla="*/ 0 w 21"/>
                <a:gd name="T3" fmla="*/ 184 h 184"/>
                <a:gd name="T4" fmla="*/ 21 w 21"/>
                <a:gd name="T5" fmla="*/ 184 h 184"/>
                <a:gd name="T6" fmla="*/ 17 w 21"/>
                <a:gd name="T7" fmla="*/ 1 h 184"/>
                <a:gd name="T8" fmla="*/ 4 w 21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4">
                  <a:moveTo>
                    <a:pt x="4" y="0"/>
                  </a:moveTo>
                  <a:lnTo>
                    <a:pt x="0" y="184"/>
                  </a:lnTo>
                  <a:lnTo>
                    <a:pt x="21" y="184"/>
                  </a:lnTo>
                  <a:lnTo>
                    <a:pt x="17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6" name="Forme libre 65"/>
            <p:cNvSpPr>
              <a:spLocks/>
            </p:cNvSpPr>
            <p:nvPr/>
          </p:nvSpPr>
          <p:spPr bwMode="auto">
            <a:xfrm>
              <a:off x="3725697" y="4035425"/>
              <a:ext cx="15875" cy="141288"/>
            </a:xfrm>
            <a:custGeom>
              <a:avLst/>
              <a:gdLst>
                <a:gd name="T0" fmla="*/ 0 w 20"/>
                <a:gd name="T1" fmla="*/ 2 h 178"/>
                <a:gd name="T2" fmla="*/ 1 w 20"/>
                <a:gd name="T3" fmla="*/ 178 h 178"/>
                <a:gd name="T4" fmla="*/ 20 w 20"/>
                <a:gd name="T5" fmla="*/ 178 h 178"/>
                <a:gd name="T6" fmla="*/ 16 w 20"/>
                <a:gd name="T7" fmla="*/ 0 h 178"/>
                <a:gd name="T8" fmla="*/ 0 w 20"/>
                <a:gd name="T9" fmla="*/ 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78">
                  <a:moveTo>
                    <a:pt x="0" y="2"/>
                  </a:moveTo>
                  <a:lnTo>
                    <a:pt x="1" y="178"/>
                  </a:lnTo>
                  <a:lnTo>
                    <a:pt x="20" y="178"/>
                  </a:lnTo>
                  <a:lnTo>
                    <a:pt x="1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7" name="Forme libre 66"/>
            <p:cNvSpPr>
              <a:spLocks/>
            </p:cNvSpPr>
            <p:nvPr/>
          </p:nvSpPr>
          <p:spPr bwMode="auto">
            <a:xfrm>
              <a:off x="3730459" y="4197350"/>
              <a:ext cx="17463" cy="96838"/>
            </a:xfrm>
            <a:custGeom>
              <a:avLst/>
              <a:gdLst>
                <a:gd name="T0" fmla="*/ 3 w 22"/>
                <a:gd name="T1" fmla="*/ 0 h 123"/>
                <a:gd name="T2" fmla="*/ 0 w 22"/>
                <a:gd name="T3" fmla="*/ 121 h 123"/>
                <a:gd name="T4" fmla="*/ 22 w 22"/>
                <a:gd name="T5" fmla="*/ 123 h 123"/>
                <a:gd name="T6" fmla="*/ 19 w 22"/>
                <a:gd name="T7" fmla="*/ 0 h 123"/>
                <a:gd name="T8" fmla="*/ 3 w 22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3">
                  <a:moveTo>
                    <a:pt x="3" y="0"/>
                  </a:moveTo>
                  <a:lnTo>
                    <a:pt x="0" y="121"/>
                  </a:lnTo>
                  <a:lnTo>
                    <a:pt x="22" y="123"/>
                  </a:lnTo>
                  <a:lnTo>
                    <a:pt x="1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8" name="Forme libre 67"/>
            <p:cNvSpPr>
              <a:spLocks/>
            </p:cNvSpPr>
            <p:nvPr/>
          </p:nvSpPr>
          <p:spPr bwMode="auto">
            <a:xfrm>
              <a:off x="3727284" y="4021137"/>
              <a:ext cx="20638" cy="9525"/>
            </a:xfrm>
            <a:custGeom>
              <a:avLst/>
              <a:gdLst>
                <a:gd name="T0" fmla="*/ 5 w 25"/>
                <a:gd name="T1" fmla="*/ 0 h 10"/>
                <a:gd name="T2" fmla="*/ 25 w 25"/>
                <a:gd name="T3" fmla="*/ 1 h 10"/>
                <a:gd name="T4" fmla="*/ 25 w 25"/>
                <a:gd name="T5" fmla="*/ 10 h 10"/>
                <a:gd name="T6" fmla="*/ 0 w 25"/>
                <a:gd name="T7" fmla="*/ 10 h 10"/>
                <a:gd name="T8" fmla="*/ 5 w 2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5" y="0"/>
                  </a:moveTo>
                  <a:lnTo>
                    <a:pt x="25" y="1"/>
                  </a:lnTo>
                  <a:lnTo>
                    <a:pt x="25" y="10"/>
                  </a:lnTo>
                  <a:lnTo>
                    <a:pt x="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9" name="Forme libre 68"/>
            <p:cNvSpPr>
              <a:spLocks/>
            </p:cNvSpPr>
            <p:nvPr/>
          </p:nvSpPr>
          <p:spPr bwMode="auto">
            <a:xfrm>
              <a:off x="3735222" y="4181475"/>
              <a:ext cx="22225" cy="7938"/>
            </a:xfrm>
            <a:custGeom>
              <a:avLst/>
              <a:gdLst>
                <a:gd name="T0" fmla="*/ 1 w 28"/>
                <a:gd name="T1" fmla="*/ 0 h 12"/>
                <a:gd name="T2" fmla="*/ 28 w 28"/>
                <a:gd name="T3" fmla="*/ 1 h 12"/>
                <a:gd name="T4" fmla="*/ 28 w 28"/>
                <a:gd name="T5" fmla="*/ 10 h 12"/>
                <a:gd name="T6" fmla="*/ 0 w 28"/>
                <a:gd name="T7" fmla="*/ 12 h 12"/>
                <a:gd name="T8" fmla="*/ 1 w 2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2">
                  <a:moveTo>
                    <a:pt x="1" y="0"/>
                  </a:moveTo>
                  <a:lnTo>
                    <a:pt x="28" y="1"/>
                  </a:lnTo>
                  <a:lnTo>
                    <a:pt x="28" y="10"/>
                  </a:lnTo>
                  <a:lnTo>
                    <a:pt x="0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0" name="Forme libre 69"/>
            <p:cNvSpPr>
              <a:spLocks/>
            </p:cNvSpPr>
            <p:nvPr/>
          </p:nvSpPr>
          <p:spPr bwMode="auto">
            <a:xfrm>
              <a:off x="3397084" y="4256087"/>
              <a:ext cx="60325" cy="139700"/>
            </a:xfrm>
            <a:custGeom>
              <a:avLst/>
              <a:gdLst>
                <a:gd name="T0" fmla="*/ 0 w 76"/>
                <a:gd name="T1" fmla="*/ 176 h 176"/>
                <a:gd name="T2" fmla="*/ 0 w 76"/>
                <a:gd name="T3" fmla="*/ 39 h 176"/>
                <a:gd name="T4" fmla="*/ 10 w 76"/>
                <a:gd name="T5" fmla="*/ 20 h 176"/>
                <a:gd name="T6" fmla="*/ 22 w 76"/>
                <a:gd name="T7" fmla="*/ 8 h 176"/>
                <a:gd name="T8" fmla="*/ 36 w 76"/>
                <a:gd name="T9" fmla="*/ 1 h 176"/>
                <a:gd name="T10" fmla="*/ 50 w 76"/>
                <a:gd name="T11" fmla="*/ 0 h 176"/>
                <a:gd name="T12" fmla="*/ 62 w 76"/>
                <a:gd name="T13" fmla="*/ 4 h 176"/>
                <a:gd name="T14" fmla="*/ 71 w 76"/>
                <a:gd name="T15" fmla="*/ 15 h 176"/>
                <a:gd name="T16" fmla="*/ 76 w 76"/>
                <a:gd name="T17" fmla="*/ 31 h 176"/>
                <a:gd name="T18" fmla="*/ 76 w 76"/>
                <a:gd name="T19" fmla="*/ 51 h 176"/>
                <a:gd name="T20" fmla="*/ 76 w 76"/>
                <a:gd name="T21" fmla="*/ 172 h 176"/>
                <a:gd name="T22" fmla="*/ 0 w 76"/>
                <a:gd name="T23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176">
                  <a:moveTo>
                    <a:pt x="0" y="176"/>
                  </a:moveTo>
                  <a:lnTo>
                    <a:pt x="0" y="39"/>
                  </a:lnTo>
                  <a:lnTo>
                    <a:pt x="10" y="20"/>
                  </a:lnTo>
                  <a:lnTo>
                    <a:pt x="22" y="8"/>
                  </a:lnTo>
                  <a:lnTo>
                    <a:pt x="36" y="1"/>
                  </a:lnTo>
                  <a:lnTo>
                    <a:pt x="50" y="0"/>
                  </a:lnTo>
                  <a:lnTo>
                    <a:pt x="62" y="4"/>
                  </a:lnTo>
                  <a:lnTo>
                    <a:pt x="71" y="15"/>
                  </a:lnTo>
                  <a:lnTo>
                    <a:pt x="76" y="31"/>
                  </a:lnTo>
                  <a:lnTo>
                    <a:pt x="76" y="51"/>
                  </a:lnTo>
                  <a:lnTo>
                    <a:pt x="76" y="172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1" name="Forme libre 70"/>
            <p:cNvSpPr>
              <a:spLocks/>
            </p:cNvSpPr>
            <p:nvPr/>
          </p:nvSpPr>
          <p:spPr bwMode="auto">
            <a:xfrm>
              <a:off x="3001797" y="3492500"/>
              <a:ext cx="139700" cy="263525"/>
            </a:xfrm>
            <a:custGeom>
              <a:avLst/>
              <a:gdLst>
                <a:gd name="T0" fmla="*/ 0 w 175"/>
                <a:gd name="T1" fmla="*/ 0 h 332"/>
                <a:gd name="T2" fmla="*/ 29 w 175"/>
                <a:gd name="T3" fmla="*/ 35 h 332"/>
                <a:gd name="T4" fmla="*/ 49 w 175"/>
                <a:gd name="T5" fmla="*/ 67 h 332"/>
                <a:gd name="T6" fmla="*/ 63 w 175"/>
                <a:gd name="T7" fmla="*/ 99 h 332"/>
                <a:gd name="T8" fmla="*/ 71 w 175"/>
                <a:gd name="T9" fmla="*/ 130 h 332"/>
                <a:gd name="T10" fmla="*/ 72 w 175"/>
                <a:gd name="T11" fmla="*/ 163 h 332"/>
                <a:gd name="T12" fmla="*/ 70 w 175"/>
                <a:gd name="T13" fmla="*/ 197 h 332"/>
                <a:gd name="T14" fmla="*/ 63 w 175"/>
                <a:gd name="T15" fmla="*/ 236 h 332"/>
                <a:gd name="T16" fmla="*/ 53 w 175"/>
                <a:gd name="T17" fmla="*/ 279 h 332"/>
                <a:gd name="T18" fmla="*/ 7 w 175"/>
                <a:gd name="T19" fmla="*/ 332 h 332"/>
                <a:gd name="T20" fmla="*/ 25 w 175"/>
                <a:gd name="T21" fmla="*/ 331 h 332"/>
                <a:gd name="T22" fmla="*/ 45 w 175"/>
                <a:gd name="T23" fmla="*/ 330 h 332"/>
                <a:gd name="T24" fmla="*/ 63 w 175"/>
                <a:gd name="T25" fmla="*/ 330 h 332"/>
                <a:gd name="T26" fmla="*/ 82 w 175"/>
                <a:gd name="T27" fmla="*/ 330 h 332"/>
                <a:gd name="T28" fmla="*/ 100 w 175"/>
                <a:gd name="T29" fmla="*/ 328 h 332"/>
                <a:gd name="T30" fmla="*/ 118 w 175"/>
                <a:gd name="T31" fmla="*/ 328 h 332"/>
                <a:gd name="T32" fmla="*/ 137 w 175"/>
                <a:gd name="T33" fmla="*/ 327 h 332"/>
                <a:gd name="T34" fmla="*/ 155 w 175"/>
                <a:gd name="T35" fmla="*/ 325 h 332"/>
                <a:gd name="T36" fmla="*/ 169 w 175"/>
                <a:gd name="T37" fmla="*/ 271 h 332"/>
                <a:gd name="T38" fmla="*/ 175 w 175"/>
                <a:gd name="T39" fmla="*/ 223 h 332"/>
                <a:gd name="T40" fmla="*/ 173 w 175"/>
                <a:gd name="T41" fmla="*/ 180 h 332"/>
                <a:gd name="T42" fmla="*/ 163 w 175"/>
                <a:gd name="T43" fmla="*/ 141 h 332"/>
                <a:gd name="T44" fmla="*/ 145 w 175"/>
                <a:gd name="T45" fmla="*/ 104 h 332"/>
                <a:gd name="T46" fmla="*/ 120 w 175"/>
                <a:gd name="T47" fmla="*/ 69 h 332"/>
                <a:gd name="T48" fmla="*/ 87 w 175"/>
                <a:gd name="T49" fmla="*/ 35 h 332"/>
                <a:gd name="T50" fmla="*/ 47 w 175"/>
                <a:gd name="T51" fmla="*/ 0 h 332"/>
                <a:gd name="T52" fmla="*/ 0 w 175"/>
                <a:gd name="T5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5" h="332">
                  <a:moveTo>
                    <a:pt x="0" y="0"/>
                  </a:moveTo>
                  <a:lnTo>
                    <a:pt x="29" y="35"/>
                  </a:lnTo>
                  <a:lnTo>
                    <a:pt x="49" y="67"/>
                  </a:lnTo>
                  <a:lnTo>
                    <a:pt x="63" y="99"/>
                  </a:lnTo>
                  <a:lnTo>
                    <a:pt x="71" y="130"/>
                  </a:lnTo>
                  <a:lnTo>
                    <a:pt x="72" y="163"/>
                  </a:lnTo>
                  <a:lnTo>
                    <a:pt x="70" y="197"/>
                  </a:lnTo>
                  <a:lnTo>
                    <a:pt x="63" y="236"/>
                  </a:lnTo>
                  <a:lnTo>
                    <a:pt x="53" y="279"/>
                  </a:lnTo>
                  <a:lnTo>
                    <a:pt x="7" y="332"/>
                  </a:lnTo>
                  <a:lnTo>
                    <a:pt x="25" y="331"/>
                  </a:lnTo>
                  <a:lnTo>
                    <a:pt x="45" y="330"/>
                  </a:lnTo>
                  <a:lnTo>
                    <a:pt x="63" y="330"/>
                  </a:lnTo>
                  <a:lnTo>
                    <a:pt x="82" y="330"/>
                  </a:lnTo>
                  <a:lnTo>
                    <a:pt x="100" y="328"/>
                  </a:lnTo>
                  <a:lnTo>
                    <a:pt x="118" y="328"/>
                  </a:lnTo>
                  <a:lnTo>
                    <a:pt x="137" y="327"/>
                  </a:lnTo>
                  <a:lnTo>
                    <a:pt x="155" y="325"/>
                  </a:lnTo>
                  <a:lnTo>
                    <a:pt x="169" y="271"/>
                  </a:lnTo>
                  <a:lnTo>
                    <a:pt x="175" y="223"/>
                  </a:lnTo>
                  <a:lnTo>
                    <a:pt x="173" y="180"/>
                  </a:lnTo>
                  <a:lnTo>
                    <a:pt x="163" y="141"/>
                  </a:lnTo>
                  <a:lnTo>
                    <a:pt x="145" y="104"/>
                  </a:lnTo>
                  <a:lnTo>
                    <a:pt x="120" y="69"/>
                  </a:lnTo>
                  <a:lnTo>
                    <a:pt x="87" y="35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2" name="Forme libre 71"/>
            <p:cNvSpPr>
              <a:spLocks/>
            </p:cNvSpPr>
            <p:nvPr/>
          </p:nvSpPr>
          <p:spPr bwMode="auto">
            <a:xfrm>
              <a:off x="3001797" y="3765550"/>
              <a:ext cx="127000" cy="47625"/>
            </a:xfrm>
            <a:custGeom>
              <a:avLst/>
              <a:gdLst>
                <a:gd name="T0" fmla="*/ 0 w 161"/>
                <a:gd name="T1" fmla="*/ 0 h 59"/>
                <a:gd name="T2" fmla="*/ 61 w 161"/>
                <a:gd name="T3" fmla="*/ 0 h 59"/>
                <a:gd name="T4" fmla="*/ 116 w 161"/>
                <a:gd name="T5" fmla="*/ 3 h 59"/>
                <a:gd name="T6" fmla="*/ 140 w 161"/>
                <a:gd name="T7" fmla="*/ 12 h 59"/>
                <a:gd name="T8" fmla="*/ 159 w 161"/>
                <a:gd name="T9" fmla="*/ 28 h 59"/>
                <a:gd name="T10" fmla="*/ 161 w 161"/>
                <a:gd name="T11" fmla="*/ 59 h 59"/>
                <a:gd name="T12" fmla="*/ 134 w 161"/>
                <a:gd name="T13" fmla="*/ 56 h 59"/>
                <a:gd name="T14" fmla="*/ 58 w 161"/>
                <a:gd name="T15" fmla="*/ 56 h 59"/>
                <a:gd name="T16" fmla="*/ 47 w 161"/>
                <a:gd name="T17" fmla="*/ 28 h 59"/>
                <a:gd name="T18" fmla="*/ 24 w 161"/>
                <a:gd name="T19" fmla="*/ 18 h 59"/>
                <a:gd name="T20" fmla="*/ 0 w 161"/>
                <a:gd name="T2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59">
                  <a:moveTo>
                    <a:pt x="0" y="0"/>
                  </a:moveTo>
                  <a:lnTo>
                    <a:pt x="61" y="0"/>
                  </a:lnTo>
                  <a:lnTo>
                    <a:pt x="116" y="3"/>
                  </a:lnTo>
                  <a:lnTo>
                    <a:pt x="140" y="12"/>
                  </a:lnTo>
                  <a:lnTo>
                    <a:pt x="159" y="28"/>
                  </a:lnTo>
                  <a:lnTo>
                    <a:pt x="161" y="59"/>
                  </a:lnTo>
                  <a:lnTo>
                    <a:pt x="134" y="56"/>
                  </a:lnTo>
                  <a:lnTo>
                    <a:pt x="58" y="56"/>
                  </a:lnTo>
                  <a:lnTo>
                    <a:pt x="47" y="28"/>
                  </a:lnTo>
                  <a:lnTo>
                    <a:pt x="24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3" name="Forme libre 72"/>
            <p:cNvSpPr>
              <a:spLocks/>
            </p:cNvSpPr>
            <p:nvPr/>
          </p:nvSpPr>
          <p:spPr bwMode="auto">
            <a:xfrm>
              <a:off x="3041484" y="3824287"/>
              <a:ext cx="73025" cy="15875"/>
            </a:xfrm>
            <a:custGeom>
              <a:avLst/>
              <a:gdLst>
                <a:gd name="T0" fmla="*/ 0 w 92"/>
                <a:gd name="T1" fmla="*/ 0 h 21"/>
                <a:gd name="T2" fmla="*/ 92 w 92"/>
                <a:gd name="T3" fmla="*/ 0 h 21"/>
                <a:gd name="T4" fmla="*/ 92 w 92"/>
                <a:gd name="T5" fmla="*/ 19 h 21"/>
                <a:gd name="T6" fmla="*/ 0 w 92"/>
                <a:gd name="T7" fmla="*/ 21 h 21"/>
                <a:gd name="T8" fmla="*/ 0 w 92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21">
                  <a:moveTo>
                    <a:pt x="0" y="0"/>
                  </a:moveTo>
                  <a:lnTo>
                    <a:pt x="92" y="0"/>
                  </a:lnTo>
                  <a:lnTo>
                    <a:pt x="92" y="19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5" name="Forme libre 74"/>
            <p:cNvSpPr>
              <a:spLocks/>
            </p:cNvSpPr>
            <p:nvPr/>
          </p:nvSpPr>
          <p:spPr bwMode="auto">
            <a:xfrm>
              <a:off x="3790784" y="3736975"/>
              <a:ext cx="134938" cy="711200"/>
            </a:xfrm>
            <a:custGeom>
              <a:avLst/>
              <a:gdLst>
                <a:gd name="T0" fmla="*/ 16 w 171"/>
                <a:gd name="T1" fmla="*/ 894 h 896"/>
                <a:gd name="T2" fmla="*/ 22 w 171"/>
                <a:gd name="T3" fmla="*/ 586 h 896"/>
                <a:gd name="T4" fmla="*/ 0 w 171"/>
                <a:gd name="T5" fmla="*/ 574 h 896"/>
                <a:gd name="T6" fmla="*/ 1 w 171"/>
                <a:gd name="T7" fmla="*/ 564 h 896"/>
                <a:gd name="T8" fmla="*/ 26 w 171"/>
                <a:gd name="T9" fmla="*/ 557 h 896"/>
                <a:gd name="T10" fmla="*/ 30 w 171"/>
                <a:gd name="T11" fmla="*/ 319 h 896"/>
                <a:gd name="T12" fmla="*/ 12 w 171"/>
                <a:gd name="T13" fmla="*/ 309 h 896"/>
                <a:gd name="T14" fmla="*/ 11 w 171"/>
                <a:gd name="T15" fmla="*/ 294 h 896"/>
                <a:gd name="T16" fmla="*/ 29 w 171"/>
                <a:gd name="T17" fmla="*/ 294 h 896"/>
                <a:gd name="T18" fmla="*/ 34 w 171"/>
                <a:gd name="T19" fmla="*/ 33 h 896"/>
                <a:gd name="T20" fmla="*/ 21 w 171"/>
                <a:gd name="T21" fmla="*/ 23 h 896"/>
                <a:gd name="T22" fmla="*/ 22 w 171"/>
                <a:gd name="T23" fmla="*/ 3 h 896"/>
                <a:gd name="T24" fmla="*/ 49 w 171"/>
                <a:gd name="T25" fmla="*/ 0 h 896"/>
                <a:gd name="T26" fmla="*/ 97 w 171"/>
                <a:gd name="T27" fmla="*/ 1 h 896"/>
                <a:gd name="T28" fmla="*/ 143 w 171"/>
                <a:gd name="T29" fmla="*/ 4 h 896"/>
                <a:gd name="T30" fmla="*/ 142 w 171"/>
                <a:gd name="T31" fmla="*/ 30 h 896"/>
                <a:gd name="T32" fmla="*/ 134 w 171"/>
                <a:gd name="T33" fmla="*/ 37 h 896"/>
                <a:gd name="T34" fmla="*/ 138 w 171"/>
                <a:gd name="T35" fmla="*/ 284 h 896"/>
                <a:gd name="T36" fmla="*/ 140 w 171"/>
                <a:gd name="T37" fmla="*/ 296 h 896"/>
                <a:gd name="T38" fmla="*/ 160 w 171"/>
                <a:gd name="T39" fmla="*/ 297 h 896"/>
                <a:gd name="T40" fmla="*/ 160 w 171"/>
                <a:gd name="T41" fmla="*/ 316 h 896"/>
                <a:gd name="T42" fmla="*/ 141 w 171"/>
                <a:gd name="T43" fmla="*/ 321 h 896"/>
                <a:gd name="T44" fmla="*/ 150 w 171"/>
                <a:gd name="T45" fmla="*/ 552 h 896"/>
                <a:gd name="T46" fmla="*/ 168 w 171"/>
                <a:gd name="T47" fmla="*/ 559 h 896"/>
                <a:gd name="T48" fmla="*/ 171 w 171"/>
                <a:gd name="T49" fmla="*/ 575 h 896"/>
                <a:gd name="T50" fmla="*/ 153 w 171"/>
                <a:gd name="T51" fmla="*/ 586 h 896"/>
                <a:gd name="T52" fmla="*/ 161 w 171"/>
                <a:gd name="T53" fmla="*/ 896 h 896"/>
                <a:gd name="T54" fmla="*/ 16 w 171"/>
                <a:gd name="T55" fmla="*/ 894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1" h="896">
                  <a:moveTo>
                    <a:pt x="16" y="894"/>
                  </a:moveTo>
                  <a:lnTo>
                    <a:pt x="22" y="586"/>
                  </a:lnTo>
                  <a:lnTo>
                    <a:pt x="0" y="574"/>
                  </a:lnTo>
                  <a:lnTo>
                    <a:pt x="1" y="564"/>
                  </a:lnTo>
                  <a:lnTo>
                    <a:pt x="26" y="557"/>
                  </a:lnTo>
                  <a:lnTo>
                    <a:pt x="30" y="319"/>
                  </a:lnTo>
                  <a:lnTo>
                    <a:pt x="12" y="309"/>
                  </a:lnTo>
                  <a:lnTo>
                    <a:pt x="11" y="294"/>
                  </a:lnTo>
                  <a:lnTo>
                    <a:pt x="29" y="294"/>
                  </a:lnTo>
                  <a:lnTo>
                    <a:pt x="34" y="33"/>
                  </a:lnTo>
                  <a:lnTo>
                    <a:pt x="21" y="23"/>
                  </a:lnTo>
                  <a:lnTo>
                    <a:pt x="22" y="3"/>
                  </a:lnTo>
                  <a:lnTo>
                    <a:pt x="49" y="0"/>
                  </a:lnTo>
                  <a:lnTo>
                    <a:pt x="97" y="1"/>
                  </a:lnTo>
                  <a:lnTo>
                    <a:pt x="143" y="4"/>
                  </a:lnTo>
                  <a:lnTo>
                    <a:pt x="142" y="30"/>
                  </a:lnTo>
                  <a:lnTo>
                    <a:pt x="134" y="37"/>
                  </a:lnTo>
                  <a:lnTo>
                    <a:pt x="138" y="284"/>
                  </a:lnTo>
                  <a:lnTo>
                    <a:pt x="140" y="296"/>
                  </a:lnTo>
                  <a:lnTo>
                    <a:pt x="160" y="297"/>
                  </a:lnTo>
                  <a:lnTo>
                    <a:pt x="160" y="316"/>
                  </a:lnTo>
                  <a:lnTo>
                    <a:pt x="141" y="321"/>
                  </a:lnTo>
                  <a:lnTo>
                    <a:pt x="150" y="552"/>
                  </a:lnTo>
                  <a:lnTo>
                    <a:pt x="168" y="559"/>
                  </a:lnTo>
                  <a:lnTo>
                    <a:pt x="171" y="575"/>
                  </a:lnTo>
                  <a:lnTo>
                    <a:pt x="153" y="586"/>
                  </a:lnTo>
                  <a:lnTo>
                    <a:pt x="161" y="896"/>
                  </a:lnTo>
                  <a:lnTo>
                    <a:pt x="16" y="89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6" name="Forme libre 75"/>
            <p:cNvSpPr>
              <a:spLocks/>
            </p:cNvSpPr>
            <p:nvPr/>
          </p:nvSpPr>
          <p:spPr bwMode="auto">
            <a:xfrm>
              <a:off x="3808247" y="3627437"/>
              <a:ext cx="100013" cy="115888"/>
            </a:xfrm>
            <a:custGeom>
              <a:avLst/>
              <a:gdLst>
                <a:gd name="T0" fmla="*/ 14 w 127"/>
                <a:gd name="T1" fmla="*/ 73 h 147"/>
                <a:gd name="T2" fmla="*/ 14 w 127"/>
                <a:gd name="T3" fmla="*/ 145 h 147"/>
                <a:gd name="T4" fmla="*/ 27 w 127"/>
                <a:gd name="T5" fmla="*/ 145 h 147"/>
                <a:gd name="T6" fmla="*/ 27 w 127"/>
                <a:gd name="T7" fmla="*/ 96 h 147"/>
                <a:gd name="T8" fmla="*/ 34 w 127"/>
                <a:gd name="T9" fmla="*/ 85 h 147"/>
                <a:gd name="T10" fmla="*/ 43 w 127"/>
                <a:gd name="T11" fmla="*/ 93 h 147"/>
                <a:gd name="T12" fmla="*/ 42 w 127"/>
                <a:gd name="T13" fmla="*/ 146 h 147"/>
                <a:gd name="T14" fmla="*/ 54 w 127"/>
                <a:gd name="T15" fmla="*/ 146 h 147"/>
                <a:gd name="T16" fmla="*/ 55 w 127"/>
                <a:gd name="T17" fmla="*/ 96 h 147"/>
                <a:gd name="T18" fmla="*/ 60 w 127"/>
                <a:gd name="T19" fmla="*/ 91 h 147"/>
                <a:gd name="T20" fmla="*/ 66 w 127"/>
                <a:gd name="T21" fmla="*/ 88 h 147"/>
                <a:gd name="T22" fmla="*/ 70 w 127"/>
                <a:gd name="T23" fmla="*/ 92 h 147"/>
                <a:gd name="T24" fmla="*/ 75 w 127"/>
                <a:gd name="T25" fmla="*/ 99 h 147"/>
                <a:gd name="T26" fmla="*/ 74 w 127"/>
                <a:gd name="T27" fmla="*/ 147 h 147"/>
                <a:gd name="T28" fmla="*/ 83 w 127"/>
                <a:gd name="T29" fmla="*/ 146 h 147"/>
                <a:gd name="T30" fmla="*/ 84 w 127"/>
                <a:gd name="T31" fmla="*/ 99 h 147"/>
                <a:gd name="T32" fmla="*/ 85 w 127"/>
                <a:gd name="T33" fmla="*/ 93 h 147"/>
                <a:gd name="T34" fmla="*/ 86 w 127"/>
                <a:gd name="T35" fmla="*/ 92 h 147"/>
                <a:gd name="T36" fmla="*/ 88 w 127"/>
                <a:gd name="T37" fmla="*/ 93 h 147"/>
                <a:gd name="T38" fmla="*/ 91 w 127"/>
                <a:gd name="T39" fmla="*/ 96 h 147"/>
                <a:gd name="T40" fmla="*/ 97 w 127"/>
                <a:gd name="T41" fmla="*/ 145 h 147"/>
                <a:gd name="T42" fmla="*/ 111 w 127"/>
                <a:gd name="T43" fmla="*/ 145 h 147"/>
                <a:gd name="T44" fmla="*/ 109 w 127"/>
                <a:gd name="T45" fmla="*/ 73 h 147"/>
                <a:gd name="T46" fmla="*/ 126 w 127"/>
                <a:gd name="T47" fmla="*/ 73 h 147"/>
                <a:gd name="T48" fmla="*/ 127 w 127"/>
                <a:gd name="T49" fmla="*/ 64 h 147"/>
                <a:gd name="T50" fmla="*/ 113 w 127"/>
                <a:gd name="T51" fmla="*/ 61 h 147"/>
                <a:gd name="T52" fmla="*/ 112 w 127"/>
                <a:gd name="T53" fmla="*/ 49 h 147"/>
                <a:gd name="T54" fmla="*/ 109 w 127"/>
                <a:gd name="T55" fmla="*/ 38 h 147"/>
                <a:gd name="T56" fmla="*/ 106 w 127"/>
                <a:gd name="T57" fmla="*/ 30 h 147"/>
                <a:gd name="T58" fmla="*/ 101 w 127"/>
                <a:gd name="T59" fmla="*/ 21 h 147"/>
                <a:gd name="T60" fmla="*/ 96 w 127"/>
                <a:gd name="T61" fmla="*/ 16 h 147"/>
                <a:gd name="T62" fmla="*/ 89 w 127"/>
                <a:gd name="T63" fmla="*/ 10 h 147"/>
                <a:gd name="T64" fmla="*/ 82 w 127"/>
                <a:gd name="T65" fmla="*/ 5 h 147"/>
                <a:gd name="T66" fmla="*/ 73 w 127"/>
                <a:gd name="T67" fmla="*/ 2 h 147"/>
                <a:gd name="T68" fmla="*/ 54 w 127"/>
                <a:gd name="T69" fmla="*/ 0 h 147"/>
                <a:gd name="T70" fmla="*/ 48 w 127"/>
                <a:gd name="T71" fmla="*/ 5 h 147"/>
                <a:gd name="T72" fmla="*/ 42 w 127"/>
                <a:gd name="T73" fmla="*/ 11 h 147"/>
                <a:gd name="T74" fmla="*/ 36 w 127"/>
                <a:gd name="T75" fmla="*/ 16 h 147"/>
                <a:gd name="T76" fmla="*/ 31 w 127"/>
                <a:gd name="T77" fmla="*/ 21 h 147"/>
                <a:gd name="T78" fmla="*/ 27 w 127"/>
                <a:gd name="T79" fmla="*/ 28 h 147"/>
                <a:gd name="T80" fmla="*/ 22 w 127"/>
                <a:gd name="T81" fmla="*/ 36 h 147"/>
                <a:gd name="T82" fmla="*/ 17 w 127"/>
                <a:gd name="T83" fmla="*/ 47 h 147"/>
                <a:gd name="T84" fmla="*/ 14 w 127"/>
                <a:gd name="T85" fmla="*/ 58 h 147"/>
                <a:gd name="T86" fmla="*/ 0 w 127"/>
                <a:gd name="T87" fmla="*/ 58 h 147"/>
                <a:gd name="T88" fmla="*/ 0 w 127"/>
                <a:gd name="T89" fmla="*/ 67 h 147"/>
                <a:gd name="T90" fmla="*/ 14 w 127"/>
                <a:gd name="T91" fmla="*/ 7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7" h="147">
                  <a:moveTo>
                    <a:pt x="14" y="73"/>
                  </a:moveTo>
                  <a:lnTo>
                    <a:pt x="14" y="145"/>
                  </a:lnTo>
                  <a:lnTo>
                    <a:pt x="27" y="145"/>
                  </a:lnTo>
                  <a:lnTo>
                    <a:pt x="27" y="96"/>
                  </a:lnTo>
                  <a:lnTo>
                    <a:pt x="34" y="85"/>
                  </a:lnTo>
                  <a:lnTo>
                    <a:pt x="43" y="93"/>
                  </a:lnTo>
                  <a:lnTo>
                    <a:pt x="42" y="146"/>
                  </a:lnTo>
                  <a:lnTo>
                    <a:pt x="54" y="146"/>
                  </a:lnTo>
                  <a:lnTo>
                    <a:pt x="55" y="96"/>
                  </a:lnTo>
                  <a:lnTo>
                    <a:pt x="60" y="91"/>
                  </a:lnTo>
                  <a:lnTo>
                    <a:pt x="66" y="88"/>
                  </a:lnTo>
                  <a:lnTo>
                    <a:pt x="70" y="92"/>
                  </a:lnTo>
                  <a:lnTo>
                    <a:pt x="75" y="99"/>
                  </a:lnTo>
                  <a:lnTo>
                    <a:pt x="74" y="147"/>
                  </a:lnTo>
                  <a:lnTo>
                    <a:pt x="83" y="146"/>
                  </a:lnTo>
                  <a:lnTo>
                    <a:pt x="84" y="99"/>
                  </a:lnTo>
                  <a:lnTo>
                    <a:pt x="85" y="93"/>
                  </a:lnTo>
                  <a:lnTo>
                    <a:pt x="86" y="92"/>
                  </a:lnTo>
                  <a:lnTo>
                    <a:pt x="88" y="93"/>
                  </a:lnTo>
                  <a:lnTo>
                    <a:pt x="91" y="96"/>
                  </a:lnTo>
                  <a:lnTo>
                    <a:pt x="97" y="145"/>
                  </a:lnTo>
                  <a:lnTo>
                    <a:pt x="111" y="145"/>
                  </a:lnTo>
                  <a:lnTo>
                    <a:pt x="109" y="73"/>
                  </a:lnTo>
                  <a:lnTo>
                    <a:pt x="126" y="73"/>
                  </a:lnTo>
                  <a:lnTo>
                    <a:pt x="127" y="64"/>
                  </a:lnTo>
                  <a:lnTo>
                    <a:pt x="113" y="61"/>
                  </a:lnTo>
                  <a:lnTo>
                    <a:pt x="112" y="49"/>
                  </a:lnTo>
                  <a:lnTo>
                    <a:pt x="109" y="38"/>
                  </a:lnTo>
                  <a:lnTo>
                    <a:pt x="106" y="30"/>
                  </a:lnTo>
                  <a:lnTo>
                    <a:pt x="101" y="21"/>
                  </a:lnTo>
                  <a:lnTo>
                    <a:pt x="96" y="16"/>
                  </a:lnTo>
                  <a:lnTo>
                    <a:pt x="89" y="10"/>
                  </a:lnTo>
                  <a:lnTo>
                    <a:pt x="82" y="5"/>
                  </a:lnTo>
                  <a:lnTo>
                    <a:pt x="73" y="2"/>
                  </a:lnTo>
                  <a:lnTo>
                    <a:pt x="54" y="0"/>
                  </a:lnTo>
                  <a:lnTo>
                    <a:pt x="48" y="5"/>
                  </a:lnTo>
                  <a:lnTo>
                    <a:pt x="42" y="11"/>
                  </a:lnTo>
                  <a:lnTo>
                    <a:pt x="36" y="16"/>
                  </a:lnTo>
                  <a:lnTo>
                    <a:pt x="31" y="21"/>
                  </a:lnTo>
                  <a:lnTo>
                    <a:pt x="27" y="28"/>
                  </a:lnTo>
                  <a:lnTo>
                    <a:pt x="22" y="36"/>
                  </a:lnTo>
                  <a:lnTo>
                    <a:pt x="17" y="47"/>
                  </a:lnTo>
                  <a:lnTo>
                    <a:pt x="14" y="58"/>
                  </a:lnTo>
                  <a:lnTo>
                    <a:pt x="0" y="58"/>
                  </a:lnTo>
                  <a:lnTo>
                    <a:pt x="0" y="67"/>
                  </a:lnTo>
                  <a:lnTo>
                    <a:pt x="14" y="7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7" name="Forme libre 76"/>
            <p:cNvSpPr>
              <a:spLocks/>
            </p:cNvSpPr>
            <p:nvPr/>
          </p:nvSpPr>
          <p:spPr bwMode="auto">
            <a:xfrm>
              <a:off x="3817772" y="3627437"/>
              <a:ext cx="50800" cy="47625"/>
            </a:xfrm>
            <a:custGeom>
              <a:avLst/>
              <a:gdLst>
                <a:gd name="T0" fmla="*/ 45 w 62"/>
                <a:gd name="T1" fmla="*/ 0 h 59"/>
                <a:gd name="T2" fmla="*/ 36 w 62"/>
                <a:gd name="T3" fmla="*/ 1 h 59"/>
                <a:gd name="T4" fmla="*/ 28 w 62"/>
                <a:gd name="T5" fmla="*/ 4 h 59"/>
                <a:gd name="T6" fmla="*/ 21 w 62"/>
                <a:gd name="T7" fmla="*/ 10 h 59"/>
                <a:gd name="T8" fmla="*/ 14 w 62"/>
                <a:gd name="T9" fmla="*/ 17 h 59"/>
                <a:gd name="T10" fmla="*/ 8 w 62"/>
                <a:gd name="T11" fmla="*/ 25 h 59"/>
                <a:gd name="T12" fmla="*/ 5 w 62"/>
                <a:gd name="T13" fmla="*/ 35 h 59"/>
                <a:gd name="T14" fmla="*/ 1 w 62"/>
                <a:gd name="T15" fmla="*/ 47 h 59"/>
                <a:gd name="T16" fmla="*/ 0 w 62"/>
                <a:gd name="T17" fmla="*/ 58 h 59"/>
                <a:gd name="T18" fmla="*/ 62 w 62"/>
                <a:gd name="T19" fmla="*/ 59 h 59"/>
                <a:gd name="T20" fmla="*/ 62 w 62"/>
                <a:gd name="T21" fmla="*/ 51 h 59"/>
                <a:gd name="T22" fmla="*/ 61 w 62"/>
                <a:gd name="T23" fmla="*/ 39 h 59"/>
                <a:gd name="T24" fmla="*/ 59 w 62"/>
                <a:gd name="T25" fmla="*/ 28 h 59"/>
                <a:gd name="T26" fmla="*/ 55 w 62"/>
                <a:gd name="T27" fmla="*/ 17 h 59"/>
                <a:gd name="T28" fmla="*/ 49 w 62"/>
                <a:gd name="T29" fmla="*/ 5 h 59"/>
                <a:gd name="T30" fmla="*/ 45 w 62"/>
                <a:gd name="T3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59">
                  <a:moveTo>
                    <a:pt x="45" y="0"/>
                  </a:moveTo>
                  <a:lnTo>
                    <a:pt x="36" y="1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4" y="17"/>
                  </a:lnTo>
                  <a:lnTo>
                    <a:pt x="8" y="25"/>
                  </a:lnTo>
                  <a:lnTo>
                    <a:pt x="5" y="35"/>
                  </a:lnTo>
                  <a:lnTo>
                    <a:pt x="1" y="47"/>
                  </a:lnTo>
                  <a:lnTo>
                    <a:pt x="0" y="58"/>
                  </a:lnTo>
                  <a:lnTo>
                    <a:pt x="62" y="59"/>
                  </a:lnTo>
                  <a:lnTo>
                    <a:pt x="62" y="51"/>
                  </a:lnTo>
                  <a:lnTo>
                    <a:pt x="61" y="39"/>
                  </a:lnTo>
                  <a:lnTo>
                    <a:pt x="59" y="28"/>
                  </a:lnTo>
                  <a:lnTo>
                    <a:pt x="55" y="17"/>
                  </a:lnTo>
                  <a:lnTo>
                    <a:pt x="49" y="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8" name="Forme libre 77"/>
            <p:cNvSpPr>
              <a:spLocks/>
            </p:cNvSpPr>
            <p:nvPr/>
          </p:nvSpPr>
          <p:spPr bwMode="auto">
            <a:xfrm>
              <a:off x="3808247" y="3676650"/>
              <a:ext cx="73025" cy="4763"/>
            </a:xfrm>
            <a:custGeom>
              <a:avLst/>
              <a:gdLst>
                <a:gd name="T0" fmla="*/ 0 w 93"/>
                <a:gd name="T1" fmla="*/ 0 h 7"/>
                <a:gd name="T2" fmla="*/ 42 w 93"/>
                <a:gd name="T3" fmla="*/ 1 h 7"/>
                <a:gd name="T4" fmla="*/ 92 w 93"/>
                <a:gd name="T5" fmla="*/ 1 h 7"/>
                <a:gd name="T6" fmla="*/ 93 w 93"/>
                <a:gd name="T7" fmla="*/ 7 h 7"/>
                <a:gd name="T8" fmla="*/ 42 w 93"/>
                <a:gd name="T9" fmla="*/ 7 h 7"/>
                <a:gd name="T10" fmla="*/ 0 w 93"/>
                <a:gd name="T11" fmla="*/ 5 h 7"/>
                <a:gd name="T12" fmla="*/ 0 w 9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7">
                  <a:moveTo>
                    <a:pt x="0" y="0"/>
                  </a:moveTo>
                  <a:lnTo>
                    <a:pt x="42" y="1"/>
                  </a:lnTo>
                  <a:lnTo>
                    <a:pt x="92" y="1"/>
                  </a:lnTo>
                  <a:lnTo>
                    <a:pt x="93" y="7"/>
                  </a:lnTo>
                  <a:lnTo>
                    <a:pt x="42" y="7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9" name="Forme libre 78"/>
            <p:cNvSpPr>
              <a:spLocks/>
            </p:cNvSpPr>
            <p:nvPr/>
          </p:nvSpPr>
          <p:spPr bwMode="auto">
            <a:xfrm>
              <a:off x="3817772" y="3687762"/>
              <a:ext cx="26988" cy="53975"/>
            </a:xfrm>
            <a:custGeom>
              <a:avLst/>
              <a:gdLst>
                <a:gd name="T0" fmla="*/ 1 w 33"/>
                <a:gd name="T1" fmla="*/ 1 h 67"/>
                <a:gd name="T2" fmla="*/ 0 w 33"/>
                <a:gd name="T3" fmla="*/ 67 h 67"/>
                <a:gd name="T4" fmla="*/ 9 w 33"/>
                <a:gd name="T5" fmla="*/ 66 h 67"/>
                <a:gd name="T6" fmla="*/ 10 w 33"/>
                <a:gd name="T7" fmla="*/ 16 h 67"/>
                <a:gd name="T8" fmla="*/ 15 w 33"/>
                <a:gd name="T9" fmla="*/ 9 h 67"/>
                <a:gd name="T10" fmla="*/ 19 w 33"/>
                <a:gd name="T11" fmla="*/ 6 h 67"/>
                <a:gd name="T12" fmla="*/ 23 w 33"/>
                <a:gd name="T13" fmla="*/ 9 h 67"/>
                <a:gd name="T14" fmla="*/ 25 w 33"/>
                <a:gd name="T15" fmla="*/ 16 h 67"/>
                <a:gd name="T16" fmla="*/ 24 w 33"/>
                <a:gd name="T17" fmla="*/ 66 h 67"/>
                <a:gd name="T18" fmla="*/ 32 w 33"/>
                <a:gd name="T19" fmla="*/ 64 h 67"/>
                <a:gd name="T20" fmla="*/ 33 w 33"/>
                <a:gd name="T21" fmla="*/ 0 h 67"/>
                <a:gd name="T22" fmla="*/ 1 w 33"/>
                <a:gd name="T23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67">
                  <a:moveTo>
                    <a:pt x="1" y="1"/>
                  </a:moveTo>
                  <a:lnTo>
                    <a:pt x="0" y="67"/>
                  </a:lnTo>
                  <a:lnTo>
                    <a:pt x="9" y="66"/>
                  </a:lnTo>
                  <a:lnTo>
                    <a:pt x="10" y="16"/>
                  </a:lnTo>
                  <a:lnTo>
                    <a:pt x="15" y="9"/>
                  </a:lnTo>
                  <a:lnTo>
                    <a:pt x="19" y="6"/>
                  </a:lnTo>
                  <a:lnTo>
                    <a:pt x="23" y="9"/>
                  </a:lnTo>
                  <a:lnTo>
                    <a:pt x="25" y="16"/>
                  </a:lnTo>
                  <a:lnTo>
                    <a:pt x="24" y="66"/>
                  </a:lnTo>
                  <a:lnTo>
                    <a:pt x="32" y="64"/>
                  </a:lnTo>
                  <a:lnTo>
                    <a:pt x="33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0" name="Forme libre 79"/>
            <p:cNvSpPr>
              <a:spLocks/>
            </p:cNvSpPr>
            <p:nvPr/>
          </p:nvSpPr>
          <p:spPr bwMode="auto">
            <a:xfrm>
              <a:off x="3852697" y="3689350"/>
              <a:ext cx="17463" cy="50800"/>
            </a:xfrm>
            <a:custGeom>
              <a:avLst/>
              <a:gdLst>
                <a:gd name="T0" fmla="*/ 0 w 20"/>
                <a:gd name="T1" fmla="*/ 8 h 63"/>
                <a:gd name="T2" fmla="*/ 3 w 20"/>
                <a:gd name="T3" fmla="*/ 7 h 63"/>
                <a:gd name="T4" fmla="*/ 7 w 20"/>
                <a:gd name="T5" fmla="*/ 7 h 63"/>
                <a:gd name="T6" fmla="*/ 10 w 20"/>
                <a:gd name="T7" fmla="*/ 8 h 63"/>
                <a:gd name="T8" fmla="*/ 14 w 20"/>
                <a:gd name="T9" fmla="*/ 11 h 63"/>
                <a:gd name="T10" fmla="*/ 14 w 20"/>
                <a:gd name="T11" fmla="*/ 63 h 63"/>
                <a:gd name="T12" fmla="*/ 19 w 20"/>
                <a:gd name="T13" fmla="*/ 63 h 63"/>
                <a:gd name="T14" fmla="*/ 20 w 20"/>
                <a:gd name="T15" fmla="*/ 0 h 63"/>
                <a:gd name="T16" fmla="*/ 0 w 20"/>
                <a:gd name="T17" fmla="*/ 0 h 63"/>
                <a:gd name="T18" fmla="*/ 0 w 20"/>
                <a:gd name="T19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63">
                  <a:moveTo>
                    <a:pt x="0" y="8"/>
                  </a:moveTo>
                  <a:lnTo>
                    <a:pt x="3" y="7"/>
                  </a:lnTo>
                  <a:lnTo>
                    <a:pt x="7" y="7"/>
                  </a:lnTo>
                  <a:lnTo>
                    <a:pt x="10" y="8"/>
                  </a:lnTo>
                  <a:lnTo>
                    <a:pt x="14" y="11"/>
                  </a:lnTo>
                  <a:lnTo>
                    <a:pt x="14" y="63"/>
                  </a:lnTo>
                  <a:lnTo>
                    <a:pt x="19" y="63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1" name="Forme libre 80"/>
            <p:cNvSpPr>
              <a:spLocks/>
            </p:cNvSpPr>
            <p:nvPr/>
          </p:nvSpPr>
          <p:spPr bwMode="auto">
            <a:xfrm>
              <a:off x="3881272" y="3713162"/>
              <a:ext cx="3175" cy="26988"/>
            </a:xfrm>
            <a:custGeom>
              <a:avLst/>
              <a:gdLst>
                <a:gd name="T0" fmla="*/ 0 w 6"/>
                <a:gd name="T1" fmla="*/ 0 h 33"/>
                <a:gd name="T2" fmla="*/ 0 w 6"/>
                <a:gd name="T3" fmla="*/ 33 h 33"/>
                <a:gd name="T4" fmla="*/ 6 w 6"/>
                <a:gd name="T5" fmla="*/ 32 h 33"/>
                <a:gd name="T6" fmla="*/ 6 w 6"/>
                <a:gd name="T7" fmla="*/ 6 h 33"/>
                <a:gd name="T8" fmla="*/ 0 w 6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3">
                  <a:moveTo>
                    <a:pt x="0" y="0"/>
                  </a:moveTo>
                  <a:lnTo>
                    <a:pt x="0" y="33"/>
                  </a:lnTo>
                  <a:lnTo>
                    <a:pt x="6" y="32"/>
                  </a:lnTo>
                  <a:lnTo>
                    <a:pt x="6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2" name="Forme libre 81"/>
            <p:cNvSpPr>
              <a:spLocks/>
            </p:cNvSpPr>
            <p:nvPr/>
          </p:nvSpPr>
          <p:spPr bwMode="auto">
            <a:xfrm>
              <a:off x="3805072" y="3741737"/>
              <a:ext cx="60325" cy="14288"/>
            </a:xfrm>
            <a:custGeom>
              <a:avLst/>
              <a:gdLst>
                <a:gd name="T0" fmla="*/ 0 w 75"/>
                <a:gd name="T1" fmla="*/ 0 h 19"/>
                <a:gd name="T2" fmla="*/ 0 w 75"/>
                <a:gd name="T3" fmla="*/ 17 h 19"/>
                <a:gd name="T4" fmla="*/ 75 w 75"/>
                <a:gd name="T5" fmla="*/ 19 h 19"/>
                <a:gd name="T6" fmla="*/ 75 w 75"/>
                <a:gd name="T7" fmla="*/ 2 h 19"/>
                <a:gd name="T8" fmla="*/ 0 w 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9">
                  <a:moveTo>
                    <a:pt x="0" y="0"/>
                  </a:moveTo>
                  <a:lnTo>
                    <a:pt x="0" y="17"/>
                  </a:lnTo>
                  <a:lnTo>
                    <a:pt x="75" y="19"/>
                  </a:lnTo>
                  <a:lnTo>
                    <a:pt x="7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3" name="Forme libre 82"/>
            <p:cNvSpPr>
              <a:spLocks/>
            </p:cNvSpPr>
            <p:nvPr/>
          </p:nvSpPr>
          <p:spPr bwMode="auto">
            <a:xfrm>
              <a:off x="3816184" y="3763962"/>
              <a:ext cx="55563" cy="9525"/>
            </a:xfrm>
            <a:custGeom>
              <a:avLst/>
              <a:gdLst>
                <a:gd name="T0" fmla="*/ 0 w 71"/>
                <a:gd name="T1" fmla="*/ 1 h 14"/>
                <a:gd name="T2" fmla="*/ 0 w 71"/>
                <a:gd name="T3" fmla="*/ 13 h 14"/>
                <a:gd name="T4" fmla="*/ 71 w 71"/>
                <a:gd name="T5" fmla="*/ 14 h 14"/>
                <a:gd name="T6" fmla="*/ 71 w 71"/>
                <a:gd name="T7" fmla="*/ 1 h 14"/>
                <a:gd name="T8" fmla="*/ 64 w 71"/>
                <a:gd name="T9" fmla="*/ 1 h 14"/>
                <a:gd name="T10" fmla="*/ 64 w 71"/>
                <a:gd name="T11" fmla="*/ 7 h 14"/>
                <a:gd name="T12" fmla="*/ 52 w 71"/>
                <a:gd name="T13" fmla="*/ 7 h 14"/>
                <a:gd name="T14" fmla="*/ 53 w 71"/>
                <a:gd name="T15" fmla="*/ 1 h 14"/>
                <a:gd name="T16" fmla="*/ 42 w 71"/>
                <a:gd name="T17" fmla="*/ 2 h 14"/>
                <a:gd name="T18" fmla="*/ 42 w 71"/>
                <a:gd name="T19" fmla="*/ 6 h 14"/>
                <a:gd name="T20" fmla="*/ 28 w 71"/>
                <a:gd name="T21" fmla="*/ 6 h 14"/>
                <a:gd name="T22" fmla="*/ 28 w 71"/>
                <a:gd name="T23" fmla="*/ 0 h 14"/>
                <a:gd name="T24" fmla="*/ 20 w 71"/>
                <a:gd name="T25" fmla="*/ 0 h 14"/>
                <a:gd name="T26" fmla="*/ 20 w 71"/>
                <a:gd name="T27" fmla="*/ 7 h 14"/>
                <a:gd name="T28" fmla="*/ 12 w 71"/>
                <a:gd name="T29" fmla="*/ 7 h 14"/>
                <a:gd name="T30" fmla="*/ 12 w 71"/>
                <a:gd name="T31" fmla="*/ 0 h 14"/>
                <a:gd name="T32" fmla="*/ 9 w 71"/>
                <a:gd name="T33" fmla="*/ 0 h 14"/>
                <a:gd name="T34" fmla="*/ 9 w 71"/>
                <a:gd name="T35" fmla="*/ 7 h 14"/>
                <a:gd name="T36" fmla="*/ 3 w 71"/>
                <a:gd name="T37" fmla="*/ 7 h 14"/>
                <a:gd name="T38" fmla="*/ 3 w 71"/>
                <a:gd name="T39" fmla="*/ 1 h 14"/>
                <a:gd name="T40" fmla="*/ 0 w 71"/>
                <a:gd name="T4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4">
                  <a:moveTo>
                    <a:pt x="0" y="1"/>
                  </a:moveTo>
                  <a:lnTo>
                    <a:pt x="0" y="13"/>
                  </a:lnTo>
                  <a:lnTo>
                    <a:pt x="71" y="14"/>
                  </a:lnTo>
                  <a:lnTo>
                    <a:pt x="71" y="1"/>
                  </a:lnTo>
                  <a:lnTo>
                    <a:pt x="64" y="1"/>
                  </a:lnTo>
                  <a:lnTo>
                    <a:pt x="64" y="7"/>
                  </a:lnTo>
                  <a:lnTo>
                    <a:pt x="52" y="7"/>
                  </a:lnTo>
                  <a:lnTo>
                    <a:pt x="53" y="1"/>
                  </a:lnTo>
                  <a:lnTo>
                    <a:pt x="42" y="2"/>
                  </a:lnTo>
                  <a:lnTo>
                    <a:pt x="42" y="6"/>
                  </a:lnTo>
                  <a:lnTo>
                    <a:pt x="28" y="6"/>
                  </a:lnTo>
                  <a:lnTo>
                    <a:pt x="28" y="0"/>
                  </a:lnTo>
                  <a:lnTo>
                    <a:pt x="20" y="0"/>
                  </a:lnTo>
                  <a:lnTo>
                    <a:pt x="20" y="7"/>
                  </a:lnTo>
                  <a:lnTo>
                    <a:pt x="12" y="7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7"/>
                  </a:lnTo>
                  <a:lnTo>
                    <a:pt x="3" y="7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4" name="Forme libre 83"/>
            <p:cNvSpPr>
              <a:spLocks/>
            </p:cNvSpPr>
            <p:nvPr/>
          </p:nvSpPr>
          <p:spPr bwMode="auto">
            <a:xfrm>
              <a:off x="3811422" y="3776662"/>
              <a:ext cx="50800" cy="190500"/>
            </a:xfrm>
            <a:custGeom>
              <a:avLst/>
              <a:gdLst>
                <a:gd name="T0" fmla="*/ 4 w 63"/>
                <a:gd name="T1" fmla="*/ 0 h 241"/>
                <a:gd name="T2" fmla="*/ 0 w 63"/>
                <a:gd name="T3" fmla="*/ 241 h 241"/>
                <a:gd name="T4" fmla="*/ 16 w 63"/>
                <a:gd name="T5" fmla="*/ 241 h 241"/>
                <a:gd name="T6" fmla="*/ 16 w 63"/>
                <a:gd name="T7" fmla="*/ 208 h 241"/>
                <a:gd name="T8" fmla="*/ 36 w 63"/>
                <a:gd name="T9" fmla="*/ 209 h 241"/>
                <a:gd name="T10" fmla="*/ 36 w 63"/>
                <a:gd name="T11" fmla="*/ 241 h 241"/>
                <a:gd name="T12" fmla="*/ 62 w 63"/>
                <a:gd name="T13" fmla="*/ 241 h 241"/>
                <a:gd name="T14" fmla="*/ 63 w 63"/>
                <a:gd name="T15" fmla="*/ 2 h 241"/>
                <a:gd name="T16" fmla="*/ 4 w 63"/>
                <a:gd name="T1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241">
                  <a:moveTo>
                    <a:pt x="4" y="0"/>
                  </a:moveTo>
                  <a:lnTo>
                    <a:pt x="0" y="241"/>
                  </a:lnTo>
                  <a:lnTo>
                    <a:pt x="16" y="241"/>
                  </a:lnTo>
                  <a:lnTo>
                    <a:pt x="16" y="208"/>
                  </a:lnTo>
                  <a:lnTo>
                    <a:pt x="36" y="209"/>
                  </a:lnTo>
                  <a:lnTo>
                    <a:pt x="36" y="241"/>
                  </a:lnTo>
                  <a:lnTo>
                    <a:pt x="62" y="241"/>
                  </a:lnTo>
                  <a:lnTo>
                    <a:pt x="63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5" name="Forme libre 84"/>
            <p:cNvSpPr>
              <a:spLocks/>
            </p:cNvSpPr>
            <p:nvPr/>
          </p:nvSpPr>
          <p:spPr bwMode="auto">
            <a:xfrm>
              <a:off x="3798722" y="3970337"/>
              <a:ext cx="76200" cy="12700"/>
            </a:xfrm>
            <a:custGeom>
              <a:avLst/>
              <a:gdLst>
                <a:gd name="T0" fmla="*/ 0 w 95"/>
                <a:gd name="T1" fmla="*/ 0 h 15"/>
                <a:gd name="T2" fmla="*/ 0 w 95"/>
                <a:gd name="T3" fmla="*/ 15 h 15"/>
                <a:gd name="T4" fmla="*/ 30 w 95"/>
                <a:gd name="T5" fmla="*/ 15 h 15"/>
                <a:gd name="T6" fmla="*/ 95 w 95"/>
                <a:gd name="T7" fmla="*/ 15 h 15"/>
                <a:gd name="T8" fmla="*/ 95 w 95"/>
                <a:gd name="T9" fmla="*/ 0 h 15"/>
                <a:gd name="T10" fmla="*/ 0 w 95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15">
                  <a:moveTo>
                    <a:pt x="0" y="0"/>
                  </a:moveTo>
                  <a:lnTo>
                    <a:pt x="0" y="15"/>
                  </a:lnTo>
                  <a:lnTo>
                    <a:pt x="30" y="15"/>
                  </a:lnTo>
                  <a:lnTo>
                    <a:pt x="95" y="15"/>
                  </a:lnTo>
                  <a:lnTo>
                    <a:pt x="9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6" name="Forme libre 85"/>
            <p:cNvSpPr>
              <a:spLocks/>
            </p:cNvSpPr>
            <p:nvPr/>
          </p:nvSpPr>
          <p:spPr bwMode="auto">
            <a:xfrm>
              <a:off x="3809834" y="3989387"/>
              <a:ext cx="55563" cy="188913"/>
            </a:xfrm>
            <a:custGeom>
              <a:avLst/>
              <a:gdLst>
                <a:gd name="T0" fmla="*/ 4 w 72"/>
                <a:gd name="T1" fmla="*/ 4 h 238"/>
                <a:gd name="T2" fmla="*/ 0 w 72"/>
                <a:gd name="T3" fmla="*/ 238 h 238"/>
                <a:gd name="T4" fmla="*/ 14 w 72"/>
                <a:gd name="T5" fmla="*/ 235 h 238"/>
                <a:gd name="T6" fmla="*/ 15 w 72"/>
                <a:gd name="T7" fmla="*/ 203 h 238"/>
                <a:gd name="T8" fmla="*/ 36 w 72"/>
                <a:gd name="T9" fmla="*/ 204 h 238"/>
                <a:gd name="T10" fmla="*/ 36 w 72"/>
                <a:gd name="T11" fmla="*/ 234 h 238"/>
                <a:gd name="T12" fmla="*/ 72 w 72"/>
                <a:gd name="T13" fmla="*/ 234 h 238"/>
                <a:gd name="T14" fmla="*/ 72 w 72"/>
                <a:gd name="T15" fmla="*/ 2 h 238"/>
                <a:gd name="T16" fmla="*/ 67 w 72"/>
                <a:gd name="T17" fmla="*/ 2 h 238"/>
                <a:gd name="T18" fmla="*/ 67 w 72"/>
                <a:gd name="T19" fmla="*/ 8 h 238"/>
                <a:gd name="T20" fmla="*/ 57 w 72"/>
                <a:gd name="T21" fmla="*/ 8 h 238"/>
                <a:gd name="T22" fmla="*/ 56 w 72"/>
                <a:gd name="T23" fmla="*/ 2 h 238"/>
                <a:gd name="T24" fmla="*/ 46 w 72"/>
                <a:gd name="T25" fmla="*/ 2 h 238"/>
                <a:gd name="T26" fmla="*/ 45 w 72"/>
                <a:gd name="T27" fmla="*/ 9 h 238"/>
                <a:gd name="T28" fmla="*/ 37 w 72"/>
                <a:gd name="T29" fmla="*/ 9 h 238"/>
                <a:gd name="T30" fmla="*/ 37 w 72"/>
                <a:gd name="T31" fmla="*/ 1 h 238"/>
                <a:gd name="T32" fmla="*/ 29 w 72"/>
                <a:gd name="T33" fmla="*/ 0 h 238"/>
                <a:gd name="T34" fmla="*/ 29 w 72"/>
                <a:gd name="T35" fmla="*/ 9 h 238"/>
                <a:gd name="T36" fmla="*/ 21 w 72"/>
                <a:gd name="T37" fmla="*/ 9 h 238"/>
                <a:gd name="T38" fmla="*/ 21 w 72"/>
                <a:gd name="T39" fmla="*/ 0 h 238"/>
                <a:gd name="T40" fmla="*/ 17 w 72"/>
                <a:gd name="T41" fmla="*/ 0 h 238"/>
                <a:gd name="T42" fmla="*/ 17 w 72"/>
                <a:gd name="T43" fmla="*/ 8 h 238"/>
                <a:gd name="T44" fmla="*/ 12 w 72"/>
                <a:gd name="T45" fmla="*/ 8 h 238"/>
                <a:gd name="T46" fmla="*/ 12 w 72"/>
                <a:gd name="T47" fmla="*/ 2 h 238"/>
                <a:gd name="T48" fmla="*/ 4 w 72"/>
                <a:gd name="T49" fmla="*/ 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2" h="238">
                  <a:moveTo>
                    <a:pt x="4" y="4"/>
                  </a:moveTo>
                  <a:lnTo>
                    <a:pt x="0" y="238"/>
                  </a:lnTo>
                  <a:lnTo>
                    <a:pt x="14" y="235"/>
                  </a:lnTo>
                  <a:lnTo>
                    <a:pt x="15" y="203"/>
                  </a:lnTo>
                  <a:lnTo>
                    <a:pt x="36" y="204"/>
                  </a:lnTo>
                  <a:lnTo>
                    <a:pt x="36" y="234"/>
                  </a:lnTo>
                  <a:lnTo>
                    <a:pt x="72" y="234"/>
                  </a:lnTo>
                  <a:lnTo>
                    <a:pt x="72" y="2"/>
                  </a:lnTo>
                  <a:lnTo>
                    <a:pt x="67" y="2"/>
                  </a:lnTo>
                  <a:lnTo>
                    <a:pt x="67" y="8"/>
                  </a:lnTo>
                  <a:lnTo>
                    <a:pt x="57" y="8"/>
                  </a:lnTo>
                  <a:lnTo>
                    <a:pt x="56" y="2"/>
                  </a:lnTo>
                  <a:lnTo>
                    <a:pt x="46" y="2"/>
                  </a:lnTo>
                  <a:lnTo>
                    <a:pt x="45" y="9"/>
                  </a:lnTo>
                  <a:lnTo>
                    <a:pt x="37" y="9"/>
                  </a:lnTo>
                  <a:lnTo>
                    <a:pt x="37" y="1"/>
                  </a:lnTo>
                  <a:lnTo>
                    <a:pt x="29" y="0"/>
                  </a:lnTo>
                  <a:lnTo>
                    <a:pt x="29" y="9"/>
                  </a:lnTo>
                  <a:lnTo>
                    <a:pt x="21" y="9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7" y="8"/>
                  </a:lnTo>
                  <a:lnTo>
                    <a:pt x="12" y="8"/>
                  </a:lnTo>
                  <a:lnTo>
                    <a:pt x="12" y="2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7" name="Rectangle 86"/>
            <p:cNvSpPr>
              <a:spLocks noChangeArrowheads="1"/>
            </p:cNvSpPr>
            <p:nvPr/>
          </p:nvSpPr>
          <p:spPr bwMode="auto">
            <a:xfrm>
              <a:off x="3790784" y="4181475"/>
              <a:ext cx="85725" cy="1111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8" name="Forme libre 87"/>
            <p:cNvSpPr>
              <a:spLocks/>
            </p:cNvSpPr>
            <p:nvPr/>
          </p:nvSpPr>
          <p:spPr bwMode="auto">
            <a:xfrm>
              <a:off x="3798722" y="4202112"/>
              <a:ext cx="77788" cy="303213"/>
            </a:xfrm>
            <a:custGeom>
              <a:avLst/>
              <a:gdLst>
                <a:gd name="T0" fmla="*/ 9 w 99"/>
                <a:gd name="T1" fmla="*/ 8 h 383"/>
                <a:gd name="T2" fmla="*/ 0 w 99"/>
                <a:gd name="T3" fmla="*/ 383 h 383"/>
                <a:gd name="T4" fmla="*/ 99 w 99"/>
                <a:gd name="T5" fmla="*/ 383 h 383"/>
                <a:gd name="T6" fmla="*/ 96 w 99"/>
                <a:gd name="T7" fmla="*/ 0 h 383"/>
                <a:gd name="T8" fmla="*/ 84 w 99"/>
                <a:gd name="T9" fmla="*/ 2 h 383"/>
                <a:gd name="T10" fmla="*/ 84 w 99"/>
                <a:gd name="T11" fmla="*/ 9 h 383"/>
                <a:gd name="T12" fmla="*/ 72 w 99"/>
                <a:gd name="T13" fmla="*/ 10 h 383"/>
                <a:gd name="T14" fmla="*/ 72 w 99"/>
                <a:gd name="T15" fmla="*/ 1 h 383"/>
                <a:gd name="T16" fmla="*/ 59 w 99"/>
                <a:gd name="T17" fmla="*/ 1 h 383"/>
                <a:gd name="T18" fmla="*/ 59 w 99"/>
                <a:gd name="T19" fmla="*/ 9 h 383"/>
                <a:gd name="T20" fmla="*/ 46 w 99"/>
                <a:gd name="T21" fmla="*/ 9 h 383"/>
                <a:gd name="T22" fmla="*/ 47 w 99"/>
                <a:gd name="T23" fmla="*/ 1 h 383"/>
                <a:gd name="T24" fmla="*/ 33 w 99"/>
                <a:gd name="T25" fmla="*/ 0 h 383"/>
                <a:gd name="T26" fmla="*/ 33 w 99"/>
                <a:gd name="T27" fmla="*/ 10 h 383"/>
                <a:gd name="T28" fmla="*/ 27 w 99"/>
                <a:gd name="T29" fmla="*/ 8 h 383"/>
                <a:gd name="T30" fmla="*/ 26 w 99"/>
                <a:gd name="T31" fmla="*/ 1 h 383"/>
                <a:gd name="T32" fmla="*/ 16 w 99"/>
                <a:gd name="T33" fmla="*/ 1 h 383"/>
                <a:gd name="T34" fmla="*/ 9 w 99"/>
                <a:gd name="T35" fmla="*/ 8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383">
                  <a:moveTo>
                    <a:pt x="9" y="8"/>
                  </a:moveTo>
                  <a:lnTo>
                    <a:pt x="0" y="383"/>
                  </a:lnTo>
                  <a:lnTo>
                    <a:pt x="99" y="383"/>
                  </a:lnTo>
                  <a:lnTo>
                    <a:pt x="96" y="0"/>
                  </a:lnTo>
                  <a:lnTo>
                    <a:pt x="84" y="2"/>
                  </a:lnTo>
                  <a:lnTo>
                    <a:pt x="84" y="9"/>
                  </a:lnTo>
                  <a:lnTo>
                    <a:pt x="72" y="10"/>
                  </a:lnTo>
                  <a:lnTo>
                    <a:pt x="72" y="1"/>
                  </a:lnTo>
                  <a:lnTo>
                    <a:pt x="59" y="1"/>
                  </a:lnTo>
                  <a:lnTo>
                    <a:pt x="59" y="9"/>
                  </a:lnTo>
                  <a:lnTo>
                    <a:pt x="46" y="9"/>
                  </a:lnTo>
                  <a:lnTo>
                    <a:pt x="47" y="1"/>
                  </a:lnTo>
                  <a:lnTo>
                    <a:pt x="33" y="0"/>
                  </a:lnTo>
                  <a:lnTo>
                    <a:pt x="33" y="10"/>
                  </a:lnTo>
                  <a:lnTo>
                    <a:pt x="27" y="8"/>
                  </a:lnTo>
                  <a:lnTo>
                    <a:pt x="26" y="1"/>
                  </a:lnTo>
                  <a:lnTo>
                    <a:pt x="16" y="1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9" name="Forme libre 88"/>
            <p:cNvSpPr>
              <a:spLocks/>
            </p:cNvSpPr>
            <p:nvPr/>
          </p:nvSpPr>
          <p:spPr bwMode="auto">
            <a:xfrm>
              <a:off x="3852697" y="3627437"/>
              <a:ext cx="28575" cy="47625"/>
            </a:xfrm>
            <a:custGeom>
              <a:avLst/>
              <a:gdLst>
                <a:gd name="T0" fmla="*/ 0 w 34"/>
                <a:gd name="T1" fmla="*/ 0 h 60"/>
                <a:gd name="T2" fmla="*/ 5 w 34"/>
                <a:gd name="T3" fmla="*/ 15 h 60"/>
                <a:gd name="T4" fmla="*/ 9 w 34"/>
                <a:gd name="T5" fmla="*/ 29 h 60"/>
                <a:gd name="T6" fmla="*/ 11 w 34"/>
                <a:gd name="T7" fmla="*/ 42 h 60"/>
                <a:gd name="T8" fmla="*/ 11 w 34"/>
                <a:gd name="T9" fmla="*/ 58 h 60"/>
                <a:gd name="T10" fmla="*/ 34 w 34"/>
                <a:gd name="T11" fmla="*/ 60 h 60"/>
                <a:gd name="T12" fmla="*/ 30 w 34"/>
                <a:gd name="T13" fmla="*/ 43 h 60"/>
                <a:gd name="T14" fmla="*/ 26 w 34"/>
                <a:gd name="T15" fmla="*/ 29 h 60"/>
                <a:gd name="T16" fmla="*/ 20 w 34"/>
                <a:gd name="T17" fmla="*/ 16 h 60"/>
                <a:gd name="T18" fmla="*/ 10 w 34"/>
                <a:gd name="T19" fmla="*/ 3 h 60"/>
                <a:gd name="T20" fmla="*/ 0 w 34"/>
                <a:gd name="T2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60">
                  <a:moveTo>
                    <a:pt x="0" y="0"/>
                  </a:moveTo>
                  <a:lnTo>
                    <a:pt x="5" y="15"/>
                  </a:lnTo>
                  <a:lnTo>
                    <a:pt x="9" y="29"/>
                  </a:lnTo>
                  <a:lnTo>
                    <a:pt x="11" y="42"/>
                  </a:lnTo>
                  <a:lnTo>
                    <a:pt x="11" y="58"/>
                  </a:lnTo>
                  <a:lnTo>
                    <a:pt x="34" y="60"/>
                  </a:lnTo>
                  <a:lnTo>
                    <a:pt x="30" y="43"/>
                  </a:lnTo>
                  <a:lnTo>
                    <a:pt x="26" y="29"/>
                  </a:lnTo>
                  <a:lnTo>
                    <a:pt x="20" y="16"/>
                  </a:lnTo>
                  <a:lnTo>
                    <a:pt x="1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0" name="Forme libre 89"/>
            <p:cNvSpPr>
              <a:spLocks/>
            </p:cNvSpPr>
            <p:nvPr/>
          </p:nvSpPr>
          <p:spPr bwMode="auto">
            <a:xfrm>
              <a:off x="3857459" y="3741737"/>
              <a:ext cx="17463" cy="14288"/>
            </a:xfrm>
            <a:custGeom>
              <a:avLst/>
              <a:gdLst>
                <a:gd name="T0" fmla="*/ 0 w 22"/>
                <a:gd name="T1" fmla="*/ 0 h 17"/>
                <a:gd name="T2" fmla="*/ 22 w 22"/>
                <a:gd name="T3" fmla="*/ 0 h 17"/>
                <a:gd name="T4" fmla="*/ 22 w 22"/>
                <a:gd name="T5" fmla="*/ 16 h 17"/>
                <a:gd name="T6" fmla="*/ 10 w 22"/>
                <a:gd name="T7" fmla="*/ 17 h 17"/>
                <a:gd name="T8" fmla="*/ 0 w 22"/>
                <a:gd name="T9" fmla="*/ 17 h 17"/>
                <a:gd name="T10" fmla="*/ 0 w 22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7">
                  <a:moveTo>
                    <a:pt x="0" y="0"/>
                  </a:moveTo>
                  <a:lnTo>
                    <a:pt x="22" y="0"/>
                  </a:lnTo>
                  <a:lnTo>
                    <a:pt x="22" y="16"/>
                  </a:lnTo>
                  <a:lnTo>
                    <a:pt x="10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1" name="Forme libre 90"/>
            <p:cNvSpPr>
              <a:spLocks/>
            </p:cNvSpPr>
            <p:nvPr/>
          </p:nvSpPr>
          <p:spPr bwMode="auto">
            <a:xfrm>
              <a:off x="3868572" y="3763962"/>
              <a:ext cx="7938" cy="7938"/>
            </a:xfrm>
            <a:custGeom>
              <a:avLst/>
              <a:gdLst>
                <a:gd name="T0" fmla="*/ 1 w 11"/>
                <a:gd name="T1" fmla="*/ 0 h 11"/>
                <a:gd name="T2" fmla="*/ 11 w 11"/>
                <a:gd name="T3" fmla="*/ 0 h 11"/>
                <a:gd name="T4" fmla="*/ 11 w 11"/>
                <a:gd name="T5" fmla="*/ 11 h 11"/>
                <a:gd name="T6" fmla="*/ 0 w 11"/>
                <a:gd name="T7" fmla="*/ 11 h 11"/>
                <a:gd name="T8" fmla="*/ 1 w 1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0"/>
                  </a:moveTo>
                  <a:lnTo>
                    <a:pt x="11" y="0"/>
                  </a:lnTo>
                  <a:lnTo>
                    <a:pt x="11" y="11"/>
                  </a:lnTo>
                  <a:lnTo>
                    <a:pt x="0" y="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2" name="Forme libre 91"/>
            <p:cNvSpPr>
              <a:spLocks/>
            </p:cNvSpPr>
            <p:nvPr/>
          </p:nvSpPr>
          <p:spPr bwMode="auto">
            <a:xfrm>
              <a:off x="3852697" y="3778250"/>
              <a:ext cx="22225" cy="188913"/>
            </a:xfrm>
            <a:custGeom>
              <a:avLst/>
              <a:gdLst>
                <a:gd name="T0" fmla="*/ 4 w 26"/>
                <a:gd name="T1" fmla="*/ 0 h 238"/>
                <a:gd name="T2" fmla="*/ 0 w 26"/>
                <a:gd name="T3" fmla="*/ 238 h 238"/>
                <a:gd name="T4" fmla="*/ 26 w 26"/>
                <a:gd name="T5" fmla="*/ 238 h 238"/>
                <a:gd name="T6" fmla="*/ 22 w 26"/>
                <a:gd name="T7" fmla="*/ 1 h 238"/>
                <a:gd name="T8" fmla="*/ 4 w 26"/>
                <a:gd name="T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38">
                  <a:moveTo>
                    <a:pt x="4" y="0"/>
                  </a:moveTo>
                  <a:lnTo>
                    <a:pt x="0" y="238"/>
                  </a:lnTo>
                  <a:lnTo>
                    <a:pt x="26" y="238"/>
                  </a:lnTo>
                  <a:lnTo>
                    <a:pt x="22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3" name="Forme libre 92"/>
            <p:cNvSpPr>
              <a:spLocks/>
            </p:cNvSpPr>
            <p:nvPr/>
          </p:nvSpPr>
          <p:spPr bwMode="auto">
            <a:xfrm>
              <a:off x="3857459" y="3989387"/>
              <a:ext cx="20638" cy="185738"/>
            </a:xfrm>
            <a:custGeom>
              <a:avLst/>
              <a:gdLst>
                <a:gd name="T0" fmla="*/ 0 w 27"/>
                <a:gd name="T1" fmla="*/ 2 h 233"/>
                <a:gd name="T2" fmla="*/ 1 w 27"/>
                <a:gd name="T3" fmla="*/ 233 h 233"/>
                <a:gd name="T4" fmla="*/ 27 w 27"/>
                <a:gd name="T5" fmla="*/ 233 h 233"/>
                <a:gd name="T6" fmla="*/ 22 w 27"/>
                <a:gd name="T7" fmla="*/ 0 h 233"/>
                <a:gd name="T8" fmla="*/ 0 w 27"/>
                <a:gd name="T9" fmla="*/ 2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3">
                  <a:moveTo>
                    <a:pt x="0" y="2"/>
                  </a:moveTo>
                  <a:lnTo>
                    <a:pt x="1" y="233"/>
                  </a:lnTo>
                  <a:lnTo>
                    <a:pt x="27" y="233"/>
                  </a:lnTo>
                  <a:lnTo>
                    <a:pt x="2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4" name="Forme libre 93"/>
            <p:cNvSpPr>
              <a:spLocks/>
            </p:cNvSpPr>
            <p:nvPr/>
          </p:nvSpPr>
          <p:spPr bwMode="auto">
            <a:xfrm>
              <a:off x="3865397" y="4202112"/>
              <a:ext cx="28575" cy="304800"/>
            </a:xfrm>
            <a:custGeom>
              <a:avLst/>
              <a:gdLst>
                <a:gd name="T0" fmla="*/ 0 w 35"/>
                <a:gd name="T1" fmla="*/ 0 h 384"/>
                <a:gd name="T2" fmla="*/ 6 w 35"/>
                <a:gd name="T3" fmla="*/ 384 h 384"/>
                <a:gd name="T4" fmla="*/ 35 w 35"/>
                <a:gd name="T5" fmla="*/ 384 h 384"/>
                <a:gd name="T6" fmla="*/ 21 w 35"/>
                <a:gd name="T7" fmla="*/ 0 h 384"/>
                <a:gd name="T8" fmla="*/ 0 w 35"/>
                <a:gd name="T9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84">
                  <a:moveTo>
                    <a:pt x="0" y="0"/>
                  </a:moveTo>
                  <a:lnTo>
                    <a:pt x="6" y="384"/>
                  </a:lnTo>
                  <a:lnTo>
                    <a:pt x="35" y="384"/>
                  </a:lnTo>
                  <a:lnTo>
                    <a:pt x="2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5" name="Forme libre 94"/>
            <p:cNvSpPr>
              <a:spLocks/>
            </p:cNvSpPr>
            <p:nvPr/>
          </p:nvSpPr>
          <p:spPr bwMode="auto">
            <a:xfrm>
              <a:off x="3860634" y="3971925"/>
              <a:ext cx="25400" cy="11113"/>
            </a:xfrm>
            <a:custGeom>
              <a:avLst/>
              <a:gdLst>
                <a:gd name="T0" fmla="*/ 6 w 32"/>
                <a:gd name="T1" fmla="*/ 0 h 13"/>
                <a:gd name="T2" fmla="*/ 32 w 32"/>
                <a:gd name="T3" fmla="*/ 0 h 13"/>
                <a:gd name="T4" fmla="*/ 32 w 32"/>
                <a:gd name="T5" fmla="*/ 13 h 13"/>
                <a:gd name="T6" fmla="*/ 0 w 32"/>
                <a:gd name="T7" fmla="*/ 12 h 13"/>
                <a:gd name="T8" fmla="*/ 6 w 3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6" y="0"/>
                  </a:moveTo>
                  <a:lnTo>
                    <a:pt x="32" y="0"/>
                  </a:lnTo>
                  <a:lnTo>
                    <a:pt x="32" y="13"/>
                  </a:lnTo>
                  <a:lnTo>
                    <a:pt x="0" y="1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6" name="Forme libre 95"/>
            <p:cNvSpPr>
              <a:spLocks/>
            </p:cNvSpPr>
            <p:nvPr/>
          </p:nvSpPr>
          <p:spPr bwMode="auto">
            <a:xfrm>
              <a:off x="3870159" y="4181475"/>
              <a:ext cx="30163" cy="9525"/>
            </a:xfrm>
            <a:custGeom>
              <a:avLst/>
              <a:gdLst>
                <a:gd name="T0" fmla="*/ 3 w 38"/>
                <a:gd name="T1" fmla="*/ 0 h 14"/>
                <a:gd name="T2" fmla="*/ 38 w 38"/>
                <a:gd name="T3" fmla="*/ 0 h 14"/>
                <a:gd name="T4" fmla="*/ 38 w 38"/>
                <a:gd name="T5" fmla="*/ 13 h 14"/>
                <a:gd name="T6" fmla="*/ 0 w 38"/>
                <a:gd name="T7" fmla="*/ 14 h 14"/>
                <a:gd name="T8" fmla="*/ 3 w 3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4">
                  <a:moveTo>
                    <a:pt x="3" y="0"/>
                  </a:moveTo>
                  <a:lnTo>
                    <a:pt x="38" y="0"/>
                  </a:lnTo>
                  <a:lnTo>
                    <a:pt x="38" y="13"/>
                  </a:lnTo>
                  <a:lnTo>
                    <a:pt x="0" y="1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7" name="Forme libre 96"/>
            <p:cNvSpPr>
              <a:spLocks/>
            </p:cNvSpPr>
            <p:nvPr/>
          </p:nvSpPr>
          <p:spPr bwMode="auto">
            <a:xfrm>
              <a:off x="2142959" y="3730625"/>
              <a:ext cx="134938" cy="711200"/>
            </a:xfrm>
            <a:custGeom>
              <a:avLst/>
              <a:gdLst>
                <a:gd name="T0" fmla="*/ 10 w 170"/>
                <a:gd name="T1" fmla="*/ 894 h 896"/>
                <a:gd name="T2" fmla="*/ 22 w 170"/>
                <a:gd name="T3" fmla="*/ 584 h 896"/>
                <a:gd name="T4" fmla="*/ 0 w 170"/>
                <a:gd name="T5" fmla="*/ 573 h 896"/>
                <a:gd name="T6" fmla="*/ 0 w 170"/>
                <a:gd name="T7" fmla="*/ 564 h 896"/>
                <a:gd name="T8" fmla="*/ 25 w 170"/>
                <a:gd name="T9" fmla="*/ 556 h 896"/>
                <a:gd name="T10" fmla="*/ 28 w 170"/>
                <a:gd name="T11" fmla="*/ 318 h 896"/>
                <a:gd name="T12" fmla="*/ 11 w 170"/>
                <a:gd name="T13" fmla="*/ 309 h 896"/>
                <a:gd name="T14" fmla="*/ 10 w 170"/>
                <a:gd name="T15" fmla="*/ 294 h 896"/>
                <a:gd name="T16" fmla="*/ 28 w 170"/>
                <a:gd name="T17" fmla="*/ 294 h 896"/>
                <a:gd name="T18" fmla="*/ 32 w 170"/>
                <a:gd name="T19" fmla="*/ 33 h 896"/>
                <a:gd name="T20" fmla="*/ 19 w 170"/>
                <a:gd name="T21" fmla="*/ 23 h 896"/>
                <a:gd name="T22" fmla="*/ 22 w 170"/>
                <a:gd name="T23" fmla="*/ 3 h 896"/>
                <a:gd name="T24" fmla="*/ 48 w 170"/>
                <a:gd name="T25" fmla="*/ 0 h 896"/>
                <a:gd name="T26" fmla="*/ 96 w 170"/>
                <a:gd name="T27" fmla="*/ 1 h 896"/>
                <a:gd name="T28" fmla="*/ 142 w 170"/>
                <a:gd name="T29" fmla="*/ 4 h 896"/>
                <a:gd name="T30" fmla="*/ 141 w 170"/>
                <a:gd name="T31" fmla="*/ 30 h 896"/>
                <a:gd name="T32" fmla="*/ 132 w 170"/>
                <a:gd name="T33" fmla="*/ 36 h 896"/>
                <a:gd name="T34" fmla="*/ 138 w 170"/>
                <a:gd name="T35" fmla="*/ 285 h 896"/>
                <a:gd name="T36" fmla="*/ 139 w 170"/>
                <a:gd name="T37" fmla="*/ 295 h 896"/>
                <a:gd name="T38" fmla="*/ 160 w 170"/>
                <a:gd name="T39" fmla="*/ 297 h 896"/>
                <a:gd name="T40" fmla="*/ 160 w 170"/>
                <a:gd name="T41" fmla="*/ 316 h 896"/>
                <a:gd name="T42" fmla="*/ 140 w 170"/>
                <a:gd name="T43" fmla="*/ 320 h 896"/>
                <a:gd name="T44" fmla="*/ 149 w 170"/>
                <a:gd name="T45" fmla="*/ 552 h 896"/>
                <a:gd name="T46" fmla="*/ 168 w 170"/>
                <a:gd name="T47" fmla="*/ 559 h 896"/>
                <a:gd name="T48" fmla="*/ 170 w 170"/>
                <a:gd name="T49" fmla="*/ 575 h 896"/>
                <a:gd name="T50" fmla="*/ 153 w 170"/>
                <a:gd name="T51" fmla="*/ 586 h 896"/>
                <a:gd name="T52" fmla="*/ 161 w 170"/>
                <a:gd name="T53" fmla="*/ 896 h 896"/>
                <a:gd name="T54" fmla="*/ 10 w 170"/>
                <a:gd name="T55" fmla="*/ 894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0" h="896">
                  <a:moveTo>
                    <a:pt x="10" y="894"/>
                  </a:moveTo>
                  <a:lnTo>
                    <a:pt x="22" y="584"/>
                  </a:lnTo>
                  <a:lnTo>
                    <a:pt x="0" y="573"/>
                  </a:lnTo>
                  <a:lnTo>
                    <a:pt x="0" y="564"/>
                  </a:lnTo>
                  <a:lnTo>
                    <a:pt x="25" y="556"/>
                  </a:lnTo>
                  <a:lnTo>
                    <a:pt x="28" y="318"/>
                  </a:lnTo>
                  <a:lnTo>
                    <a:pt x="11" y="309"/>
                  </a:lnTo>
                  <a:lnTo>
                    <a:pt x="10" y="294"/>
                  </a:lnTo>
                  <a:lnTo>
                    <a:pt x="28" y="294"/>
                  </a:lnTo>
                  <a:lnTo>
                    <a:pt x="32" y="33"/>
                  </a:lnTo>
                  <a:lnTo>
                    <a:pt x="19" y="23"/>
                  </a:lnTo>
                  <a:lnTo>
                    <a:pt x="22" y="3"/>
                  </a:lnTo>
                  <a:lnTo>
                    <a:pt x="48" y="0"/>
                  </a:lnTo>
                  <a:lnTo>
                    <a:pt x="96" y="1"/>
                  </a:lnTo>
                  <a:lnTo>
                    <a:pt x="142" y="4"/>
                  </a:lnTo>
                  <a:lnTo>
                    <a:pt x="141" y="30"/>
                  </a:lnTo>
                  <a:lnTo>
                    <a:pt x="132" y="36"/>
                  </a:lnTo>
                  <a:lnTo>
                    <a:pt x="138" y="285"/>
                  </a:lnTo>
                  <a:lnTo>
                    <a:pt x="139" y="295"/>
                  </a:lnTo>
                  <a:lnTo>
                    <a:pt x="160" y="297"/>
                  </a:lnTo>
                  <a:lnTo>
                    <a:pt x="160" y="316"/>
                  </a:lnTo>
                  <a:lnTo>
                    <a:pt x="140" y="320"/>
                  </a:lnTo>
                  <a:lnTo>
                    <a:pt x="149" y="552"/>
                  </a:lnTo>
                  <a:lnTo>
                    <a:pt x="168" y="559"/>
                  </a:lnTo>
                  <a:lnTo>
                    <a:pt x="170" y="575"/>
                  </a:lnTo>
                  <a:lnTo>
                    <a:pt x="153" y="586"/>
                  </a:lnTo>
                  <a:lnTo>
                    <a:pt x="161" y="896"/>
                  </a:lnTo>
                  <a:lnTo>
                    <a:pt x="10" y="89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8" name="Forme libre 97"/>
            <p:cNvSpPr>
              <a:spLocks/>
            </p:cNvSpPr>
            <p:nvPr/>
          </p:nvSpPr>
          <p:spPr bwMode="auto">
            <a:xfrm>
              <a:off x="2160422" y="3621087"/>
              <a:ext cx="98425" cy="115888"/>
            </a:xfrm>
            <a:custGeom>
              <a:avLst/>
              <a:gdLst>
                <a:gd name="T0" fmla="*/ 13 w 125"/>
                <a:gd name="T1" fmla="*/ 73 h 147"/>
                <a:gd name="T2" fmla="*/ 12 w 125"/>
                <a:gd name="T3" fmla="*/ 145 h 147"/>
                <a:gd name="T4" fmla="*/ 26 w 125"/>
                <a:gd name="T5" fmla="*/ 145 h 147"/>
                <a:gd name="T6" fmla="*/ 26 w 125"/>
                <a:gd name="T7" fmla="*/ 96 h 147"/>
                <a:gd name="T8" fmla="*/ 33 w 125"/>
                <a:gd name="T9" fmla="*/ 85 h 147"/>
                <a:gd name="T10" fmla="*/ 43 w 125"/>
                <a:gd name="T11" fmla="*/ 93 h 147"/>
                <a:gd name="T12" fmla="*/ 40 w 125"/>
                <a:gd name="T13" fmla="*/ 146 h 147"/>
                <a:gd name="T14" fmla="*/ 55 w 125"/>
                <a:gd name="T15" fmla="*/ 145 h 147"/>
                <a:gd name="T16" fmla="*/ 56 w 125"/>
                <a:gd name="T17" fmla="*/ 95 h 147"/>
                <a:gd name="T18" fmla="*/ 61 w 125"/>
                <a:gd name="T19" fmla="*/ 90 h 147"/>
                <a:gd name="T20" fmla="*/ 65 w 125"/>
                <a:gd name="T21" fmla="*/ 88 h 147"/>
                <a:gd name="T22" fmla="*/ 71 w 125"/>
                <a:gd name="T23" fmla="*/ 92 h 147"/>
                <a:gd name="T24" fmla="*/ 74 w 125"/>
                <a:gd name="T25" fmla="*/ 99 h 147"/>
                <a:gd name="T26" fmla="*/ 73 w 125"/>
                <a:gd name="T27" fmla="*/ 147 h 147"/>
                <a:gd name="T28" fmla="*/ 82 w 125"/>
                <a:gd name="T29" fmla="*/ 146 h 147"/>
                <a:gd name="T30" fmla="*/ 84 w 125"/>
                <a:gd name="T31" fmla="*/ 99 h 147"/>
                <a:gd name="T32" fmla="*/ 85 w 125"/>
                <a:gd name="T33" fmla="*/ 93 h 147"/>
                <a:gd name="T34" fmla="*/ 86 w 125"/>
                <a:gd name="T35" fmla="*/ 92 h 147"/>
                <a:gd name="T36" fmla="*/ 87 w 125"/>
                <a:gd name="T37" fmla="*/ 93 h 147"/>
                <a:gd name="T38" fmla="*/ 90 w 125"/>
                <a:gd name="T39" fmla="*/ 96 h 147"/>
                <a:gd name="T40" fmla="*/ 96 w 125"/>
                <a:gd name="T41" fmla="*/ 145 h 147"/>
                <a:gd name="T42" fmla="*/ 108 w 125"/>
                <a:gd name="T43" fmla="*/ 145 h 147"/>
                <a:gd name="T44" fmla="*/ 109 w 125"/>
                <a:gd name="T45" fmla="*/ 74 h 147"/>
                <a:gd name="T46" fmla="*/ 125 w 125"/>
                <a:gd name="T47" fmla="*/ 73 h 147"/>
                <a:gd name="T48" fmla="*/ 125 w 125"/>
                <a:gd name="T49" fmla="*/ 64 h 147"/>
                <a:gd name="T50" fmla="*/ 111 w 125"/>
                <a:gd name="T51" fmla="*/ 61 h 147"/>
                <a:gd name="T52" fmla="*/ 110 w 125"/>
                <a:gd name="T53" fmla="*/ 49 h 147"/>
                <a:gd name="T54" fmla="*/ 108 w 125"/>
                <a:gd name="T55" fmla="*/ 38 h 147"/>
                <a:gd name="T56" fmla="*/ 105 w 125"/>
                <a:gd name="T57" fmla="*/ 29 h 147"/>
                <a:gd name="T58" fmla="*/ 101 w 125"/>
                <a:gd name="T59" fmla="*/ 21 h 147"/>
                <a:gd name="T60" fmla="*/ 95 w 125"/>
                <a:gd name="T61" fmla="*/ 14 h 147"/>
                <a:gd name="T62" fmla="*/ 88 w 125"/>
                <a:gd name="T63" fmla="*/ 10 h 147"/>
                <a:gd name="T64" fmla="*/ 80 w 125"/>
                <a:gd name="T65" fmla="*/ 5 h 147"/>
                <a:gd name="T66" fmla="*/ 71 w 125"/>
                <a:gd name="T67" fmla="*/ 1 h 147"/>
                <a:gd name="T68" fmla="*/ 55 w 125"/>
                <a:gd name="T69" fmla="*/ 0 h 147"/>
                <a:gd name="T70" fmla="*/ 48 w 125"/>
                <a:gd name="T71" fmla="*/ 5 h 147"/>
                <a:gd name="T72" fmla="*/ 42 w 125"/>
                <a:gd name="T73" fmla="*/ 11 h 147"/>
                <a:gd name="T74" fmla="*/ 36 w 125"/>
                <a:gd name="T75" fmla="*/ 16 h 147"/>
                <a:gd name="T76" fmla="*/ 31 w 125"/>
                <a:gd name="T77" fmla="*/ 21 h 147"/>
                <a:gd name="T78" fmla="*/ 26 w 125"/>
                <a:gd name="T79" fmla="*/ 28 h 147"/>
                <a:gd name="T80" fmla="*/ 21 w 125"/>
                <a:gd name="T81" fmla="*/ 36 h 147"/>
                <a:gd name="T82" fmla="*/ 17 w 125"/>
                <a:gd name="T83" fmla="*/ 47 h 147"/>
                <a:gd name="T84" fmla="*/ 13 w 125"/>
                <a:gd name="T85" fmla="*/ 58 h 147"/>
                <a:gd name="T86" fmla="*/ 0 w 125"/>
                <a:gd name="T87" fmla="*/ 58 h 147"/>
                <a:gd name="T88" fmla="*/ 0 w 125"/>
                <a:gd name="T89" fmla="*/ 67 h 147"/>
                <a:gd name="T90" fmla="*/ 13 w 125"/>
                <a:gd name="T91" fmla="*/ 7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5" h="147">
                  <a:moveTo>
                    <a:pt x="13" y="73"/>
                  </a:moveTo>
                  <a:lnTo>
                    <a:pt x="12" y="145"/>
                  </a:lnTo>
                  <a:lnTo>
                    <a:pt x="26" y="145"/>
                  </a:lnTo>
                  <a:lnTo>
                    <a:pt x="26" y="96"/>
                  </a:lnTo>
                  <a:lnTo>
                    <a:pt x="33" y="85"/>
                  </a:lnTo>
                  <a:lnTo>
                    <a:pt x="43" y="93"/>
                  </a:lnTo>
                  <a:lnTo>
                    <a:pt x="40" y="146"/>
                  </a:lnTo>
                  <a:lnTo>
                    <a:pt x="55" y="145"/>
                  </a:lnTo>
                  <a:lnTo>
                    <a:pt x="56" y="95"/>
                  </a:lnTo>
                  <a:lnTo>
                    <a:pt x="61" y="90"/>
                  </a:lnTo>
                  <a:lnTo>
                    <a:pt x="65" y="88"/>
                  </a:lnTo>
                  <a:lnTo>
                    <a:pt x="71" y="92"/>
                  </a:lnTo>
                  <a:lnTo>
                    <a:pt x="74" y="99"/>
                  </a:lnTo>
                  <a:lnTo>
                    <a:pt x="73" y="147"/>
                  </a:lnTo>
                  <a:lnTo>
                    <a:pt x="82" y="146"/>
                  </a:lnTo>
                  <a:lnTo>
                    <a:pt x="84" y="99"/>
                  </a:lnTo>
                  <a:lnTo>
                    <a:pt x="85" y="93"/>
                  </a:lnTo>
                  <a:lnTo>
                    <a:pt x="86" y="92"/>
                  </a:lnTo>
                  <a:lnTo>
                    <a:pt x="87" y="93"/>
                  </a:lnTo>
                  <a:lnTo>
                    <a:pt x="90" y="96"/>
                  </a:lnTo>
                  <a:lnTo>
                    <a:pt x="96" y="145"/>
                  </a:lnTo>
                  <a:lnTo>
                    <a:pt x="108" y="145"/>
                  </a:lnTo>
                  <a:lnTo>
                    <a:pt x="109" y="74"/>
                  </a:lnTo>
                  <a:lnTo>
                    <a:pt x="125" y="73"/>
                  </a:lnTo>
                  <a:lnTo>
                    <a:pt x="125" y="64"/>
                  </a:lnTo>
                  <a:lnTo>
                    <a:pt x="111" y="61"/>
                  </a:lnTo>
                  <a:lnTo>
                    <a:pt x="110" y="49"/>
                  </a:lnTo>
                  <a:lnTo>
                    <a:pt x="108" y="38"/>
                  </a:lnTo>
                  <a:lnTo>
                    <a:pt x="105" y="29"/>
                  </a:lnTo>
                  <a:lnTo>
                    <a:pt x="101" y="21"/>
                  </a:lnTo>
                  <a:lnTo>
                    <a:pt x="95" y="14"/>
                  </a:lnTo>
                  <a:lnTo>
                    <a:pt x="88" y="10"/>
                  </a:lnTo>
                  <a:lnTo>
                    <a:pt x="80" y="5"/>
                  </a:lnTo>
                  <a:lnTo>
                    <a:pt x="71" y="1"/>
                  </a:lnTo>
                  <a:lnTo>
                    <a:pt x="55" y="0"/>
                  </a:lnTo>
                  <a:lnTo>
                    <a:pt x="48" y="5"/>
                  </a:lnTo>
                  <a:lnTo>
                    <a:pt x="42" y="11"/>
                  </a:lnTo>
                  <a:lnTo>
                    <a:pt x="36" y="16"/>
                  </a:lnTo>
                  <a:lnTo>
                    <a:pt x="31" y="21"/>
                  </a:lnTo>
                  <a:lnTo>
                    <a:pt x="26" y="28"/>
                  </a:lnTo>
                  <a:lnTo>
                    <a:pt x="21" y="36"/>
                  </a:lnTo>
                  <a:lnTo>
                    <a:pt x="17" y="47"/>
                  </a:lnTo>
                  <a:lnTo>
                    <a:pt x="13" y="58"/>
                  </a:lnTo>
                  <a:lnTo>
                    <a:pt x="0" y="58"/>
                  </a:lnTo>
                  <a:lnTo>
                    <a:pt x="0" y="67"/>
                  </a:lnTo>
                  <a:lnTo>
                    <a:pt x="13" y="7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9" name="Forme libre 98"/>
            <p:cNvSpPr>
              <a:spLocks/>
            </p:cNvSpPr>
            <p:nvPr/>
          </p:nvSpPr>
          <p:spPr bwMode="auto">
            <a:xfrm>
              <a:off x="2171534" y="3621087"/>
              <a:ext cx="49213" cy="47625"/>
            </a:xfrm>
            <a:custGeom>
              <a:avLst/>
              <a:gdLst>
                <a:gd name="T0" fmla="*/ 46 w 62"/>
                <a:gd name="T1" fmla="*/ 0 h 59"/>
                <a:gd name="T2" fmla="*/ 37 w 62"/>
                <a:gd name="T3" fmla="*/ 1 h 59"/>
                <a:gd name="T4" fmla="*/ 28 w 62"/>
                <a:gd name="T5" fmla="*/ 4 h 59"/>
                <a:gd name="T6" fmla="*/ 21 w 62"/>
                <a:gd name="T7" fmla="*/ 10 h 59"/>
                <a:gd name="T8" fmla="*/ 14 w 62"/>
                <a:gd name="T9" fmla="*/ 17 h 59"/>
                <a:gd name="T10" fmla="*/ 8 w 62"/>
                <a:gd name="T11" fmla="*/ 25 h 59"/>
                <a:gd name="T12" fmla="*/ 5 w 62"/>
                <a:gd name="T13" fmla="*/ 35 h 59"/>
                <a:gd name="T14" fmla="*/ 1 w 62"/>
                <a:gd name="T15" fmla="*/ 47 h 59"/>
                <a:gd name="T16" fmla="*/ 0 w 62"/>
                <a:gd name="T17" fmla="*/ 58 h 59"/>
                <a:gd name="T18" fmla="*/ 62 w 62"/>
                <a:gd name="T19" fmla="*/ 59 h 59"/>
                <a:gd name="T20" fmla="*/ 62 w 62"/>
                <a:gd name="T21" fmla="*/ 51 h 59"/>
                <a:gd name="T22" fmla="*/ 60 w 62"/>
                <a:gd name="T23" fmla="*/ 39 h 59"/>
                <a:gd name="T24" fmla="*/ 59 w 62"/>
                <a:gd name="T25" fmla="*/ 28 h 59"/>
                <a:gd name="T26" fmla="*/ 56 w 62"/>
                <a:gd name="T27" fmla="*/ 17 h 59"/>
                <a:gd name="T28" fmla="*/ 51 w 62"/>
                <a:gd name="T29" fmla="*/ 5 h 59"/>
                <a:gd name="T30" fmla="*/ 46 w 62"/>
                <a:gd name="T3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59">
                  <a:moveTo>
                    <a:pt x="46" y="0"/>
                  </a:moveTo>
                  <a:lnTo>
                    <a:pt x="37" y="1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4" y="17"/>
                  </a:lnTo>
                  <a:lnTo>
                    <a:pt x="8" y="25"/>
                  </a:lnTo>
                  <a:lnTo>
                    <a:pt x="5" y="35"/>
                  </a:lnTo>
                  <a:lnTo>
                    <a:pt x="1" y="47"/>
                  </a:lnTo>
                  <a:lnTo>
                    <a:pt x="0" y="58"/>
                  </a:lnTo>
                  <a:lnTo>
                    <a:pt x="62" y="59"/>
                  </a:lnTo>
                  <a:lnTo>
                    <a:pt x="62" y="51"/>
                  </a:lnTo>
                  <a:lnTo>
                    <a:pt x="60" y="39"/>
                  </a:lnTo>
                  <a:lnTo>
                    <a:pt x="59" y="28"/>
                  </a:lnTo>
                  <a:lnTo>
                    <a:pt x="56" y="17"/>
                  </a:lnTo>
                  <a:lnTo>
                    <a:pt x="51" y="5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0" name="Forme libre 99"/>
            <p:cNvSpPr>
              <a:spLocks/>
            </p:cNvSpPr>
            <p:nvPr/>
          </p:nvSpPr>
          <p:spPr bwMode="auto">
            <a:xfrm>
              <a:off x="2160422" y="3670300"/>
              <a:ext cx="73025" cy="4763"/>
            </a:xfrm>
            <a:custGeom>
              <a:avLst/>
              <a:gdLst>
                <a:gd name="T0" fmla="*/ 0 w 93"/>
                <a:gd name="T1" fmla="*/ 0 h 7"/>
                <a:gd name="T2" fmla="*/ 41 w 93"/>
                <a:gd name="T3" fmla="*/ 0 h 7"/>
                <a:gd name="T4" fmla="*/ 92 w 93"/>
                <a:gd name="T5" fmla="*/ 1 h 7"/>
                <a:gd name="T6" fmla="*/ 93 w 93"/>
                <a:gd name="T7" fmla="*/ 7 h 7"/>
                <a:gd name="T8" fmla="*/ 41 w 93"/>
                <a:gd name="T9" fmla="*/ 7 h 7"/>
                <a:gd name="T10" fmla="*/ 0 w 93"/>
                <a:gd name="T11" fmla="*/ 4 h 7"/>
                <a:gd name="T12" fmla="*/ 0 w 9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7">
                  <a:moveTo>
                    <a:pt x="0" y="0"/>
                  </a:moveTo>
                  <a:lnTo>
                    <a:pt x="41" y="0"/>
                  </a:lnTo>
                  <a:lnTo>
                    <a:pt x="92" y="1"/>
                  </a:lnTo>
                  <a:lnTo>
                    <a:pt x="93" y="7"/>
                  </a:lnTo>
                  <a:lnTo>
                    <a:pt x="41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1" name="Forme libre 100"/>
            <p:cNvSpPr>
              <a:spLocks/>
            </p:cNvSpPr>
            <p:nvPr/>
          </p:nvSpPr>
          <p:spPr bwMode="auto">
            <a:xfrm>
              <a:off x="2169947" y="3681412"/>
              <a:ext cx="26988" cy="52388"/>
            </a:xfrm>
            <a:custGeom>
              <a:avLst/>
              <a:gdLst>
                <a:gd name="T0" fmla="*/ 1 w 35"/>
                <a:gd name="T1" fmla="*/ 1 h 65"/>
                <a:gd name="T2" fmla="*/ 0 w 35"/>
                <a:gd name="T3" fmla="*/ 65 h 65"/>
                <a:gd name="T4" fmla="*/ 9 w 35"/>
                <a:gd name="T5" fmla="*/ 65 h 65"/>
                <a:gd name="T6" fmla="*/ 11 w 35"/>
                <a:gd name="T7" fmla="*/ 15 h 65"/>
                <a:gd name="T8" fmla="*/ 15 w 35"/>
                <a:gd name="T9" fmla="*/ 9 h 65"/>
                <a:gd name="T10" fmla="*/ 19 w 35"/>
                <a:gd name="T11" fmla="*/ 7 h 65"/>
                <a:gd name="T12" fmla="*/ 22 w 35"/>
                <a:gd name="T13" fmla="*/ 9 h 65"/>
                <a:gd name="T14" fmla="*/ 24 w 35"/>
                <a:gd name="T15" fmla="*/ 15 h 65"/>
                <a:gd name="T16" fmla="*/ 24 w 35"/>
                <a:gd name="T17" fmla="*/ 64 h 65"/>
                <a:gd name="T18" fmla="*/ 34 w 35"/>
                <a:gd name="T19" fmla="*/ 63 h 65"/>
                <a:gd name="T20" fmla="*/ 35 w 35"/>
                <a:gd name="T21" fmla="*/ 0 h 65"/>
                <a:gd name="T22" fmla="*/ 1 w 35"/>
                <a:gd name="T2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65">
                  <a:moveTo>
                    <a:pt x="1" y="1"/>
                  </a:moveTo>
                  <a:lnTo>
                    <a:pt x="0" y="65"/>
                  </a:lnTo>
                  <a:lnTo>
                    <a:pt x="9" y="65"/>
                  </a:lnTo>
                  <a:lnTo>
                    <a:pt x="11" y="15"/>
                  </a:lnTo>
                  <a:lnTo>
                    <a:pt x="15" y="9"/>
                  </a:lnTo>
                  <a:lnTo>
                    <a:pt x="19" y="7"/>
                  </a:lnTo>
                  <a:lnTo>
                    <a:pt x="22" y="9"/>
                  </a:lnTo>
                  <a:lnTo>
                    <a:pt x="24" y="15"/>
                  </a:lnTo>
                  <a:lnTo>
                    <a:pt x="24" y="64"/>
                  </a:lnTo>
                  <a:lnTo>
                    <a:pt x="34" y="63"/>
                  </a:lnTo>
                  <a:lnTo>
                    <a:pt x="35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2" name="Forme libre 101"/>
            <p:cNvSpPr>
              <a:spLocks/>
            </p:cNvSpPr>
            <p:nvPr/>
          </p:nvSpPr>
          <p:spPr bwMode="auto">
            <a:xfrm>
              <a:off x="2206459" y="3683000"/>
              <a:ext cx="15875" cy="50800"/>
            </a:xfrm>
            <a:custGeom>
              <a:avLst/>
              <a:gdLst>
                <a:gd name="T0" fmla="*/ 0 w 20"/>
                <a:gd name="T1" fmla="*/ 8 h 63"/>
                <a:gd name="T2" fmla="*/ 3 w 20"/>
                <a:gd name="T3" fmla="*/ 6 h 63"/>
                <a:gd name="T4" fmla="*/ 6 w 20"/>
                <a:gd name="T5" fmla="*/ 6 h 63"/>
                <a:gd name="T6" fmla="*/ 9 w 20"/>
                <a:gd name="T7" fmla="*/ 8 h 63"/>
                <a:gd name="T8" fmla="*/ 13 w 20"/>
                <a:gd name="T9" fmla="*/ 11 h 63"/>
                <a:gd name="T10" fmla="*/ 12 w 20"/>
                <a:gd name="T11" fmla="*/ 63 h 63"/>
                <a:gd name="T12" fmla="*/ 19 w 20"/>
                <a:gd name="T13" fmla="*/ 63 h 63"/>
                <a:gd name="T14" fmla="*/ 20 w 20"/>
                <a:gd name="T15" fmla="*/ 0 h 63"/>
                <a:gd name="T16" fmla="*/ 0 w 20"/>
                <a:gd name="T17" fmla="*/ 1 h 63"/>
                <a:gd name="T18" fmla="*/ 0 w 20"/>
                <a:gd name="T19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63">
                  <a:moveTo>
                    <a:pt x="0" y="8"/>
                  </a:moveTo>
                  <a:lnTo>
                    <a:pt x="3" y="6"/>
                  </a:lnTo>
                  <a:lnTo>
                    <a:pt x="6" y="6"/>
                  </a:lnTo>
                  <a:lnTo>
                    <a:pt x="9" y="8"/>
                  </a:lnTo>
                  <a:lnTo>
                    <a:pt x="13" y="11"/>
                  </a:lnTo>
                  <a:lnTo>
                    <a:pt x="12" y="63"/>
                  </a:lnTo>
                  <a:lnTo>
                    <a:pt x="19" y="63"/>
                  </a:lnTo>
                  <a:lnTo>
                    <a:pt x="20" y="0"/>
                  </a:lnTo>
                  <a:lnTo>
                    <a:pt x="0" y="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3" name="Forme libre 102"/>
            <p:cNvSpPr>
              <a:spLocks/>
            </p:cNvSpPr>
            <p:nvPr/>
          </p:nvSpPr>
          <p:spPr bwMode="auto">
            <a:xfrm>
              <a:off x="2233447" y="3706812"/>
              <a:ext cx="4763" cy="26988"/>
            </a:xfrm>
            <a:custGeom>
              <a:avLst/>
              <a:gdLst>
                <a:gd name="T0" fmla="*/ 0 w 5"/>
                <a:gd name="T1" fmla="*/ 0 h 33"/>
                <a:gd name="T2" fmla="*/ 0 w 5"/>
                <a:gd name="T3" fmla="*/ 33 h 33"/>
                <a:gd name="T4" fmla="*/ 5 w 5"/>
                <a:gd name="T5" fmla="*/ 32 h 33"/>
                <a:gd name="T6" fmla="*/ 5 w 5"/>
                <a:gd name="T7" fmla="*/ 6 h 33"/>
                <a:gd name="T8" fmla="*/ 0 w 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3">
                  <a:moveTo>
                    <a:pt x="0" y="0"/>
                  </a:moveTo>
                  <a:lnTo>
                    <a:pt x="0" y="33"/>
                  </a:lnTo>
                  <a:lnTo>
                    <a:pt x="5" y="32"/>
                  </a:lnTo>
                  <a:lnTo>
                    <a:pt x="5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4" name="Forme libre 103"/>
            <p:cNvSpPr>
              <a:spLocks/>
            </p:cNvSpPr>
            <p:nvPr/>
          </p:nvSpPr>
          <p:spPr bwMode="auto">
            <a:xfrm>
              <a:off x="2158834" y="3735387"/>
              <a:ext cx="58738" cy="14288"/>
            </a:xfrm>
            <a:custGeom>
              <a:avLst/>
              <a:gdLst>
                <a:gd name="T0" fmla="*/ 0 w 75"/>
                <a:gd name="T1" fmla="*/ 0 h 19"/>
                <a:gd name="T2" fmla="*/ 0 w 75"/>
                <a:gd name="T3" fmla="*/ 17 h 19"/>
                <a:gd name="T4" fmla="*/ 75 w 75"/>
                <a:gd name="T5" fmla="*/ 19 h 19"/>
                <a:gd name="T6" fmla="*/ 75 w 75"/>
                <a:gd name="T7" fmla="*/ 2 h 19"/>
                <a:gd name="T8" fmla="*/ 0 w 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9">
                  <a:moveTo>
                    <a:pt x="0" y="0"/>
                  </a:moveTo>
                  <a:lnTo>
                    <a:pt x="0" y="17"/>
                  </a:lnTo>
                  <a:lnTo>
                    <a:pt x="75" y="19"/>
                  </a:lnTo>
                  <a:lnTo>
                    <a:pt x="7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5" name="Forme libre 104"/>
            <p:cNvSpPr>
              <a:spLocks/>
            </p:cNvSpPr>
            <p:nvPr/>
          </p:nvSpPr>
          <p:spPr bwMode="auto">
            <a:xfrm>
              <a:off x="2168359" y="3757612"/>
              <a:ext cx="55563" cy="9525"/>
            </a:xfrm>
            <a:custGeom>
              <a:avLst/>
              <a:gdLst>
                <a:gd name="T0" fmla="*/ 0 w 70"/>
                <a:gd name="T1" fmla="*/ 0 h 14"/>
                <a:gd name="T2" fmla="*/ 0 w 70"/>
                <a:gd name="T3" fmla="*/ 13 h 14"/>
                <a:gd name="T4" fmla="*/ 70 w 70"/>
                <a:gd name="T5" fmla="*/ 14 h 14"/>
                <a:gd name="T6" fmla="*/ 70 w 70"/>
                <a:gd name="T7" fmla="*/ 1 h 14"/>
                <a:gd name="T8" fmla="*/ 63 w 70"/>
                <a:gd name="T9" fmla="*/ 1 h 14"/>
                <a:gd name="T10" fmla="*/ 63 w 70"/>
                <a:gd name="T11" fmla="*/ 7 h 14"/>
                <a:gd name="T12" fmla="*/ 53 w 70"/>
                <a:gd name="T13" fmla="*/ 7 h 14"/>
                <a:gd name="T14" fmla="*/ 53 w 70"/>
                <a:gd name="T15" fmla="*/ 1 h 14"/>
                <a:gd name="T16" fmla="*/ 42 w 70"/>
                <a:gd name="T17" fmla="*/ 1 h 14"/>
                <a:gd name="T18" fmla="*/ 41 w 70"/>
                <a:gd name="T19" fmla="*/ 6 h 14"/>
                <a:gd name="T20" fmla="*/ 27 w 70"/>
                <a:gd name="T21" fmla="*/ 6 h 14"/>
                <a:gd name="T22" fmla="*/ 27 w 70"/>
                <a:gd name="T23" fmla="*/ 0 h 14"/>
                <a:gd name="T24" fmla="*/ 19 w 70"/>
                <a:gd name="T25" fmla="*/ 0 h 14"/>
                <a:gd name="T26" fmla="*/ 19 w 70"/>
                <a:gd name="T27" fmla="*/ 7 h 14"/>
                <a:gd name="T28" fmla="*/ 11 w 70"/>
                <a:gd name="T29" fmla="*/ 7 h 14"/>
                <a:gd name="T30" fmla="*/ 11 w 70"/>
                <a:gd name="T31" fmla="*/ 0 h 14"/>
                <a:gd name="T32" fmla="*/ 8 w 70"/>
                <a:gd name="T33" fmla="*/ 0 h 14"/>
                <a:gd name="T34" fmla="*/ 7 w 70"/>
                <a:gd name="T35" fmla="*/ 7 h 14"/>
                <a:gd name="T36" fmla="*/ 2 w 70"/>
                <a:gd name="T37" fmla="*/ 7 h 14"/>
                <a:gd name="T38" fmla="*/ 2 w 70"/>
                <a:gd name="T39" fmla="*/ 1 h 14"/>
                <a:gd name="T40" fmla="*/ 0 w 70"/>
                <a:gd name="T4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14">
                  <a:moveTo>
                    <a:pt x="0" y="0"/>
                  </a:moveTo>
                  <a:lnTo>
                    <a:pt x="0" y="13"/>
                  </a:lnTo>
                  <a:lnTo>
                    <a:pt x="70" y="14"/>
                  </a:lnTo>
                  <a:lnTo>
                    <a:pt x="70" y="1"/>
                  </a:lnTo>
                  <a:lnTo>
                    <a:pt x="63" y="1"/>
                  </a:lnTo>
                  <a:lnTo>
                    <a:pt x="63" y="7"/>
                  </a:lnTo>
                  <a:lnTo>
                    <a:pt x="53" y="7"/>
                  </a:lnTo>
                  <a:lnTo>
                    <a:pt x="53" y="1"/>
                  </a:lnTo>
                  <a:lnTo>
                    <a:pt x="42" y="1"/>
                  </a:lnTo>
                  <a:lnTo>
                    <a:pt x="41" y="6"/>
                  </a:lnTo>
                  <a:lnTo>
                    <a:pt x="27" y="6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9" y="7"/>
                  </a:lnTo>
                  <a:lnTo>
                    <a:pt x="11" y="7"/>
                  </a:lnTo>
                  <a:lnTo>
                    <a:pt x="11" y="0"/>
                  </a:lnTo>
                  <a:lnTo>
                    <a:pt x="8" y="0"/>
                  </a:lnTo>
                  <a:lnTo>
                    <a:pt x="7" y="7"/>
                  </a:lnTo>
                  <a:lnTo>
                    <a:pt x="2" y="7"/>
                  </a:ln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6" name="Forme libre 105"/>
            <p:cNvSpPr>
              <a:spLocks/>
            </p:cNvSpPr>
            <p:nvPr/>
          </p:nvSpPr>
          <p:spPr bwMode="auto">
            <a:xfrm>
              <a:off x="2165184" y="3771900"/>
              <a:ext cx="49213" cy="188913"/>
            </a:xfrm>
            <a:custGeom>
              <a:avLst/>
              <a:gdLst>
                <a:gd name="T0" fmla="*/ 5 w 64"/>
                <a:gd name="T1" fmla="*/ 0 h 240"/>
                <a:gd name="T2" fmla="*/ 0 w 64"/>
                <a:gd name="T3" fmla="*/ 240 h 240"/>
                <a:gd name="T4" fmla="*/ 15 w 64"/>
                <a:gd name="T5" fmla="*/ 240 h 240"/>
                <a:gd name="T6" fmla="*/ 15 w 64"/>
                <a:gd name="T7" fmla="*/ 206 h 240"/>
                <a:gd name="T8" fmla="*/ 35 w 64"/>
                <a:gd name="T9" fmla="*/ 208 h 240"/>
                <a:gd name="T10" fmla="*/ 36 w 64"/>
                <a:gd name="T11" fmla="*/ 240 h 240"/>
                <a:gd name="T12" fmla="*/ 62 w 64"/>
                <a:gd name="T13" fmla="*/ 240 h 240"/>
                <a:gd name="T14" fmla="*/ 64 w 64"/>
                <a:gd name="T15" fmla="*/ 2 h 240"/>
                <a:gd name="T16" fmla="*/ 5 w 64"/>
                <a:gd name="T1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240">
                  <a:moveTo>
                    <a:pt x="5" y="0"/>
                  </a:moveTo>
                  <a:lnTo>
                    <a:pt x="0" y="240"/>
                  </a:lnTo>
                  <a:lnTo>
                    <a:pt x="15" y="240"/>
                  </a:lnTo>
                  <a:lnTo>
                    <a:pt x="15" y="206"/>
                  </a:lnTo>
                  <a:lnTo>
                    <a:pt x="35" y="208"/>
                  </a:lnTo>
                  <a:lnTo>
                    <a:pt x="36" y="240"/>
                  </a:lnTo>
                  <a:lnTo>
                    <a:pt x="62" y="240"/>
                  </a:lnTo>
                  <a:lnTo>
                    <a:pt x="64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7" name="Forme libre 106"/>
            <p:cNvSpPr>
              <a:spLocks/>
            </p:cNvSpPr>
            <p:nvPr/>
          </p:nvSpPr>
          <p:spPr bwMode="auto">
            <a:xfrm>
              <a:off x="2150897" y="3963987"/>
              <a:ext cx="76200" cy="12700"/>
            </a:xfrm>
            <a:custGeom>
              <a:avLst/>
              <a:gdLst>
                <a:gd name="T0" fmla="*/ 0 w 96"/>
                <a:gd name="T1" fmla="*/ 0 h 15"/>
                <a:gd name="T2" fmla="*/ 0 w 96"/>
                <a:gd name="T3" fmla="*/ 15 h 15"/>
                <a:gd name="T4" fmla="*/ 30 w 96"/>
                <a:gd name="T5" fmla="*/ 15 h 15"/>
                <a:gd name="T6" fmla="*/ 96 w 96"/>
                <a:gd name="T7" fmla="*/ 14 h 15"/>
                <a:gd name="T8" fmla="*/ 96 w 96"/>
                <a:gd name="T9" fmla="*/ 0 h 15"/>
                <a:gd name="T10" fmla="*/ 0 w 9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15">
                  <a:moveTo>
                    <a:pt x="0" y="0"/>
                  </a:moveTo>
                  <a:lnTo>
                    <a:pt x="0" y="15"/>
                  </a:lnTo>
                  <a:lnTo>
                    <a:pt x="30" y="15"/>
                  </a:lnTo>
                  <a:lnTo>
                    <a:pt x="96" y="14"/>
                  </a:lnTo>
                  <a:lnTo>
                    <a:pt x="9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8" name="Forme libre 107"/>
            <p:cNvSpPr>
              <a:spLocks/>
            </p:cNvSpPr>
            <p:nvPr/>
          </p:nvSpPr>
          <p:spPr bwMode="auto">
            <a:xfrm>
              <a:off x="2162009" y="3983037"/>
              <a:ext cx="57150" cy="188913"/>
            </a:xfrm>
            <a:custGeom>
              <a:avLst/>
              <a:gdLst>
                <a:gd name="T0" fmla="*/ 3 w 71"/>
                <a:gd name="T1" fmla="*/ 5 h 239"/>
                <a:gd name="T2" fmla="*/ 0 w 71"/>
                <a:gd name="T3" fmla="*/ 239 h 239"/>
                <a:gd name="T4" fmla="*/ 14 w 71"/>
                <a:gd name="T5" fmla="*/ 236 h 239"/>
                <a:gd name="T6" fmla="*/ 14 w 71"/>
                <a:gd name="T7" fmla="*/ 204 h 239"/>
                <a:gd name="T8" fmla="*/ 35 w 71"/>
                <a:gd name="T9" fmla="*/ 204 h 239"/>
                <a:gd name="T10" fmla="*/ 35 w 71"/>
                <a:gd name="T11" fmla="*/ 234 h 239"/>
                <a:gd name="T12" fmla="*/ 71 w 71"/>
                <a:gd name="T13" fmla="*/ 235 h 239"/>
                <a:gd name="T14" fmla="*/ 71 w 71"/>
                <a:gd name="T15" fmla="*/ 3 h 239"/>
                <a:gd name="T16" fmla="*/ 67 w 71"/>
                <a:gd name="T17" fmla="*/ 3 h 239"/>
                <a:gd name="T18" fmla="*/ 65 w 71"/>
                <a:gd name="T19" fmla="*/ 9 h 239"/>
                <a:gd name="T20" fmla="*/ 57 w 71"/>
                <a:gd name="T21" fmla="*/ 9 h 239"/>
                <a:gd name="T22" fmla="*/ 56 w 71"/>
                <a:gd name="T23" fmla="*/ 3 h 239"/>
                <a:gd name="T24" fmla="*/ 47 w 71"/>
                <a:gd name="T25" fmla="*/ 3 h 239"/>
                <a:gd name="T26" fmla="*/ 46 w 71"/>
                <a:gd name="T27" fmla="*/ 10 h 239"/>
                <a:gd name="T28" fmla="*/ 37 w 71"/>
                <a:gd name="T29" fmla="*/ 10 h 239"/>
                <a:gd name="T30" fmla="*/ 37 w 71"/>
                <a:gd name="T31" fmla="*/ 0 h 239"/>
                <a:gd name="T32" fmla="*/ 29 w 71"/>
                <a:gd name="T33" fmla="*/ 0 h 239"/>
                <a:gd name="T34" fmla="*/ 29 w 71"/>
                <a:gd name="T35" fmla="*/ 10 h 239"/>
                <a:gd name="T36" fmla="*/ 21 w 71"/>
                <a:gd name="T37" fmla="*/ 9 h 239"/>
                <a:gd name="T38" fmla="*/ 21 w 71"/>
                <a:gd name="T39" fmla="*/ 0 h 239"/>
                <a:gd name="T40" fmla="*/ 16 w 71"/>
                <a:gd name="T41" fmla="*/ 0 h 239"/>
                <a:gd name="T42" fmla="*/ 16 w 71"/>
                <a:gd name="T43" fmla="*/ 9 h 239"/>
                <a:gd name="T44" fmla="*/ 11 w 71"/>
                <a:gd name="T45" fmla="*/ 9 h 239"/>
                <a:gd name="T46" fmla="*/ 11 w 71"/>
                <a:gd name="T47" fmla="*/ 2 h 239"/>
                <a:gd name="T48" fmla="*/ 3 w 71"/>
                <a:gd name="T49" fmla="*/ 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239">
                  <a:moveTo>
                    <a:pt x="3" y="5"/>
                  </a:moveTo>
                  <a:lnTo>
                    <a:pt x="0" y="239"/>
                  </a:lnTo>
                  <a:lnTo>
                    <a:pt x="14" y="236"/>
                  </a:lnTo>
                  <a:lnTo>
                    <a:pt x="14" y="204"/>
                  </a:lnTo>
                  <a:lnTo>
                    <a:pt x="35" y="204"/>
                  </a:lnTo>
                  <a:lnTo>
                    <a:pt x="35" y="234"/>
                  </a:lnTo>
                  <a:lnTo>
                    <a:pt x="71" y="235"/>
                  </a:lnTo>
                  <a:lnTo>
                    <a:pt x="71" y="3"/>
                  </a:lnTo>
                  <a:lnTo>
                    <a:pt x="67" y="3"/>
                  </a:lnTo>
                  <a:lnTo>
                    <a:pt x="65" y="9"/>
                  </a:lnTo>
                  <a:lnTo>
                    <a:pt x="57" y="9"/>
                  </a:lnTo>
                  <a:lnTo>
                    <a:pt x="56" y="3"/>
                  </a:lnTo>
                  <a:lnTo>
                    <a:pt x="47" y="3"/>
                  </a:lnTo>
                  <a:lnTo>
                    <a:pt x="46" y="10"/>
                  </a:lnTo>
                  <a:lnTo>
                    <a:pt x="37" y="1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9" y="10"/>
                  </a:lnTo>
                  <a:lnTo>
                    <a:pt x="21" y="9"/>
                  </a:lnTo>
                  <a:lnTo>
                    <a:pt x="21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11" y="9"/>
                  </a:lnTo>
                  <a:lnTo>
                    <a:pt x="11" y="2"/>
                  </a:lnTo>
                  <a:lnTo>
                    <a:pt x="3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9" name="Rectangle 108"/>
            <p:cNvSpPr>
              <a:spLocks noChangeArrowheads="1"/>
            </p:cNvSpPr>
            <p:nvPr/>
          </p:nvSpPr>
          <p:spPr bwMode="auto">
            <a:xfrm>
              <a:off x="2142959" y="4175125"/>
              <a:ext cx="85725" cy="1111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0" name="Forme libre 109"/>
            <p:cNvSpPr>
              <a:spLocks/>
            </p:cNvSpPr>
            <p:nvPr/>
          </p:nvSpPr>
          <p:spPr bwMode="auto">
            <a:xfrm>
              <a:off x="2146134" y="4195762"/>
              <a:ext cx="84138" cy="309563"/>
            </a:xfrm>
            <a:custGeom>
              <a:avLst/>
              <a:gdLst>
                <a:gd name="T0" fmla="*/ 16 w 107"/>
                <a:gd name="T1" fmla="*/ 8 h 391"/>
                <a:gd name="T2" fmla="*/ 0 w 107"/>
                <a:gd name="T3" fmla="*/ 391 h 391"/>
                <a:gd name="T4" fmla="*/ 107 w 107"/>
                <a:gd name="T5" fmla="*/ 390 h 391"/>
                <a:gd name="T6" fmla="*/ 103 w 107"/>
                <a:gd name="T7" fmla="*/ 0 h 391"/>
                <a:gd name="T8" fmla="*/ 91 w 107"/>
                <a:gd name="T9" fmla="*/ 2 h 391"/>
                <a:gd name="T10" fmla="*/ 90 w 107"/>
                <a:gd name="T11" fmla="*/ 8 h 391"/>
                <a:gd name="T12" fmla="*/ 81 w 107"/>
                <a:gd name="T13" fmla="*/ 9 h 391"/>
                <a:gd name="T14" fmla="*/ 81 w 107"/>
                <a:gd name="T15" fmla="*/ 1 h 391"/>
                <a:gd name="T16" fmla="*/ 68 w 107"/>
                <a:gd name="T17" fmla="*/ 1 h 391"/>
                <a:gd name="T18" fmla="*/ 68 w 107"/>
                <a:gd name="T19" fmla="*/ 9 h 391"/>
                <a:gd name="T20" fmla="*/ 52 w 107"/>
                <a:gd name="T21" fmla="*/ 9 h 391"/>
                <a:gd name="T22" fmla="*/ 54 w 107"/>
                <a:gd name="T23" fmla="*/ 0 h 391"/>
                <a:gd name="T24" fmla="*/ 40 w 107"/>
                <a:gd name="T25" fmla="*/ 0 h 391"/>
                <a:gd name="T26" fmla="*/ 40 w 107"/>
                <a:gd name="T27" fmla="*/ 10 h 391"/>
                <a:gd name="T28" fmla="*/ 35 w 107"/>
                <a:gd name="T29" fmla="*/ 8 h 391"/>
                <a:gd name="T30" fmla="*/ 33 w 107"/>
                <a:gd name="T31" fmla="*/ 1 h 391"/>
                <a:gd name="T32" fmla="*/ 22 w 107"/>
                <a:gd name="T33" fmla="*/ 1 h 391"/>
                <a:gd name="T34" fmla="*/ 16 w 107"/>
                <a:gd name="T35" fmla="*/ 8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7" h="391">
                  <a:moveTo>
                    <a:pt x="16" y="8"/>
                  </a:moveTo>
                  <a:lnTo>
                    <a:pt x="0" y="391"/>
                  </a:lnTo>
                  <a:lnTo>
                    <a:pt x="107" y="390"/>
                  </a:lnTo>
                  <a:lnTo>
                    <a:pt x="103" y="0"/>
                  </a:lnTo>
                  <a:lnTo>
                    <a:pt x="91" y="2"/>
                  </a:lnTo>
                  <a:lnTo>
                    <a:pt x="90" y="8"/>
                  </a:lnTo>
                  <a:lnTo>
                    <a:pt x="81" y="9"/>
                  </a:lnTo>
                  <a:lnTo>
                    <a:pt x="81" y="1"/>
                  </a:lnTo>
                  <a:lnTo>
                    <a:pt x="68" y="1"/>
                  </a:lnTo>
                  <a:lnTo>
                    <a:pt x="68" y="9"/>
                  </a:lnTo>
                  <a:lnTo>
                    <a:pt x="52" y="9"/>
                  </a:lnTo>
                  <a:lnTo>
                    <a:pt x="54" y="0"/>
                  </a:lnTo>
                  <a:lnTo>
                    <a:pt x="40" y="0"/>
                  </a:lnTo>
                  <a:lnTo>
                    <a:pt x="40" y="10"/>
                  </a:lnTo>
                  <a:lnTo>
                    <a:pt x="35" y="8"/>
                  </a:lnTo>
                  <a:lnTo>
                    <a:pt x="33" y="1"/>
                  </a:lnTo>
                  <a:lnTo>
                    <a:pt x="22" y="1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1" name="Forme libre 110"/>
            <p:cNvSpPr>
              <a:spLocks/>
            </p:cNvSpPr>
            <p:nvPr/>
          </p:nvSpPr>
          <p:spPr bwMode="auto">
            <a:xfrm>
              <a:off x="2206459" y="3621087"/>
              <a:ext cx="26988" cy="47625"/>
            </a:xfrm>
            <a:custGeom>
              <a:avLst/>
              <a:gdLst>
                <a:gd name="T0" fmla="*/ 0 w 34"/>
                <a:gd name="T1" fmla="*/ 0 h 60"/>
                <a:gd name="T2" fmla="*/ 6 w 34"/>
                <a:gd name="T3" fmla="*/ 15 h 60"/>
                <a:gd name="T4" fmla="*/ 9 w 34"/>
                <a:gd name="T5" fmla="*/ 28 h 60"/>
                <a:gd name="T6" fmla="*/ 11 w 34"/>
                <a:gd name="T7" fmla="*/ 42 h 60"/>
                <a:gd name="T8" fmla="*/ 11 w 34"/>
                <a:gd name="T9" fmla="*/ 58 h 60"/>
                <a:gd name="T10" fmla="*/ 34 w 34"/>
                <a:gd name="T11" fmla="*/ 60 h 60"/>
                <a:gd name="T12" fmla="*/ 29 w 34"/>
                <a:gd name="T13" fmla="*/ 43 h 60"/>
                <a:gd name="T14" fmla="*/ 26 w 34"/>
                <a:gd name="T15" fmla="*/ 28 h 60"/>
                <a:gd name="T16" fmla="*/ 20 w 34"/>
                <a:gd name="T17" fmla="*/ 16 h 60"/>
                <a:gd name="T18" fmla="*/ 9 w 34"/>
                <a:gd name="T19" fmla="*/ 3 h 60"/>
                <a:gd name="T20" fmla="*/ 0 w 34"/>
                <a:gd name="T2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60">
                  <a:moveTo>
                    <a:pt x="0" y="0"/>
                  </a:moveTo>
                  <a:lnTo>
                    <a:pt x="6" y="15"/>
                  </a:lnTo>
                  <a:lnTo>
                    <a:pt x="9" y="28"/>
                  </a:lnTo>
                  <a:lnTo>
                    <a:pt x="11" y="42"/>
                  </a:lnTo>
                  <a:lnTo>
                    <a:pt x="11" y="58"/>
                  </a:lnTo>
                  <a:lnTo>
                    <a:pt x="34" y="60"/>
                  </a:lnTo>
                  <a:lnTo>
                    <a:pt x="29" y="43"/>
                  </a:lnTo>
                  <a:lnTo>
                    <a:pt x="26" y="28"/>
                  </a:lnTo>
                  <a:lnTo>
                    <a:pt x="20" y="16"/>
                  </a:lnTo>
                  <a:lnTo>
                    <a:pt x="9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2" name="Forme libre 111"/>
            <p:cNvSpPr>
              <a:spLocks/>
            </p:cNvSpPr>
            <p:nvPr/>
          </p:nvSpPr>
          <p:spPr bwMode="auto">
            <a:xfrm>
              <a:off x="2209634" y="3735387"/>
              <a:ext cx="17463" cy="14288"/>
            </a:xfrm>
            <a:custGeom>
              <a:avLst/>
              <a:gdLst>
                <a:gd name="T0" fmla="*/ 0 w 22"/>
                <a:gd name="T1" fmla="*/ 0 h 17"/>
                <a:gd name="T2" fmla="*/ 22 w 22"/>
                <a:gd name="T3" fmla="*/ 0 h 17"/>
                <a:gd name="T4" fmla="*/ 22 w 22"/>
                <a:gd name="T5" fmla="*/ 16 h 17"/>
                <a:gd name="T6" fmla="*/ 9 w 22"/>
                <a:gd name="T7" fmla="*/ 17 h 17"/>
                <a:gd name="T8" fmla="*/ 1 w 22"/>
                <a:gd name="T9" fmla="*/ 17 h 17"/>
                <a:gd name="T10" fmla="*/ 0 w 22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7">
                  <a:moveTo>
                    <a:pt x="0" y="0"/>
                  </a:moveTo>
                  <a:lnTo>
                    <a:pt x="22" y="0"/>
                  </a:lnTo>
                  <a:lnTo>
                    <a:pt x="22" y="16"/>
                  </a:lnTo>
                  <a:lnTo>
                    <a:pt x="9" y="17"/>
                  </a:lnTo>
                  <a:lnTo>
                    <a:pt x="1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3" name="Forme libre 112"/>
            <p:cNvSpPr>
              <a:spLocks/>
            </p:cNvSpPr>
            <p:nvPr/>
          </p:nvSpPr>
          <p:spPr bwMode="auto">
            <a:xfrm>
              <a:off x="2220747" y="3757612"/>
              <a:ext cx="7938" cy="7938"/>
            </a:xfrm>
            <a:custGeom>
              <a:avLst/>
              <a:gdLst>
                <a:gd name="T0" fmla="*/ 1 w 10"/>
                <a:gd name="T1" fmla="*/ 0 h 11"/>
                <a:gd name="T2" fmla="*/ 10 w 10"/>
                <a:gd name="T3" fmla="*/ 0 h 11"/>
                <a:gd name="T4" fmla="*/ 10 w 10"/>
                <a:gd name="T5" fmla="*/ 9 h 11"/>
                <a:gd name="T6" fmla="*/ 0 w 10"/>
                <a:gd name="T7" fmla="*/ 11 h 11"/>
                <a:gd name="T8" fmla="*/ 1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" y="0"/>
                  </a:moveTo>
                  <a:lnTo>
                    <a:pt x="10" y="0"/>
                  </a:lnTo>
                  <a:lnTo>
                    <a:pt x="10" y="9"/>
                  </a:lnTo>
                  <a:lnTo>
                    <a:pt x="0" y="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4" name="Forme libre 113"/>
            <p:cNvSpPr>
              <a:spLocks/>
            </p:cNvSpPr>
            <p:nvPr/>
          </p:nvSpPr>
          <p:spPr bwMode="auto">
            <a:xfrm>
              <a:off x="2206459" y="3771900"/>
              <a:ext cx="20638" cy="188913"/>
            </a:xfrm>
            <a:custGeom>
              <a:avLst/>
              <a:gdLst>
                <a:gd name="T0" fmla="*/ 6 w 27"/>
                <a:gd name="T1" fmla="*/ 0 h 237"/>
                <a:gd name="T2" fmla="*/ 0 w 27"/>
                <a:gd name="T3" fmla="*/ 237 h 237"/>
                <a:gd name="T4" fmla="*/ 27 w 27"/>
                <a:gd name="T5" fmla="*/ 237 h 237"/>
                <a:gd name="T6" fmla="*/ 22 w 27"/>
                <a:gd name="T7" fmla="*/ 1 h 237"/>
                <a:gd name="T8" fmla="*/ 6 w 27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7">
                  <a:moveTo>
                    <a:pt x="6" y="0"/>
                  </a:moveTo>
                  <a:lnTo>
                    <a:pt x="0" y="237"/>
                  </a:lnTo>
                  <a:lnTo>
                    <a:pt x="27" y="237"/>
                  </a:lnTo>
                  <a:lnTo>
                    <a:pt x="22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5" name="Forme libre 114"/>
            <p:cNvSpPr>
              <a:spLocks/>
            </p:cNvSpPr>
            <p:nvPr/>
          </p:nvSpPr>
          <p:spPr bwMode="auto">
            <a:xfrm>
              <a:off x="2209634" y="3983037"/>
              <a:ext cx="20638" cy="185738"/>
            </a:xfrm>
            <a:custGeom>
              <a:avLst/>
              <a:gdLst>
                <a:gd name="T0" fmla="*/ 0 w 25"/>
                <a:gd name="T1" fmla="*/ 3 h 234"/>
                <a:gd name="T2" fmla="*/ 1 w 25"/>
                <a:gd name="T3" fmla="*/ 234 h 234"/>
                <a:gd name="T4" fmla="*/ 25 w 25"/>
                <a:gd name="T5" fmla="*/ 234 h 234"/>
                <a:gd name="T6" fmla="*/ 19 w 25"/>
                <a:gd name="T7" fmla="*/ 0 h 234"/>
                <a:gd name="T8" fmla="*/ 0 w 25"/>
                <a:gd name="T9" fmla="*/ 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34">
                  <a:moveTo>
                    <a:pt x="0" y="3"/>
                  </a:moveTo>
                  <a:lnTo>
                    <a:pt x="1" y="234"/>
                  </a:lnTo>
                  <a:lnTo>
                    <a:pt x="25" y="234"/>
                  </a:lnTo>
                  <a:lnTo>
                    <a:pt x="1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6" name="Forme libre 115"/>
            <p:cNvSpPr>
              <a:spLocks/>
            </p:cNvSpPr>
            <p:nvPr/>
          </p:nvSpPr>
          <p:spPr bwMode="auto">
            <a:xfrm>
              <a:off x="2214397" y="4195762"/>
              <a:ext cx="22225" cy="309563"/>
            </a:xfrm>
            <a:custGeom>
              <a:avLst/>
              <a:gdLst>
                <a:gd name="T0" fmla="*/ 6 w 29"/>
                <a:gd name="T1" fmla="*/ 0 h 391"/>
                <a:gd name="T2" fmla="*/ 0 w 29"/>
                <a:gd name="T3" fmla="*/ 391 h 391"/>
                <a:gd name="T4" fmla="*/ 29 w 29"/>
                <a:gd name="T5" fmla="*/ 391 h 391"/>
                <a:gd name="T6" fmla="*/ 27 w 29"/>
                <a:gd name="T7" fmla="*/ 0 h 391"/>
                <a:gd name="T8" fmla="*/ 6 w 29"/>
                <a:gd name="T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91">
                  <a:moveTo>
                    <a:pt x="6" y="0"/>
                  </a:moveTo>
                  <a:lnTo>
                    <a:pt x="0" y="391"/>
                  </a:lnTo>
                  <a:lnTo>
                    <a:pt x="29" y="391"/>
                  </a:lnTo>
                  <a:lnTo>
                    <a:pt x="27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7" name="Forme libre 116"/>
            <p:cNvSpPr>
              <a:spLocks/>
            </p:cNvSpPr>
            <p:nvPr/>
          </p:nvSpPr>
          <p:spPr bwMode="auto">
            <a:xfrm>
              <a:off x="2212809" y="3965575"/>
              <a:ext cx="25400" cy="11113"/>
            </a:xfrm>
            <a:custGeom>
              <a:avLst/>
              <a:gdLst>
                <a:gd name="T0" fmla="*/ 7 w 34"/>
                <a:gd name="T1" fmla="*/ 0 h 13"/>
                <a:gd name="T2" fmla="*/ 34 w 34"/>
                <a:gd name="T3" fmla="*/ 0 h 13"/>
                <a:gd name="T4" fmla="*/ 34 w 34"/>
                <a:gd name="T5" fmla="*/ 13 h 13"/>
                <a:gd name="T6" fmla="*/ 0 w 34"/>
                <a:gd name="T7" fmla="*/ 12 h 13"/>
                <a:gd name="T8" fmla="*/ 7 w 3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3">
                  <a:moveTo>
                    <a:pt x="7" y="0"/>
                  </a:moveTo>
                  <a:lnTo>
                    <a:pt x="34" y="0"/>
                  </a:lnTo>
                  <a:lnTo>
                    <a:pt x="34" y="13"/>
                  </a:lnTo>
                  <a:lnTo>
                    <a:pt x="0" y="1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8" name="Forme libre 117"/>
            <p:cNvSpPr>
              <a:spLocks/>
            </p:cNvSpPr>
            <p:nvPr/>
          </p:nvSpPr>
          <p:spPr bwMode="auto">
            <a:xfrm>
              <a:off x="2222334" y="4173537"/>
              <a:ext cx="30163" cy="11113"/>
            </a:xfrm>
            <a:custGeom>
              <a:avLst/>
              <a:gdLst>
                <a:gd name="T0" fmla="*/ 1 w 38"/>
                <a:gd name="T1" fmla="*/ 0 h 15"/>
                <a:gd name="T2" fmla="*/ 38 w 38"/>
                <a:gd name="T3" fmla="*/ 1 h 15"/>
                <a:gd name="T4" fmla="*/ 37 w 38"/>
                <a:gd name="T5" fmla="*/ 14 h 15"/>
                <a:gd name="T6" fmla="*/ 0 w 38"/>
                <a:gd name="T7" fmla="*/ 15 h 15"/>
                <a:gd name="T8" fmla="*/ 1 w 38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">
                  <a:moveTo>
                    <a:pt x="1" y="0"/>
                  </a:moveTo>
                  <a:lnTo>
                    <a:pt x="38" y="1"/>
                  </a:lnTo>
                  <a:lnTo>
                    <a:pt x="37" y="14"/>
                  </a:lnTo>
                  <a:lnTo>
                    <a:pt x="0" y="1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9" name="Forme libre 118"/>
            <p:cNvSpPr>
              <a:spLocks/>
            </p:cNvSpPr>
            <p:nvPr/>
          </p:nvSpPr>
          <p:spPr bwMode="auto">
            <a:xfrm>
              <a:off x="2309647" y="3840162"/>
              <a:ext cx="103188" cy="547688"/>
            </a:xfrm>
            <a:custGeom>
              <a:avLst/>
              <a:gdLst>
                <a:gd name="T0" fmla="*/ 7 w 130"/>
                <a:gd name="T1" fmla="*/ 686 h 688"/>
                <a:gd name="T2" fmla="*/ 16 w 130"/>
                <a:gd name="T3" fmla="*/ 449 h 688"/>
                <a:gd name="T4" fmla="*/ 0 w 130"/>
                <a:gd name="T5" fmla="*/ 440 h 688"/>
                <a:gd name="T6" fmla="*/ 0 w 130"/>
                <a:gd name="T7" fmla="*/ 432 h 688"/>
                <a:gd name="T8" fmla="*/ 19 w 130"/>
                <a:gd name="T9" fmla="*/ 427 h 688"/>
                <a:gd name="T10" fmla="*/ 22 w 130"/>
                <a:gd name="T11" fmla="*/ 245 h 688"/>
                <a:gd name="T12" fmla="*/ 8 w 130"/>
                <a:gd name="T13" fmla="*/ 238 h 688"/>
                <a:gd name="T14" fmla="*/ 7 w 130"/>
                <a:gd name="T15" fmla="*/ 227 h 688"/>
                <a:gd name="T16" fmla="*/ 22 w 130"/>
                <a:gd name="T17" fmla="*/ 227 h 688"/>
                <a:gd name="T18" fmla="*/ 24 w 130"/>
                <a:gd name="T19" fmla="*/ 25 h 688"/>
                <a:gd name="T20" fmla="*/ 15 w 130"/>
                <a:gd name="T21" fmla="*/ 17 h 688"/>
                <a:gd name="T22" fmla="*/ 16 w 130"/>
                <a:gd name="T23" fmla="*/ 3 h 688"/>
                <a:gd name="T24" fmla="*/ 37 w 130"/>
                <a:gd name="T25" fmla="*/ 0 h 688"/>
                <a:gd name="T26" fmla="*/ 75 w 130"/>
                <a:gd name="T27" fmla="*/ 1 h 688"/>
                <a:gd name="T28" fmla="*/ 108 w 130"/>
                <a:gd name="T29" fmla="*/ 3 h 688"/>
                <a:gd name="T30" fmla="*/ 108 w 130"/>
                <a:gd name="T31" fmla="*/ 23 h 688"/>
                <a:gd name="T32" fmla="*/ 103 w 130"/>
                <a:gd name="T33" fmla="*/ 29 h 688"/>
                <a:gd name="T34" fmla="*/ 106 w 130"/>
                <a:gd name="T35" fmla="*/ 219 h 688"/>
                <a:gd name="T36" fmla="*/ 106 w 130"/>
                <a:gd name="T37" fmla="*/ 227 h 688"/>
                <a:gd name="T38" fmla="*/ 122 w 130"/>
                <a:gd name="T39" fmla="*/ 228 h 688"/>
                <a:gd name="T40" fmla="*/ 122 w 130"/>
                <a:gd name="T41" fmla="*/ 243 h 688"/>
                <a:gd name="T42" fmla="*/ 107 w 130"/>
                <a:gd name="T43" fmla="*/ 246 h 688"/>
                <a:gd name="T44" fmla="*/ 114 w 130"/>
                <a:gd name="T45" fmla="*/ 423 h 688"/>
                <a:gd name="T46" fmla="*/ 128 w 130"/>
                <a:gd name="T47" fmla="*/ 428 h 688"/>
                <a:gd name="T48" fmla="*/ 130 w 130"/>
                <a:gd name="T49" fmla="*/ 442 h 688"/>
                <a:gd name="T50" fmla="*/ 116 w 130"/>
                <a:gd name="T51" fmla="*/ 449 h 688"/>
                <a:gd name="T52" fmla="*/ 128 w 130"/>
                <a:gd name="T53" fmla="*/ 688 h 688"/>
                <a:gd name="T54" fmla="*/ 7 w 130"/>
                <a:gd name="T55" fmla="*/ 686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688">
                  <a:moveTo>
                    <a:pt x="7" y="686"/>
                  </a:moveTo>
                  <a:lnTo>
                    <a:pt x="16" y="449"/>
                  </a:lnTo>
                  <a:lnTo>
                    <a:pt x="0" y="440"/>
                  </a:lnTo>
                  <a:lnTo>
                    <a:pt x="0" y="432"/>
                  </a:lnTo>
                  <a:lnTo>
                    <a:pt x="19" y="427"/>
                  </a:lnTo>
                  <a:lnTo>
                    <a:pt x="22" y="245"/>
                  </a:lnTo>
                  <a:lnTo>
                    <a:pt x="8" y="238"/>
                  </a:lnTo>
                  <a:lnTo>
                    <a:pt x="7" y="227"/>
                  </a:lnTo>
                  <a:lnTo>
                    <a:pt x="22" y="227"/>
                  </a:lnTo>
                  <a:lnTo>
                    <a:pt x="24" y="25"/>
                  </a:lnTo>
                  <a:lnTo>
                    <a:pt x="15" y="17"/>
                  </a:lnTo>
                  <a:lnTo>
                    <a:pt x="16" y="3"/>
                  </a:lnTo>
                  <a:lnTo>
                    <a:pt x="37" y="0"/>
                  </a:lnTo>
                  <a:lnTo>
                    <a:pt x="75" y="1"/>
                  </a:lnTo>
                  <a:lnTo>
                    <a:pt x="108" y="3"/>
                  </a:lnTo>
                  <a:lnTo>
                    <a:pt x="108" y="23"/>
                  </a:lnTo>
                  <a:lnTo>
                    <a:pt x="103" y="29"/>
                  </a:lnTo>
                  <a:lnTo>
                    <a:pt x="106" y="219"/>
                  </a:lnTo>
                  <a:lnTo>
                    <a:pt x="106" y="227"/>
                  </a:lnTo>
                  <a:lnTo>
                    <a:pt x="122" y="228"/>
                  </a:lnTo>
                  <a:lnTo>
                    <a:pt x="122" y="243"/>
                  </a:lnTo>
                  <a:lnTo>
                    <a:pt x="107" y="246"/>
                  </a:lnTo>
                  <a:lnTo>
                    <a:pt x="114" y="423"/>
                  </a:lnTo>
                  <a:lnTo>
                    <a:pt x="128" y="428"/>
                  </a:lnTo>
                  <a:lnTo>
                    <a:pt x="130" y="442"/>
                  </a:lnTo>
                  <a:lnTo>
                    <a:pt x="116" y="449"/>
                  </a:lnTo>
                  <a:lnTo>
                    <a:pt x="128" y="688"/>
                  </a:lnTo>
                  <a:lnTo>
                    <a:pt x="7" y="68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0" name="Forme libre 119"/>
            <p:cNvSpPr>
              <a:spLocks/>
            </p:cNvSpPr>
            <p:nvPr/>
          </p:nvSpPr>
          <p:spPr bwMode="auto">
            <a:xfrm>
              <a:off x="2322347" y="3757612"/>
              <a:ext cx="76200" cy="88900"/>
            </a:xfrm>
            <a:custGeom>
              <a:avLst/>
              <a:gdLst>
                <a:gd name="T0" fmla="*/ 11 w 97"/>
                <a:gd name="T1" fmla="*/ 55 h 112"/>
                <a:gd name="T2" fmla="*/ 11 w 97"/>
                <a:gd name="T3" fmla="*/ 111 h 112"/>
                <a:gd name="T4" fmla="*/ 21 w 97"/>
                <a:gd name="T5" fmla="*/ 111 h 112"/>
                <a:gd name="T6" fmla="*/ 21 w 97"/>
                <a:gd name="T7" fmla="*/ 74 h 112"/>
                <a:gd name="T8" fmla="*/ 26 w 97"/>
                <a:gd name="T9" fmla="*/ 65 h 112"/>
                <a:gd name="T10" fmla="*/ 34 w 97"/>
                <a:gd name="T11" fmla="*/ 72 h 112"/>
                <a:gd name="T12" fmla="*/ 31 w 97"/>
                <a:gd name="T13" fmla="*/ 112 h 112"/>
                <a:gd name="T14" fmla="*/ 43 w 97"/>
                <a:gd name="T15" fmla="*/ 111 h 112"/>
                <a:gd name="T16" fmla="*/ 44 w 97"/>
                <a:gd name="T17" fmla="*/ 73 h 112"/>
                <a:gd name="T18" fmla="*/ 47 w 97"/>
                <a:gd name="T19" fmla="*/ 69 h 112"/>
                <a:gd name="T20" fmla="*/ 52 w 97"/>
                <a:gd name="T21" fmla="*/ 68 h 112"/>
                <a:gd name="T22" fmla="*/ 56 w 97"/>
                <a:gd name="T23" fmla="*/ 69 h 112"/>
                <a:gd name="T24" fmla="*/ 58 w 97"/>
                <a:gd name="T25" fmla="*/ 75 h 112"/>
                <a:gd name="T26" fmla="*/ 58 w 97"/>
                <a:gd name="T27" fmla="*/ 112 h 112"/>
                <a:gd name="T28" fmla="*/ 65 w 97"/>
                <a:gd name="T29" fmla="*/ 111 h 112"/>
                <a:gd name="T30" fmla="*/ 65 w 97"/>
                <a:gd name="T31" fmla="*/ 75 h 112"/>
                <a:gd name="T32" fmla="*/ 66 w 97"/>
                <a:gd name="T33" fmla="*/ 72 h 112"/>
                <a:gd name="T34" fmla="*/ 67 w 97"/>
                <a:gd name="T35" fmla="*/ 69 h 112"/>
                <a:gd name="T36" fmla="*/ 68 w 97"/>
                <a:gd name="T37" fmla="*/ 70 h 112"/>
                <a:gd name="T38" fmla="*/ 70 w 97"/>
                <a:gd name="T39" fmla="*/ 74 h 112"/>
                <a:gd name="T40" fmla="*/ 75 w 97"/>
                <a:gd name="T41" fmla="*/ 111 h 112"/>
                <a:gd name="T42" fmla="*/ 84 w 97"/>
                <a:gd name="T43" fmla="*/ 111 h 112"/>
                <a:gd name="T44" fmla="*/ 85 w 97"/>
                <a:gd name="T45" fmla="*/ 55 h 112"/>
                <a:gd name="T46" fmla="*/ 97 w 97"/>
                <a:gd name="T47" fmla="*/ 54 h 112"/>
                <a:gd name="T48" fmla="*/ 97 w 97"/>
                <a:gd name="T49" fmla="*/ 47 h 112"/>
                <a:gd name="T50" fmla="*/ 87 w 97"/>
                <a:gd name="T51" fmla="*/ 45 h 112"/>
                <a:gd name="T52" fmla="*/ 84 w 97"/>
                <a:gd name="T53" fmla="*/ 29 h 112"/>
                <a:gd name="T54" fmla="*/ 79 w 97"/>
                <a:gd name="T55" fmla="*/ 16 h 112"/>
                <a:gd name="T56" fmla="*/ 69 w 97"/>
                <a:gd name="T57" fmla="*/ 7 h 112"/>
                <a:gd name="T58" fmla="*/ 57 w 97"/>
                <a:gd name="T59" fmla="*/ 1 h 112"/>
                <a:gd name="T60" fmla="*/ 43 w 97"/>
                <a:gd name="T61" fmla="*/ 0 h 112"/>
                <a:gd name="T62" fmla="*/ 33 w 97"/>
                <a:gd name="T63" fmla="*/ 8 h 112"/>
                <a:gd name="T64" fmla="*/ 24 w 97"/>
                <a:gd name="T65" fmla="*/ 16 h 112"/>
                <a:gd name="T66" fmla="*/ 18 w 97"/>
                <a:gd name="T67" fmla="*/ 28 h 112"/>
                <a:gd name="T68" fmla="*/ 11 w 97"/>
                <a:gd name="T69" fmla="*/ 44 h 112"/>
                <a:gd name="T70" fmla="*/ 0 w 97"/>
                <a:gd name="T71" fmla="*/ 43 h 112"/>
                <a:gd name="T72" fmla="*/ 0 w 97"/>
                <a:gd name="T73" fmla="*/ 51 h 112"/>
                <a:gd name="T74" fmla="*/ 11 w 97"/>
                <a:gd name="T75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112">
                  <a:moveTo>
                    <a:pt x="11" y="55"/>
                  </a:moveTo>
                  <a:lnTo>
                    <a:pt x="11" y="111"/>
                  </a:lnTo>
                  <a:lnTo>
                    <a:pt x="21" y="111"/>
                  </a:lnTo>
                  <a:lnTo>
                    <a:pt x="21" y="74"/>
                  </a:lnTo>
                  <a:lnTo>
                    <a:pt x="26" y="65"/>
                  </a:lnTo>
                  <a:lnTo>
                    <a:pt x="34" y="72"/>
                  </a:lnTo>
                  <a:lnTo>
                    <a:pt x="31" y="112"/>
                  </a:lnTo>
                  <a:lnTo>
                    <a:pt x="43" y="111"/>
                  </a:lnTo>
                  <a:lnTo>
                    <a:pt x="44" y="73"/>
                  </a:lnTo>
                  <a:lnTo>
                    <a:pt x="47" y="69"/>
                  </a:lnTo>
                  <a:lnTo>
                    <a:pt x="52" y="68"/>
                  </a:lnTo>
                  <a:lnTo>
                    <a:pt x="56" y="69"/>
                  </a:lnTo>
                  <a:lnTo>
                    <a:pt x="58" y="75"/>
                  </a:lnTo>
                  <a:lnTo>
                    <a:pt x="58" y="112"/>
                  </a:lnTo>
                  <a:lnTo>
                    <a:pt x="65" y="111"/>
                  </a:lnTo>
                  <a:lnTo>
                    <a:pt x="65" y="75"/>
                  </a:lnTo>
                  <a:lnTo>
                    <a:pt x="66" y="72"/>
                  </a:lnTo>
                  <a:lnTo>
                    <a:pt x="67" y="69"/>
                  </a:lnTo>
                  <a:lnTo>
                    <a:pt x="68" y="70"/>
                  </a:lnTo>
                  <a:lnTo>
                    <a:pt x="70" y="74"/>
                  </a:lnTo>
                  <a:lnTo>
                    <a:pt x="75" y="111"/>
                  </a:lnTo>
                  <a:lnTo>
                    <a:pt x="84" y="111"/>
                  </a:lnTo>
                  <a:lnTo>
                    <a:pt x="85" y="55"/>
                  </a:lnTo>
                  <a:lnTo>
                    <a:pt x="97" y="54"/>
                  </a:lnTo>
                  <a:lnTo>
                    <a:pt x="97" y="47"/>
                  </a:lnTo>
                  <a:lnTo>
                    <a:pt x="87" y="45"/>
                  </a:lnTo>
                  <a:lnTo>
                    <a:pt x="84" y="29"/>
                  </a:lnTo>
                  <a:lnTo>
                    <a:pt x="79" y="16"/>
                  </a:lnTo>
                  <a:lnTo>
                    <a:pt x="69" y="7"/>
                  </a:lnTo>
                  <a:lnTo>
                    <a:pt x="57" y="1"/>
                  </a:lnTo>
                  <a:lnTo>
                    <a:pt x="43" y="0"/>
                  </a:lnTo>
                  <a:lnTo>
                    <a:pt x="33" y="8"/>
                  </a:lnTo>
                  <a:lnTo>
                    <a:pt x="24" y="16"/>
                  </a:lnTo>
                  <a:lnTo>
                    <a:pt x="18" y="28"/>
                  </a:lnTo>
                  <a:lnTo>
                    <a:pt x="11" y="4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11" y="5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1" name="Forme libre 120"/>
            <p:cNvSpPr>
              <a:spLocks/>
            </p:cNvSpPr>
            <p:nvPr/>
          </p:nvSpPr>
          <p:spPr bwMode="auto">
            <a:xfrm>
              <a:off x="2330284" y="3757612"/>
              <a:ext cx="39688" cy="34925"/>
            </a:xfrm>
            <a:custGeom>
              <a:avLst/>
              <a:gdLst>
                <a:gd name="T0" fmla="*/ 35 w 49"/>
                <a:gd name="T1" fmla="*/ 0 h 44"/>
                <a:gd name="T2" fmla="*/ 28 w 49"/>
                <a:gd name="T3" fmla="*/ 1 h 44"/>
                <a:gd name="T4" fmla="*/ 22 w 49"/>
                <a:gd name="T5" fmla="*/ 4 h 44"/>
                <a:gd name="T6" fmla="*/ 16 w 49"/>
                <a:gd name="T7" fmla="*/ 7 h 44"/>
                <a:gd name="T8" fmla="*/ 10 w 49"/>
                <a:gd name="T9" fmla="*/ 13 h 44"/>
                <a:gd name="T10" fmla="*/ 7 w 49"/>
                <a:gd name="T11" fmla="*/ 19 h 44"/>
                <a:gd name="T12" fmla="*/ 3 w 49"/>
                <a:gd name="T13" fmla="*/ 27 h 44"/>
                <a:gd name="T14" fmla="*/ 1 w 49"/>
                <a:gd name="T15" fmla="*/ 35 h 44"/>
                <a:gd name="T16" fmla="*/ 0 w 49"/>
                <a:gd name="T17" fmla="*/ 44 h 44"/>
                <a:gd name="T18" fmla="*/ 48 w 49"/>
                <a:gd name="T19" fmla="*/ 44 h 44"/>
                <a:gd name="T20" fmla="*/ 49 w 49"/>
                <a:gd name="T21" fmla="*/ 38 h 44"/>
                <a:gd name="T22" fmla="*/ 47 w 49"/>
                <a:gd name="T23" fmla="*/ 29 h 44"/>
                <a:gd name="T24" fmla="*/ 46 w 49"/>
                <a:gd name="T25" fmla="*/ 21 h 44"/>
                <a:gd name="T26" fmla="*/ 42 w 49"/>
                <a:gd name="T27" fmla="*/ 13 h 44"/>
                <a:gd name="T28" fmla="*/ 39 w 49"/>
                <a:gd name="T29" fmla="*/ 4 h 44"/>
                <a:gd name="T30" fmla="*/ 35 w 49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44">
                  <a:moveTo>
                    <a:pt x="35" y="0"/>
                  </a:moveTo>
                  <a:lnTo>
                    <a:pt x="28" y="1"/>
                  </a:lnTo>
                  <a:lnTo>
                    <a:pt x="22" y="4"/>
                  </a:lnTo>
                  <a:lnTo>
                    <a:pt x="16" y="7"/>
                  </a:lnTo>
                  <a:lnTo>
                    <a:pt x="10" y="13"/>
                  </a:lnTo>
                  <a:lnTo>
                    <a:pt x="7" y="19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48" y="44"/>
                  </a:lnTo>
                  <a:lnTo>
                    <a:pt x="49" y="38"/>
                  </a:lnTo>
                  <a:lnTo>
                    <a:pt x="47" y="29"/>
                  </a:lnTo>
                  <a:lnTo>
                    <a:pt x="46" y="21"/>
                  </a:lnTo>
                  <a:lnTo>
                    <a:pt x="42" y="13"/>
                  </a:lnTo>
                  <a:lnTo>
                    <a:pt x="39" y="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2" name="Forme libre 121"/>
            <p:cNvSpPr>
              <a:spLocks/>
            </p:cNvSpPr>
            <p:nvPr/>
          </p:nvSpPr>
          <p:spPr bwMode="auto">
            <a:xfrm>
              <a:off x="2322347" y="3794125"/>
              <a:ext cx="57150" cy="3175"/>
            </a:xfrm>
            <a:custGeom>
              <a:avLst/>
              <a:gdLst>
                <a:gd name="T0" fmla="*/ 0 w 73"/>
                <a:gd name="T1" fmla="*/ 0 h 5"/>
                <a:gd name="T2" fmla="*/ 31 w 73"/>
                <a:gd name="T3" fmla="*/ 0 h 5"/>
                <a:gd name="T4" fmla="*/ 72 w 73"/>
                <a:gd name="T5" fmla="*/ 1 h 5"/>
                <a:gd name="T6" fmla="*/ 73 w 73"/>
                <a:gd name="T7" fmla="*/ 5 h 5"/>
                <a:gd name="T8" fmla="*/ 31 w 73"/>
                <a:gd name="T9" fmla="*/ 5 h 5"/>
                <a:gd name="T10" fmla="*/ 0 w 73"/>
                <a:gd name="T11" fmla="*/ 4 h 5"/>
                <a:gd name="T12" fmla="*/ 0 w 7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5">
                  <a:moveTo>
                    <a:pt x="0" y="0"/>
                  </a:moveTo>
                  <a:lnTo>
                    <a:pt x="31" y="0"/>
                  </a:lnTo>
                  <a:lnTo>
                    <a:pt x="72" y="1"/>
                  </a:lnTo>
                  <a:lnTo>
                    <a:pt x="73" y="5"/>
                  </a:lnTo>
                  <a:lnTo>
                    <a:pt x="31" y="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3" name="Forme libre 122"/>
            <p:cNvSpPr>
              <a:spLocks/>
            </p:cNvSpPr>
            <p:nvPr/>
          </p:nvSpPr>
          <p:spPr bwMode="auto">
            <a:xfrm>
              <a:off x="2330284" y="3803650"/>
              <a:ext cx="19050" cy="41275"/>
            </a:xfrm>
            <a:custGeom>
              <a:avLst/>
              <a:gdLst>
                <a:gd name="T0" fmla="*/ 0 w 25"/>
                <a:gd name="T1" fmla="*/ 1 h 52"/>
                <a:gd name="T2" fmla="*/ 0 w 25"/>
                <a:gd name="T3" fmla="*/ 52 h 52"/>
                <a:gd name="T4" fmla="*/ 7 w 25"/>
                <a:gd name="T5" fmla="*/ 50 h 52"/>
                <a:gd name="T6" fmla="*/ 8 w 25"/>
                <a:gd name="T7" fmla="*/ 11 h 52"/>
                <a:gd name="T8" fmla="*/ 11 w 25"/>
                <a:gd name="T9" fmla="*/ 7 h 52"/>
                <a:gd name="T10" fmla="*/ 13 w 25"/>
                <a:gd name="T11" fmla="*/ 4 h 52"/>
                <a:gd name="T12" fmla="*/ 16 w 25"/>
                <a:gd name="T13" fmla="*/ 7 h 52"/>
                <a:gd name="T14" fmla="*/ 18 w 25"/>
                <a:gd name="T15" fmla="*/ 12 h 52"/>
                <a:gd name="T16" fmla="*/ 18 w 25"/>
                <a:gd name="T17" fmla="*/ 50 h 52"/>
                <a:gd name="T18" fmla="*/ 25 w 25"/>
                <a:gd name="T19" fmla="*/ 49 h 52"/>
                <a:gd name="T20" fmla="*/ 25 w 25"/>
                <a:gd name="T21" fmla="*/ 0 h 52"/>
                <a:gd name="T22" fmla="*/ 0 w 25"/>
                <a:gd name="T23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52">
                  <a:moveTo>
                    <a:pt x="0" y="1"/>
                  </a:moveTo>
                  <a:lnTo>
                    <a:pt x="0" y="52"/>
                  </a:lnTo>
                  <a:lnTo>
                    <a:pt x="7" y="50"/>
                  </a:lnTo>
                  <a:lnTo>
                    <a:pt x="8" y="11"/>
                  </a:lnTo>
                  <a:lnTo>
                    <a:pt x="11" y="7"/>
                  </a:lnTo>
                  <a:lnTo>
                    <a:pt x="13" y="4"/>
                  </a:lnTo>
                  <a:lnTo>
                    <a:pt x="16" y="7"/>
                  </a:lnTo>
                  <a:lnTo>
                    <a:pt x="18" y="12"/>
                  </a:lnTo>
                  <a:lnTo>
                    <a:pt x="18" y="50"/>
                  </a:lnTo>
                  <a:lnTo>
                    <a:pt x="25" y="49"/>
                  </a:lnTo>
                  <a:lnTo>
                    <a:pt x="25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4" name="Forme libre 123"/>
            <p:cNvSpPr>
              <a:spLocks/>
            </p:cNvSpPr>
            <p:nvPr/>
          </p:nvSpPr>
          <p:spPr bwMode="auto">
            <a:xfrm>
              <a:off x="2357272" y="3803650"/>
              <a:ext cx="12700" cy="39688"/>
            </a:xfrm>
            <a:custGeom>
              <a:avLst/>
              <a:gdLst>
                <a:gd name="T0" fmla="*/ 0 w 16"/>
                <a:gd name="T1" fmla="*/ 6 h 49"/>
                <a:gd name="T2" fmla="*/ 2 w 16"/>
                <a:gd name="T3" fmla="*/ 4 h 49"/>
                <a:gd name="T4" fmla="*/ 6 w 16"/>
                <a:gd name="T5" fmla="*/ 6 h 49"/>
                <a:gd name="T6" fmla="*/ 8 w 16"/>
                <a:gd name="T7" fmla="*/ 7 h 49"/>
                <a:gd name="T8" fmla="*/ 11 w 16"/>
                <a:gd name="T9" fmla="*/ 9 h 49"/>
                <a:gd name="T10" fmla="*/ 11 w 16"/>
                <a:gd name="T11" fmla="*/ 49 h 49"/>
                <a:gd name="T12" fmla="*/ 15 w 16"/>
                <a:gd name="T13" fmla="*/ 48 h 49"/>
                <a:gd name="T14" fmla="*/ 16 w 16"/>
                <a:gd name="T15" fmla="*/ 0 h 49"/>
                <a:gd name="T16" fmla="*/ 0 w 16"/>
                <a:gd name="T17" fmla="*/ 0 h 49"/>
                <a:gd name="T18" fmla="*/ 0 w 16"/>
                <a:gd name="T19" fmla="*/ 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49">
                  <a:moveTo>
                    <a:pt x="0" y="6"/>
                  </a:moveTo>
                  <a:lnTo>
                    <a:pt x="2" y="4"/>
                  </a:lnTo>
                  <a:lnTo>
                    <a:pt x="6" y="6"/>
                  </a:lnTo>
                  <a:lnTo>
                    <a:pt x="8" y="7"/>
                  </a:lnTo>
                  <a:lnTo>
                    <a:pt x="11" y="9"/>
                  </a:lnTo>
                  <a:lnTo>
                    <a:pt x="11" y="49"/>
                  </a:lnTo>
                  <a:lnTo>
                    <a:pt x="15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5" name="Forme libre 124"/>
            <p:cNvSpPr>
              <a:spLocks/>
            </p:cNvSpPr>
            <p:nvPr/>
          </p:nvSpPr>
          <p:spPr bwMode="auto">
            <a:xfrm>
              <a:off x="2377909" y="3824287"/>
              <a:ext cx="4763" cy="19050"/>
            </a:xfrm>
            <a:custGeom>
              <a:avLst/>
              <a:gdLst>
                <a:gd name="T0" fmla="*/ 0 w 4"/>
                <a:gd name="T1" fmla="*/ 0 h 25"/>
                <a:gd name="T2" fmla="*/ 0 w 4"/>
                <a:gd name="T3" fmla="*/ 25 h 25"/>
                <a:gd name="T4" fmla="*/ 4 w 4"/>
                <a:gd name="T5" fmla="*/ 25 h 25"/>
                <a:gd name="T6" fmla="*/ 4 w 4"/>
                <a:gd name="T7" fmla="*/ 5 h 25"/>
                <a:gd name="T8" fmla="*/ 0 w 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4" y="25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6" name="Forme libre 125"/>
            <p:cNvSpPr>
              <a:spLocks/>
            </p:cNvSpPr>
            <p:nvPr/>
          </p:nvSpPr>
          <p:spPr bwMode="auto">
            <a:xfrm>
              <a:off x="2320759" y="3844925"/>
              <a:ext cx="46038" cy="11113"/>
            </a:xfrm>
            <a:custGeom>
              <a:avLst/>
              <a:gdLst>
                <a:gd name="T0" fmla="*/ 0 w 58"/>
                <a:gd name="T1" fmla="*/ 0 h 13"/>
                <a:gd name="T2" fmla="*/ 0 w 58"/>
                <a:gd name="T3" fmla="*/ 12 h 13"/>
                <a:gd name="T4" fmla="*/ 58 w 58"/>
                <a:gd name="T5" fmla="*/ 13 h 13"/>
                <a:gd name="T6" fmla="*/ 58 w 58"/>
                <a:gd name="T7" fmla="*/ 1 h 13"/>
                <a:gd name="T8" fmla="*/ 0 w 5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3">
                  <a:moveTo>
                    <a:pt x="0" y="0"/>
                  </a:moveTo>
                  <a:lnTo>
                    <a:pt x="0" y="12"/>
                  </a:lnTo>
                  <a:lnTo>
                    <a:pt x="58" y="13"/>
                  </a:lnTo>
                  <a:lnTo>
                    <a:pt x="58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7" name="Forme libre 126"/>
            <p:cNvSpPr>
              <a:spLocks/>
            </p:cNvSpPr>
            <p:nvPr/>
          </p:nvSpPr>
          <p:spPr bwMode="auto">
            <a:xfrm>
              <a:off x="2328697" y="3860800"/>
              <a:ext cx="42863" cy="7938"/>
            </a:xfrm>
            <a:custGeom>
              <a:avLst/>
              <a:gdLst>
                <a:gd name="T0" fmla="*/ 0 w 56"/>
                <a:gd name="T1" fmla="*/ 1 h 11"/>
                <a:gd name="T2" fmla="*/ 0 w 56"/>
                <a:gd name="T3" fmla="*/ 9 h 11"/>
                <a:gd name="T4" fmla="*/ 56 w 56"/>
                <a:gd name="T5" fmla="*/ 11 h 11"/>
                <a:gd name="T6" fmla="*/ 56 w 56"/>
                <a:gd name="T7" fmla="*/ 1 h 11"/>
                <a:gd name="T8" fmla="*/ 50 w 56"/>
                <a:gd name="T9" fmla="*/ 1 h 11"/>
                <a:gd name="T10" fmla="*/ 50 w 56"/>
                <a:gd name="T11" fmla="*/ 6 h 11"/>
                <a:gd name="T12" fmla="*/ 41 w 56"/>
                <a:gd name="T13" fmla="*/ 6 h 11"/>
                <a:gd name="T14" fmla="*/ 42 w 56"/>
                <a:gd name="T15" fmla="*/ 1 h 11"/>
                <a:gd name="T16" fmla="*/ 33 w 56"/>
                <a:gd name="T17" fmla="*/ 3 h 11"/>
                <a:gd name="T18" fmla="*/ 33 w 56"/>
                <a:gd name="T19" fmla="*/ 5 h 11"/>
                <a:gd name="T20" fmla="*/ 21 w 56"/>
                <a:gd name="T21" fmla="*/ 5 h 11"/>
                <a:gd name="T22" fmla="*/ 21 w 56"/>
                <a:gd name="T23" fmla="*/ 0 h 11"/>
                <a:gd name="T24" fmla="*/ 15 w 56"/>
                <a:gd name="T25" fmla="*/ 0 h 11"/>
                <a:gd name="T26" fmla="*/ 15 w 56"/>
                <a:gd name="T27" fmla="*/ 6 h 11"/>
                <a:gd name="T28" fmla="*/ 10 w 56"/>
                <a:gd name="T29" fmla="*/ 6 h 11"/>
                <a:gd name="T30" fmla="*/ 10 w 56"/>
                <a:gd name="T31" fmla="*/ 1 h 11"/>
                <a:gd name="T32" fmla="*/ 6 w 56"/>
                <a:gd name="T33" fmla="*/ 0 h 11"/>
                <a:gd name="T34" fmla="*/ 6 w 56"/>
                <a:gd name="T35" fmla="*/ 6 h 11"/>
                <a:gd name="T36" fmla="*/ 3 w 56"/>
                <a:gd name="T37" fmla="*/ 6 h 11"/>
                <a:gd name="T38" fmla="*/ 3 w 56"/>
                <a:gd name="T39" fmla="*/ 1 h 11"/>
                <a:gd name="T40" fmla="*/ 0 w 56"/>
                <a:gd name="T4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" h="11">
                  <a:moveTo>
                    <a:pt x="0" y="1"/>
                  </a:moveTo>
                  <a:lnTo>
                    <a:pt x="0" y="9"/>
                  </a:lnTo>
                  <a:lnTo>
                    <a:pt x="56" y="11"/>
                  </a:lnTo>
                  <a:lnTo>
                    <a:pt x="56" y="1"/>
                  </a:lnTo>
                  <a:lnTo>
                    <a:pt x="50" y="1"/>
                  </a:lnTo>
                  <a:lnTo>
                    <a:pt x="50" y="6"/>
                  </a:lnTo>
                  <a:lnTo>
                    <a:pt x="41" y="6"/>
                  </a:lnTo>
                  <a:lnTo>
                    <a:pt x="42" y="1"/>
                  </a:lnTo>
                  <a:lnTo>
                    <a:pt x="33" y="3"/>
                  </a:lnTo>
                  <a:lnTo>
                    <a:pt x="33" y="5"/>
                  </a:lnTo>
                  <a:lnTo>
                    <a:pt x="21" y="5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6" y="0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8" name="Forme libre 127"/>
            <p:cNvSpPr>
              <a:spLocks/>
            </p:cNvSpPr>
            <p:nvPr/>
          </p:nvSpPr>
          <p:spPr bwMode="auto">
            <a:xfrm>
              <a:off x="2325522" y="3871912"/>
              <a:ext cx="39688" cy="147638"/>
            </a:xfrm>
            <a:custGeom>
              <a:avLst/>
              <a:gdLst>
                <a:gd name="T0" fmla="*/ 3 w 49"/>
                <a:gd name="T1" fmla="*/ 0 h 185"/>
                <a:gd name="T2" fmla="*/ 0 w 49"/>
                <a:gd name="T3" fmla="*/ 184 h 185"/>
                <a:gd name="T4" fmla="*/ 11 w 49"/>
                <a:gd name="T5" fmla="*/ 185 h 185"/>
                <a:gd name="T6" fmla="*/ 11 w 49"/>
                <a:gd name="T7" fmla="*/ 158 h 185"/>
                <a:gd name="T8" fmla="*/ 26 w 49"/>
                <a:gd name="T9" fmla="*/ 159 h 185"/>
                <a:gd name="T10" fmla="*/ 28 w 49"/>
                <a:gd name="T11" fmla="*/ 185 h 185"/>
                <a:gd name="T12" fmla="*/ 48 w 49"/>
                <a:gd name="T13" fmla="*/ 185 h 185"/>
                <a:gd name="T14" fmla="*/ 49 w 49"/>
                <a:gd name="T15" fmla="*/ 0 h 185"/>
                <a:gd name="T16" fmla="*/ 3 w 49"/>
                <a:gd name="T1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85">
                  <a:moveTo>
                    <a:pt x="3" y="0"/>
                  </a:moveTo>
                  <a:lnTo>
                    <a:pt x="0" y="184"/>
                  </a:lnTo>
                  <a:lnTo>
                    <a:pt x="11" y="185"/>
                  </a:lnTo>
                  <a:lnTo>
                    <a:pt x="11" y="158"/>
                  </a:lnTo>
                  <a:lnTo>
                    <a:pt x="26" y="159"/>
                  </a:lnTo>
                  <a:lnTo>
                    <a:pt x="28" y="185"/>
                  </a:lnTo>
                  <a:lnTo>
                    <a:pt x="48" y="185"/>
                  </a:lnTo>
                  <a:lnTo>
                    <a:pt x="4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9" name="Forme libre 128"/>
            <p:cNvSpPr>
              <a:spLocks/>
            </p:cNvSpPr>
            <p:nvPr/>
          </p:nvSpPr>
          <p:spPr bwMode="auto">
            <a:xfrm>
              <a:off x="2314409" y="4021137"/>
              <a:ext cx="58738" cy="9525"/>
            </a:xfrm>
            <a:custGeom>
              <a:avLst/>
              <a:gdLst>
                <a:gd name="T0" fmla="*/ 0 w 75"/>
                <a:gd name="T1" fmla="*/ 0 h 11"/>
                <a:gd name="T2" fmla="*/ 0 w 75"/>
                <a:gd name="T3" fmla="*/ 10 h 11"/>
                <a:gd name="T4" fmla="*/ 23 w 75"/>
                <a:gd name="T5" fmla="*/ 11 h 11"/>
                <a:gd name="T6" fmla="*/ 75 w 75"/>
                <a:gd name="T7" fmla="*/ 10 h 11"/>
                <a:gd name="T8" fmla="*/ 75 w 75"/>
                <a:gd name="T9" fmla="*/ 0 h 11"/>
                <a:gd name="T10" fmla="*/ 0 w 7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1">
                  <a:moveTo>
                    <a:pt x="0" y="0"/>
                  </a:moveTo>
                  <a:lnTo>
                    <a:pt x="0" y="10"/>
                  </a:lnTo>
                  <a:lnTo>
                    <a:pt x="23" y="11"/>
                  </a:lnTo>
                  <a:lnTo>
                    <a:pt x="75" y="10"/>
                  </a:lnTo>
                  <a:lnTo>
                    <a:pt x="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0" name="Forme libre 129"/>
            <p:cNvSpPr>
              <a:spLocks/>
            </p:cNvSpPr>
            <p:nvPr/>
          </p:nvSpPr>
          <p:spPr bwMode="auto">
            <a:xfrm>
              <a:off x="2322347" y="4035425"/>
              <a:ext cx="44450" cy="144463"/>
            </a:xfrm>
            <a:custGeom>
              <a:avLst/>
              <a:gdLst>
                <a:gd name="T0" fmla="*/ 4 w 57"/>
                <a:gd name="T1" fmla="*/ 4 h 182"/>
                <a:gd name="T2" fmla="*/ 0 w 57"/>
                <a:gd name="T3" fmla="*/ 182 h 182"/>
                <a:gd name="T4" fmla="*/ 12 w 57"/>
                <a:gd name="T5" fmla="*/ 180 h 182"/>
                <a:gd name="T6" fmla="*/ 12 w 57"/>
                <a:gd name="T7" fmla="*/ 155 h 182"/>
                <a:gd name="T8" fmla="*/ 29 w 57"/>
                <a:gd name="T9" fmla="*/ 155 h 182"/>
                <a:gd name="T10" fmla="*/ 28 w 57"/>
                <a:gd name="T11" fmla="*/ 178 h 182"/>
                <a:gd name="T12" fmla="*/ 57 w 57"/>
                <a:gd name="T13" fmla="*/ 180 h 182"/>
                <a:gd name="T14" fmla="*/ 57 w 57"/>
                <a:gd name="T15" fmla="*/ 2 h 182"/>
                <a:gd name="T16" fmla="*/ 53 w 57"/>
                <a:gd name="T17" fmla="*/ 2 h 182"/>
                <a:gd name="T18" fmla="*/ 52 w 57"/>
                <a:gd name="T19" fmla="*/ 6 h 182"/>
                <a:gd name="T20" fmla="*/ 45 w 57"/>
                <a:gd name="T21" fmla="*/ 6 h 182"/>
                <a:gd name="T22" fmla="*/ 44 w 57"/>
                <a:gd name="T23" fmla="*/ 1 h 182"/>
                <a:gd name="T24" fmla="*/ 37 w 57"/>
                <a:gd name="T25" fmla="*/ 1 h 182"/>
                <a:gd name="T26" fmla="*/ 36 w 57"/>
                <a:gd name="T27" fmla="*/ 7 h 182"/>
                <a:gd name="T28" fmla="*/ 29 w 57"/>
                <a:gd name="T29" fmla="*/ 7 h 182"/>
                <a:gd name="T30" fmla="*/ 29 w 57"/>
                <a:gd name="T31" fmla="*/ 0 h 182"/>
                <a:gd name="T32" fmla="*/ 23 w 57"/>
                <a:gd name="T33" fmla="*/ 0 h 182"/>
                <a:gd name="T34" fmla="*/ 23 w 57"/>
                <a:gd name="T35" fmla="*/ 7 h 182"/>
                <a:gd name="T36" fmla="*/ 18 w 57"/>
                <a:gd name="T37" fmla="*/ 7 h 182"/>
                <a:gd name="T38" fmla="*/ 18 w 57"/>
                <a:gd name="T39" fmla="*/ 0 h 182"/>
                <a:gd name="T40" fmla="*/ 13 w 57"/>
                <a:gd name="T41" fmla="*/ 0 h 182"/>
                <a:gd name="T42" fmla="*/ 13 w 57"/>
                <a:gd name="T43" fmla="*/ 6 h 182"/>
                <a:gd name="T44" fmla="*/ 10 w 57"/>
                <a:gd name="T45" fmla="*/ 6 h 182"/>
                <a:gd name="T46" fmla="*/ 10 w 57"/>
                <a:gd name="T47" fmla="*/ 1 h 182"/>
                <a:gd name="T48" fmla="*/ 4 w 57"/>
                <a:gd name="T49" fmla="*/ 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" h="182">
                  <a:moveTo>
                    <a:pt x="4" y="4"/>
                  </a:moveTo>
                  <a:lnTo>
                    <a:pt x="0" y="182"/>
                  </a:lnTo>
                  <a:lnTo>
                    <a:pt x="12" y="180"/>
                  </a:lnTo>
                  <a:lnTo>
                    <a:pt x="12" y="155"/>
                  </a:lnTo>
                  <a:lnTo>
                    <a:pt x="29" y="155"/>
                  </a:lnTo>
                  <a:lnTo>
                    <a:pt x="28" y="178"/>
                  </a:lnTo>
                  <a:lnTo>
                    <a:pt x="57" y="180"/>
                  </a:lnTo>
                  <a:lnTo>
                    <a:pt x="57" y="2"/>
                  </a:lnTo>
                  <a:lnTo>
                    <a:pt x="53" y="2"/>
                  </a:lnTo>
                  <a:lnTo>
                    <a:pt x="52" y="6"/>
                  </a:lnTo>
                  <a:lnTo>
                    <a:pt x="45" y="6"/>
                  </a:lnTo>
                  <a:lnTo>
                    <a:pt x="44" y="1"/>
                  </a:lnTo>
                  <a:lnTo>
                    <a:pt x="37" y="1"/>
                  </a:lnTo>
                  <a:lnTo>
                    <a:pt x="36" y="7"/>
                  </a:lnTo>
                  <a:lnTo>
                    <a:pt x="29" y="7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23" y="7"/>
                  </a:lnTo>
                  <a:lnTo>
                    <a:pt x="18" y="7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13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1" name="Forme libre 130"/>
            <p:cNvSpPr>
              <a:spLocks/>
            </p:cNvSpPr>
            <p:nvPr/>
          </p:nvSpPr>
          <p:spPr bwMode="auto">
            <a:xfrm>
              <a:off x="2308059" y="4181475"/>
              <a:ext cx="68263" cy="9525"/>
            </a:xfrm>
            <a:custGeom>
              <a:avLst/>
              <a:gdLst>
                <a:gd name="T0" fmla="*/ 0 w 85"/>
                <a:gd name="T1" fmla="*/ 0 h 13"/>
                <a:gd name="T2" fmla="*/ 85 w 85"/>
                <a:gd name="T3" fmla="*/ 1 h 13"/>
                <a:gd name="T4" fmla="*/ 85 w 85"/>
                <a:gd name="T5" fmla="*/ 13 h 13"/>
                <a:gd name="T6" fmla="*/ 0 w 85"/>
                <a:gd name="T7" fmla="*/ 12 h 13"/>
                <a:gd name="T8" fmla="*/ 0 w 8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3">
                  <a:moveTo>
                    <a:pt x="0" y="0"/>
                  </a:moveTo>
                  <a:lnTo>
                    <a:pt x="85" y="1"/>
                  </a:lnTo>
                  <a:lnTo>
                    <a:pt x="85" y="13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2" name="Forme libre 131"/>
            <p:cNvSpPr>
              <a:spLocks/>
            </p:cNvSpPr>
            <p:nvPr/>
          </p:nvSpPr>
          <p:spPr bwMode="auto">
            <a:xfrm>
              <a:off x="2314409" y="4197350"/>
              <a:ext cx="61913" cy="192088"/>
            </a:xfrm>
            <a:custGeom>
              <a:avLst/>
              <a:gdLst>
                <a:gd name="T0" fmla="*/ 7 w 78"/>
                <a:gd name="T1" fmla="*/ 6 h 243"/>
                <a:gd name="T2" fmla="*/ 0 w 78"/>
                <a:gd name="T3" fmla="*/ 243 h 243"/>
                <a:gd name="T4" fmla="*/ 78 w 78"/>
                <a:gd name="T5" fmla="*/ 238 h 243"/>
                <a:gd name="T6" fmla="*/ 75 w 78"/>
                <a:gd name="T7" fmla="*/ 0 h 243"/>
                <a:gd name="T8" fmla="*/ 66 w 78"/>
                <a:gd name="T9" fmla="*/ 2 h 243"/>
                <a:gd name="T10" fmla="*/ 66 w 78"/>
                <a:gd name="T11" fmla="*/ 7 h 243"/>
                <a:gd name="T12" fmla="*/ 56 w 78"/>
                <a:gd name="T13" fmla="*/ 8 h 243"/>
                <a:gd name="T14" fmla="*/ 56 w 78"/>
                <a:gd name="T15" fmla="*/ 1 h 243"/>
                <a:gd name="T16" fmla="*/ 47 w 78"/>
                <a:gd name="T17" fmla="*/ 1 h 243"/>
                <a:gd name="T18" fmla="*/ 47 w 78"/>
                <a:gd name="T19" fmla="*/ 8 h 243"/>
                <a:gd name="T20" fmla="*/ 36 w 78"/>
                <a:gd name="T21" fmla="*/ 7 h 243"/>
                <a:gd name="T22" fmla="*/ 37 w 78"/>
                <a:gd name="T23" fmla="*/ 1 h 243"/>
                <a:gd name="T24" fmla="*/ 25 w 78"/>
                <a:gd name="T25" fmla="*/ 0 h 243"/>
                <a:gd name="T26" fmla="*/ 25 w 78"/>
                <a:gd name="T27" fmla="*/ 8 h 243"/>
                <a:gd name="T28" fmla="*/ 22 w 78"/>
                <a:gd name="T29" fmla="*/ 6 h 243"/>
                <a:gd name="T30" fmla="*/ 21 w 78"/>
                <a:gd name="T31" fmla="*/ 1 h 243"/>
                <a:gd name="T32" fmla="*/ 13 w 78"/>
                <a:gd name="T33" fmla="*/ 1 h 243"/>
                <a:gd name="T34" fmla="*/ 7 w 78"/>
                <a:gd name="T35" fmla="*/ 6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243">
                  <a:moveTo>
                    <a:pt x="7" y="6"/>
                  </a:moveTo>
                  <a:lnTo>
                    <a:pt x="0" y="243"/>
                  </a:lnTo>
                  <a:lnTo>
                    <a:pt x="78" y="238"/>
                  </a:lnTo>
                  <a:lnTo>
                    <a:pt x="75" y="0"/>
                  </a:lnTo>
                  <a:lnTo>
                    <a:pt x="66" y="2"/>
                  </a:lnTo>
                  <a:lnTo>
                    <a:pt x="66" y="7"/>
                  </a:lnTo>
                  <a:lnTo>
                    <a:pt x="56" y="8"/>
                  </a:lnTo>
                  <a:lnTo>
                    <a:pt x="56" y="1"/>
                  </a:lnTo>
                  <a:lnTo>
                    <a:pt x="47" y="1"/>
                  </a:lnTo>
                  <a:lnTo>
                    <a:pt x="47" y="8"/>
                  </a:lnTo>
                  <a:lnTo>
                    <a:pt x="36" y="7"/>
                  </a:lnTo>
                  <a:lnTo>
                    <a:pt x="37" y="1"/>
                  </a:lnTo>
                  <a:lnTo>
                    <a:pt x="25" y="0"/>
                  </a:lnTo>
                  <a:lnTo>
                    <a:pt x="25" y="8"/>
                  </a:lnTo>
                  <a:lnTo>
                    <a:pt x="22" y="6"/>
                  </a:lnTo>
                  <a:lnTo>
                    <a:pt x="21" y="1"/>
                  </a:lnTo>
                  <a:lnTo>
                    <a:pt x="13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3" name="Forme libre 132"/>
            <p:cNvSpPr>
              <a:spLocks/>
            </p:cNvSpPr>
            <p:nvPr/>
          </p:nvSpPr>
          <p:spPr bwMode="auto">
            <a:xfrm>
              <a:off x="2357272" y="3757612"/>
              <a:ext cx="20638" cy="36513"/>
            </a:xfrm>
            <a:custGeom>
              <a:avLst/>
              <a:gdLst>
                <a:gd name="T0" fmla="*/ 0 w 27"/>
                <a:gd name="T1" fmla="*/ 0 h 45"/>
                <a:gd name="T2" fmla="*/ 5 w 27"/>
                <a:gd name="T3" fmla="*/ 12 h 45"/>
                <a:gd name="T4" fmla="*/ 8 w 27"/>
                <a:gd name="T5" fmla="*/ 22 h 45"/>
                <a:gd name="T6" fmla="*/ 9 w 27"/>
                <a:gd name="T7" fmla="*/ 31 h 45"/>
                <a:gd name="T8" fmla="*/ 9 w 27"/>
                <a:gd name="T9" fmla="*/ 44 h 45"/>
                <a:gd name="T10" fmla="*/ 27 w 27"/>
                <a:gd name="T11" fmla="*/ 45 h 45"/>
                <a:gd name="T12" fmla="*/ 24 w 27"/>
                <a:gd name="T13" fmla="*/ 32 h 45"/>
                <a:gd name="T14" fmla="*/ 21 w 27"/>
                <a:gd name="T15" fmla="*/ 22 h 45"/>
                <a:gd name="T16" fmla="*/ 16 w 27"/>
                <a:gd name="T17" fmla="*/ 12 h 45"/>
                <a:gd name="T18" fmla="*/ 8 w 27"/>
                <a:gd name="T19" fmla="*/ 2 h 45"/>
                <a:gd name="T20" fmla="*/ 0 w 27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45">
                  <a:moveTo>
                    <a:pt x="0" y="0"/>
                  </a:moveTo>
                  <a:lnTo>
                    <a:pt x="5" y="12"/>
                  </a:lnTo>
                  <a:lnTo>
                    <a:pt x="8" y="22"/>
                  </a:lnTo>
                  <a:lnTo>
                    <a:pt x="9" y="31"/>
                  </a:lnTo>
                  <a:lnTo>
                    <a:pt x="9" y="44"/>
                  </a:lnTo>
                  <a:lnTo>
                    <a:pt x="27" y="45"/>
                  </a:lnTo>
                  <a:lnTo>
                    <a:pt x="24" y="32"/>
                  </a:lnTo>
                  <a:lnTo>
                    <a:pt x="21" y="22"/>
                  </a:lnTo>
                  <a:lnTo>
                    <a:pt x="16" y="12"/>
                  </a:lnTo>
                  <a:lnTo>
                    <a:pt x="8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4" name="Forme libre 133"/>
            <p:cNvSpPr>
              <a:spLocks/>
            </p:cNvSpPr>
            <p:nvPr/>
          </p:nvSpPr>
          <p:spPr bwMode="auto">
            <a:xfrm>
              <a:off x="2360447" y="3844925"/>
              <a:ext cx="14288" cy="11113"/>
            </a:xfrm>
            <a:custGeom>
              <a:avLst/>
              <a:gdLst>
                <a:gd name="T0" fmla="*/ 0 w 17"/>
                <a:gd name="T1" fmla="*/ 0 h 12"/>
                <a:gd name="T2" fmla="*/ 17 w 17"/>
                <a:gd name="T3" fmla="*/ 0 h 12"/>
                <a:gd name="T4" fmla="*/ 16 w 17"/>
                <a:gd name="T5" fmla="*/ 12 h 12"/>
                <a:gd name="T6" fmla="*/ 7 w 17"/>
                <a:gd name="T7" fmla="*/ 12 h 12"/>
                <a:gd name="T8" fmla="*/ 0 w 17"/>
                <a:gd name="T9" fmla="*/ 12 h 12"/>
                <a:gd name="T10" fmla="*/ 0 w 17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0" y="0"/>
                  </a:moveTo>
                  <a:lnTo>
                    <a:pt x="17" y="0"/>
                  </a:lnTo>
                  <a:lnTo>
                    <a:pt x="16" y="12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5" name="Forme libre 134"/>
            <p:cNvSpPr>
              <a:spLocks/>
            </p:cNvSpPr>
            <p:nvPr/>
          </p:nvSpPr>
          <p:spPr bwMode="auto">
            <a:xfrm>
              <a:off x="2369972" y="3862387"/>
              <a:ext cx="6350" cy="4763"/>
            </a:xfrm>
            <a:custGeom>
              <a:avLst/>
              <a:gdLst>
                <a:gd name="T0" fmla="*/ 1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lnTo>
                    <a:pt x="8" y="0"/>
                  </a:lnTo>
                  <a:lnTo>
                    <a:pt x="8" y="7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6" name="Forme libre 135"/>
            <p:cNvSpPr>
              <a:spLocks/>
            </p:cNvSpPr>
            <p:nvPr/>
          </p:nvSpPr>
          <p:spPr bwMode="auto">
            <a:xfrm>
              <a:off x="2357272" y="3871912"/>
              <a:ext cx="15875" cy="146050"/>
            </a:xfrm>
            <a:custGeom>
              <a:avLst/>
              <a:gdLst>
                <a:gd name="T0" fmla="*/ 4 w 21"/>
                <a:gd name="T1" fmla="*/ 0 h 184"/>
                <a:gd name="T2" fmla="*/ 0 w 21"/>
                <a:gd name="T3" fmla="*/ 184 h 184"/>
                <a:gd name="T4" fmla="*/ 21 w 21"/>
                <a:gd name="T5" fmla="*/ 184 h 184"/>
                <a:gd name="T6" fmla="*/ 17 w 21"/>
                <a:gd name="T7" fmla="*/ 1 h 184"/>
                <a:gd name="T8" fmla="*/ 4 w 21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4">
                  <a:moveTo>
                    <a:pt x="4" y="0"/>
                  </a:moveTo>
                  <a:lnTo>
                    <a:pt x="0" y="184"/>
                  </a:lnTo>
                  <a:lnTo>
                    <a:pt x="21" y="184"/>
                  </a:lnTo>
                  <a:lnTo>
                    <a:pt x="17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7" name="Forme libre 136"/>
            <p:cNvSpPr>
              <a:spLocks/>
            </p:cNvSpPr>
            <p:nvPr/>
          </p:nvSpPr>
          <p:spPr bwMode="auto">
            <a:xfrm>
              <a:off x="2360447" y="4035425"/>
              <a:ext cx="15875" cy="141288"/>
            </a:xfrm>
            <a:custGeom>
              <a:avLst/>
              <a:gdLst>
                <a:gd name="T0" fmla="*/ 0 w 20"/>
                <a:gd name="T1" fmla="*/ 2 h 178"/>
                <a:gd name="T2" fmla="*/ 1 w 20"/>
                <a:gd name="T3" fmla="*/ 178 h 178"/>
                <a:gd name="T4" fmla="*/ 20 w 20"/>
                <a:gd name="T5" fmla="*/ 178 h 178"/>
                <a:gd name="T6" fmla="*/ 16 w 20"/>
                <a:gd name="T7" fmla="*/ 0 h 178"/>
                <a:gd name="T8" fmla="*/ 0 w 20"/>
                <a:gd name="T9" fmla="*/ 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78">
                  <a:moveTo>
                    <a:pt x="0" y="2"/>
                  </a:moveTo>
                  <a:lnTo>
                    <a:pt x="1" y="178"/>
                  </a:lnTo>
                  <a:lnTo>
                    <a:pt x="20" y="178"/>
                  </a:lnTo>
                  <a:lnTo>
                    <a:pt x="1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8" name="Forme libre 137"/>
            <p:cNvSpPr>
              <a:spLocks/>
            </p:cNvSpPr>
            <p:nvPr/>
          </p:nvSpPr>
          <p:spPr bwMode="auto">
            <a:xfrm>
              <a:off x="2366797" y="4197350"/>
              <a:ext cx="17463" cy="192088"/>
            </a:xfrm>
            <a:custGeom>
              <a:avLst/>
              <a:gdLst>
                <a:gd name="T0" fmla="*/ 0 w 22"/>
                <a:gd name="T1" fmla="*/ 0 h 242"/>
                <a:gd name="T2" fmla="*/ 0 w 22"/>
                <a:gd name="T3" fmla="*/ 239 h 242"/>
                <a:gd name="T4" fmla="*/ 22 w 22"/>
                <a:gd name="T5" fmla="*/ 242 h 242"/>
                <a:gd name="T6" fmla="*/ 16 w 22"/>
                <a:gd name="T7" fmla="*/ 0 h 242"/>
                <a:gd name="T8" fmla="*/ 0 w 22"/>
                <a:gd name="T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42">
                  <a:moveTo>
                    <a:pt x="0" y="0"/>
                  </a:moveTo>
                  <a:lnTo>
                    <a:pt x="0" y="239"/>
                  </a:lnTo>
                  <a:lnTo>
                    <a:pt x="22" y="242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9" name="Forme libre 138"/>
            <p:cNvSpPr>
              <a:spLocks/>
            </p:cNvSpPr>
            <p:nvPr/>
          </p:nvSpPr>
          <p:spPr bwMode="auto">
            <a:xfrm>
              <a:off x="2363622" y="4021137"/>
              <a:ext cx="19050" cy="9525"/>
            </a:xfrm>
            <a:custGeom>
              <a:avLst/>
              <a:gdLst>
                <a:gd name="T0" fmla="*/ 5 w 25"/>
                <a:gd name="T1" fmla="*/ 0 h 10"/>
                <a:gd name="T2" fmla="*/ 25 w 25"/>
                <a:gd name="T3" fmla="*/ 1 h 10"/>
                <a:gd name="T4" fmla="*/ 25 w 25"/>
                <a:gd name="T5" fmla="*/ 10 h 10"/>
                <a:gd name="T6" fmla="*/ 0 w 25"/>
                <a:gd name="T7" fmla="*/ 10 h 10"/>
                <a:gd name="T8" fmla="*/ 5 w 2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5" y="0"/>
                  </a:moveTo>
                  <a:lnTo>
                    <a:pt x="25" y="1"/>
                  </a:lnTo>
                  <a:lnTo>
                    <a:pt x="25" y="10"/>
                  </a:lnTo>
                  <a:lnTo>
                    <a:pt x="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0" name="Forme libre 139"/>
            <p:cNvSpPr>
              <a:spLocks/>
            </p:cNvSpPr>
            <p:nvPr/>
          </p:nvSpPr>
          <p:spPr bwMode="auto">
            <a:xfrm>
              <a:off x="2369972" y="4181475"/>
              <a:ext cx="23813" cy="7938"/>
            </a:xfrm>
            <a:custGeom>
              <a:avLst/>
              <a:gdLst>
                <a:gd name="T0" fmla="*/ 1 w 29"/>
                <a:gd name="T1" fmla="*/ 0 h 12"/>
                <a:gd name="T2" fmla="*/ 29 w 29"/>
                <a:gd name="T3" fmla="*/ 1 h 12"/>
                <a:gd name="T4" fmla="*/ 29 w 29"/>
                <a:gd name="T5" fmla="*/ 10 h 12"/>
                <a:gd name="T6" fmla="*/ 0 w 29"/>
                <a:gd name="T7" fmla="*/ 12 h 12"/>
                <a:gd name="T8" fmla="*/ 1 w 29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2">
                  <a:moveTo>
                    <a:pt x="1" y="0"/>
                  </a:moveTo>
                  <a:lnTo>
                    <a:pt x="29" y="1"/>
                  </a:lnTo>
                  <a:lnTo>
                    <a:pt x="29" y="10"/>
                  </a:lnTo>
                  <a:lnTo>
                    <a:pt x="0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1" name="Rectangle 140"/>
            <p:cNvSpPr>
              <a:spLocks noChangeArrowheads="1"/>
            </p:cNvSpPr>
            <p:nvPr/>
          </p:nvSpPr>
          <p:spPr bwMode="auto">
            <a:xfrm>
              <a:off x="3125622" y="3995737"/>
              <a:ext cx="17463" cy="37941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2" name="Rectangle 141"/>
            <p:cNvSpPr>
              <a:spLocks noChangeArrowheads="1"/>
            </p:cNvSpPr>
            <p:nvPr/>
          </p:nvSpPr>
          <p:spPr bwMode="auto">
            <a:xfrm>
              <a:off x="2925597" y="3992562"/>
              <a:ext cx="207963" cy="15875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3" name="Rectangle 142"/>
            <p:cNvSpPr>
              <a:spLocks noChangeArrowheads="1"/>
            </p:cNvSpPr>
            <p:nvPr/>
          </p:nvSpPr>
          <p:spPr bwMode="auto">
            <a:xfrm>
              <a:off x="2922422" y="3941762"/>
              <a:ext cx="260350" cy="1428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4" name="Rectangle 143"/>
            <p:cNvSpPr>
              <a:spLocks noChangeArrowheads="1"/>
            </p:cNvSpPr>
            <p:nvPr/>
          </p:nvSpPr>
          <p:spPr bwMode="auto">
            <a:xfrm>
              <a:off x="3165309" y="3941762"/>
              <a:ext cx="17463" cy="42703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5" name="Rectangle 144"/>
            <p:cNvSpPr>
              <a:spLocks noChangeArrowheads="1"/>
            </p:cNvSpPr>
            <p:nvPr/>
          </p:nvSpPr>
          <p:spPr bwMode="auto">
            <a:xfrm>
              <a:off x="3219284" y="4030662"/>
              <a:ext cx="138113" cy="793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6" name="Rectangle 145"/>
            <p:cNvSpPr>
              <a:spLocks noChangeArrowheads="1"/>
            </p:cNvSpPr>
            <p:nvPr/>
          </p:nvSpPr>
          <p:spPr bwMode="auto">
            <a:xfrm>
              <a:off x="3351047" y="4030662"/>
              <a:ext cx="11113" cy="36671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7" name="Rectangle 146"/>
            <p:cNvSpPr>
              <a:spLocks noChangeArrowheads="1"/>
            </p:cNvSpPr>
            <p:nvPr/>
          </p:nvSpPr>
          <p:spPr bwMode="auto">
            <a:xfrm>
              <a:off x="3212934" y="4030662"/>
              <a:ext cx="9525" cy="358775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8" name="Forme libre 147"/>
            <p:cNvSpPr>
              <a:spLocks/>
            </p:cNvSpPr>
            <p:nvPr/>
          </p:nvSpPr>
          <p:spPr bwMode="auto">
            <a:xfrm>
              <a:off x="3246272" y="4062412"/>
              <a:ext cx="84138" cy="149225"/>
            </a:xfrm>
            <a:custGeom>
              <a:avLst/>
              <a:gdLst>
                <a:gd name="T0" fmla="*/ 0 w 107"/>
                <a:gd name="T1" fmla="*/ 188 h 188"/>
                <a:gd name="T2" fmla="*/ 0 w 107"/>
                <a:gd name="T3" fmla="*/ 51 h 188"/>
                <a:gd name="T4" fmla="*/ 9 w 107"/>
                <a:gd name="T5" fmla="*/ 29 h 188"/>
                <a:gd name="T6" fmla="*/ 22 w 107"/>
                <a:gd name="T7" fmla="*/ 13 h 188"/>
                <a:gd name="T8" fmla="*/ 37 w 107"/>
                <a:gd name="T9" fmla="*/ 4 h 188"/>
                <a:gd name="T10" fmla="*/ 52 w 107"/>
                <a:gd name="T11" fmla="*/ 0 h 188"/>
                <a:gd name="T12" fmla="*/ 68 w 107"/>
                <a:gd name="T13" fmla="*/ 4 h 188"/>
                <a:gd name="T14" fmla="*/ 83 w 107"/>
                <a:gd name="T15" fmla="*/ 15 h 188"/>
                <a:gd name="T16" fmla="*/ 97 w 107"/>
                <a:gd name="T17" fmla="*/ 35 h 188"/>
                <a:gd name="T18" fmla="*/ 107 w 107"/>
                <a:gd name="T19" fmla="*/ 63 h 188"/>
                <a:gd name="T20" fmla="*/ 106 w 107"/>
                <a:gd name="T21" fmla="*/ 187 h 188"/>
                <a:gd name="T22" fmla="*/ 0 w 107"/>
                <a:gd name="T23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188">
                  <a:moveTo>
                    <a:pt x="0" y="188"/>
                  </a:moveTo>
                  <a:lnTo>
                    <a:pt x="0" y="51"/>
                  </a:lnTo>
                  <a:lnTo>
                    <a:pt x="9" y="29"/>
                  </a:lnTo>
                  <a:lnTo>
                    <a:pt x="22" y="13"/>
                  </a:lnTo>
                  <a:lnTo>
                    <a:pt x="37" y="4"/>
                  </a:lnTo>
                  <a:lnTo>
                    <a:pt x="52" y="0"/>
                  </a:lnTo>
                  <a:lnTo>
                    <a:pt x="68" y="4"/>
                  </a:lnTo>
                  <a:lnTo>
                    <a:pt x="83" y="15"/>
                  </a:lnTo>
                  <a:lnTo>
                    <a:pt x="97" y="35"/>
                  </a:lnTo>
                  <a:lnTo>
                    <a:pt x="107" y="63"/>
                  </a:lnTo>
                  <a:lnTo>
                    <a:pt x="106" y="187"/>
                  </a:lnTo>
                  <a:lnTo>
                    <a:pt x="0" y="18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9" name="Forme libre 148"/>
            <p:cNvSpPr>
              <a:spLocks/>
            </p:cNvSpPr>
            <p:nvPr/>
          </p:nvSpPr>
          <p:spPr bwMode="auto">
            <a:xfrm>
              <a:off x="3355809" y="3916362"/>
              <a:ext cx="11113" cy="65088"/>
            </a:xfrm>
            <a:custGeom>
              <a:avLst/>
              <a:gdLst>
                <a:gd name="T0" fmla="*/ 5 w 14"/>
                <a:gd name="T1" fmla="*/ 0 h 83"/>
                <a:gd name="T2" fmla="*/ 0 w 14"/>
                <a:gd name="T3" fmla="*/ 83 h 83"/>
                <a:gd name="T4" fmla="*/ 14 w 14"/>
                <a:gd name="T5" fmla="*/ 81 h 83"/>
                <a:gd name="T6" fmla="*/ 14 w 14"/>
                <a:gd name="T7" fmla="*/ 15 h 83"/>
                <a:gd name="T8" fmla="*/ 5 w 14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3">
                  <a:moveTo>
                    <a:pt x="5" y="0"/>
                  </a:moveTo>
                  <a:lnTo>
                    <a:pt x="0" y="83"/>
                  </a:lnTo>
                  <a:lnTo>
                    <a:pt x="14" y="81"/>
                  </a:lnTo>
                  <a:lnTo>
                    <a:pt x="14" y="1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0" name="Rectangle 149"/>
            <p:cNvSpPr>
              <a:spLocks noChangeArrowheads="1"/>
            </p:cNvSpPr>
            <p:nvPr/>
          </p:nvSpPr>
          <p:spPr bwMode="auto">
            <a:xfrm>
              <a:off x="2638259" y="3992562"/>
              <a:ext cx="138113" cy="1428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1" name="Rectangle 150"/>
            <p:cNvSpPr>
              <a:spLocks noChangeArrowheads="1"/>
            </p:cNvSpPr>
            <p:nvPr/>
          </p:nvSpPr>
          <p:spPr bwMode="auto">
            <a:xfrm>
              <a:off x="2647784" y="4032250"/>
              <a:ext cx="119063" cy="1428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2" name="Rectangle 151"/>
            <p:cNvSpPr>
              <a:spLocks noChangeArrowheads="1"/>
            </p:cNvSpPr>
            <p:nvPr/>
          </p:nvSpPr>
          <p:spPr bwMode="auto">
            <a:xfrm>
              <a:off x="2647784" y="4035425"/>
              <a:ext cx="9525" cy="35401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3" name="Forme libre 152"/>
            <p:cNvSpPr>
              <a:spLocks/>
            </p:cNvSpPr>
            <p:nvPr/>
          </p:nvSpPr>
          <p:spPr bwMode="auto">
            <a:xfrm>
              <a:off x="2550947" y="4070350"/>
              <a:ext cx="57150" cy="149225"/>
            </a:xfrm>
            <a:custGeom>
              <a:avLst/>
              <a:gdLst>
                <a:gd name="T0" fmla="*/ 0 w 73"/>
                <a:gd name="T1" fmla="*/ 189 h 189"/>
                <a:gd name="T2" fmla="*/ 0 w 73"/>
                <a:gd name="T3" fmla="*/ 52 h 189"/>
                <a:gd name="T4" fmla="*/ 6 w 73"/>
                <a:gd name="T5" fmla="*/ 30 h 189"/>
                <a:gd name="T6" fmla="*/ 15 w 73"/>
                <a:gd name="T7" fmla="*/ 14 h 189"/>
                <a:gd name="T8" fmla="*/ 24 w 73"/>
                <a:gd name="T9" fmla="*/ 3 h 189"/>
                <a:gd name="T10" fmla="*/ 35 w 73"/>
                <a:gd name="T11" fmla="*/ 0 h 189"/>
                <a:gd name="T12" fmla="*/ 46 w 73"/>
                <a:gd name="T13" fmla="*/ 3 h 189"/>
                <a:gd name="T14" fmla="*/ 55 w 73"/>
                <a:gd name="T15" fmla="*/ 15 h 189"/>
                <a:gd name="T16" fmla="*/ 65 w 73"/>
                <a:gd name="T17" fmla="*/ 34 h 189"/>
                <a:gd name="T18" fmla="*/ 72 w 73"/>
                <a:gd name="T19" fmla="*/ 63 h 189"/>
                <a:gd name="T20" fmla="*/ 73 w 73"/>
                <a:gd name="T21" fmla="*/ 184 h 189"/>
                <a:gd name="T22" fmla="*/ 0 w 73"/>
                <a:gd name="T2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189">
                  <a:moveTo>
                    <a:pt x="0" y="189"/>
                  </a:moveTo>
                  <a:lnTo>
                    <a:pt x="0" y="52"/>
                  </a:lnTo>
                  <a:lnTo>
                    <a:pt x="6" y="30"/>
                  </a:lnTo>
                  <a:lnTo>
                    <a:pt x="15" y="14"/>
                  </a:lnTo>
                  <a:lnTo>
                    <a:pt x="24" y="3"/>
                  </a:lnTo>
                  <a:lnTo>
                    <a:pt x="35" y="0"/>
                  </a:lnTo>
                  <a:lnTo>
                    <a:pt x="46" y="3"/>
                  </a:lnTo>
                  <a:lnTo>
                    <a:pt x="55" y="15"/>
                  </a:lnTo>
                  <a:lnTo>
                    <a:pt x="65" y="34"/>
                  </a:lnTo>
                  <a:lnTo>
                    <a:pt x="72" y="63"/>
                  </a:lnTo>
                  <a:lnTo>
                    <a:pt x="73" y="184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4" name="Forme libre 153"/>
            <p:cNvSpPr>
              <a:spLocks/>
            </p:cNvSpPr>
            <p:nvPr/>
          </p:nvSpPr>
          <p:spPr bwMode="auto">
            <a:xfrm>
              <a:off x="3378034" y="4030662"/>
              <a:ext cx="101600" cy="369888"/>
            </a:xfrm>
            <a:custGeom>
              <a:avLst/>
              <a:gdLst>
                <a:gd name="T0" fmla="*/ 0 w 128"/>
                <a:gd name="T1" fmla="*/ 0 h 465"/>
                <a:gd name="T2" fmla="*/ 128 w 128"/>
                <a:gd name="T3" fmla="*/ 6 h 465"/>
                <a:gd name="T4" fmla="*/ 128 w 128"/>
                <a:gd name="T5" fmla="*/ 465 h 465"/>
                <a:gd name="T6" fmla="*/ 116 w 128"/>
                <a:gd name="T7" fmla="*/ 465 h 465"/>
                <a:gd name="T8" fmla="*/ 116 w 128"/>
                <a:gd name="T9" fmla="*/ 20 h 465"/>
                <a:gd name="T10" fmla="*/ 13 w 128"/>
                <a:gd name="T11" fmla="*/ 14 h 465"/>
                <a:gd name="T12" fmla="*/ 13 w 128"/>
                <a:gd name="T13" fmla="*/ 453 h 465"/>
                <a:gd name="T14" fmla="*/ 0 w 128"/>
                <a:gd name="T15" fmla="*/ 453 h 465"/>
                <a:gd name="T16" fmla="*/ 0 w 128"/>
                <a:gd name="T1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465">
                  <a:moveTo>
                    <a:pt x="0" y="0"/>
                  </a:moveTo>
                  <a:lnTo>
                    <a:pt x="128" y="6"/>
                  </a:lnTo>
                  <a:lnTo>
                    <a:pt x="128" y="465"/>
                  </a:lnTo>
                  <a:lnTo>
                    <a:pt x="116" y="465"/>
                  </a:lnTo>
                  <a:lnTo>
                    <a:pt x="116" y="20"/>
                  </a:lnTo>
                  <a:lnTo>
                    <a:pt x="13" y="14"/>
                  </a:lnTo>
                  <a:lnTo>
                    <a:pt x="13" y="453"/>
                  </a:lnTo>
                  <a:lnTo>
                    <a:pt x="0" y="4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577A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5" name="Forme libre 154"/>
            <p:cNvSpPr>
              <a:spLocks/>
            </p:cNvSpPr>
            <p:nvPr/>
          </p:nvSpPr>
          <p:spPr bwMode="auto">
            <a:xfrm>
              <a:off x="3019259" y="4027487"/>
              <a:ext cx="79375" cy="65088"/>
            </a:xfrm>
            <a:custGeom>
              <a:avLst/>
              <a:gdLst>
                <a:gd name="T0" fmla="*/ 0 w 100"/>
                <a:gd name="T1" fmla="*/ 0 h 80"/>
                <a:gd name="T2" fmla="*/ 100 w 100"/>
                <a:gd name="T3" fmla="*/ 0 h 80"/>
                <a:gd name="T4" fmla="*/ 100 w 100"/>
                <a:gd name="T5" fmla="*/ 80 h 80"/>
                <a:gd name="T6" fmla="*/ 53 w 100"/>
                <a:gd name="T7" fmla="*/ 40 h 80"/>
                <a:gd name="T8" fmla="*/ 30 w 100"/>
                <a:gd name="T9" fmla="*/ 23 h 80"/>
                <a:gd name="T10" fmla="*/ 26 w 100"/>
                <a:gd name="T11" fmla="*/ 19 h 80"/>
                <a:gd name="T12" fmla="*/ 19 w 100"/>
                <a:gd name="T13" fmla="*/ 11 h 80"/>
                <a:gd name="T14" fmla="*/ 9 w 100"/>
                <a:gd name="T15" fmla="*/ 3 h 80"/>
                <a:gd name="T16" fmla="*/ 0 w 100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80">
                  <a:moveTo>
                    <a:pt x="0" y="0"/>
                  </a:moveTo>
                  <a:lnTo>
                    <a:pt x="100" y="0"/>
                  </a:lnTo>
                  <a:lnTo>
                    <a:pt x="100" y="80"/>
                  </a:lnTo>
                  <a:lnTo>
                    <a:pt x="53" y="40"/>
                  </a:lnTo>
                  <a:lnTo>
                    <a:pt x="30" y="23"/>
                  </a:lnTo>
                  <a:lnTo>
                    <a:pt x="26" y="19"/>
                  </a:lnTo>
                  <a:lnTo>
                    <a:pt x="19" y="11"/>
                  </a:lnTo>
                  <a:lnTo>
                    <a:pt x="9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6" name="Forme libre 155"/>
            <p:cNvSpPr>
              <a:spLocks/>
            </p:cNvSpPr>
            <p:nvPr/>
          </p:nvSpPr>
          <p:spPr bwMode="auto">
            <a:xfrm>
              <a:off x="2922422" y="4024312"/>
              <a:ext cx="49213" cy="36513"/>
            </a:xfrm>
            <a:custGeom>
              <a:avLst/>
              <a:gdLst>
                <a:gd name="T0" fmla="*/ 4 w 62"/>
                <a:gd name="T1" fmla="*/ 0 h 45"/>
                <a:gd name="T2" fmla="*/ 62 w 62"/>
                <a:gd name="T3" fmla="*/ 0 h 45"/>
                <a:gd name="T4" fmla="*/ 34 w 62"/>
                <a:gd name="T5" fmla="*/ 19 h 45"/>
                <a:gd name="T6" fmla="*/ 0 w 62"/>
                <a:gd name="T7" fmla="*/ 45 h 45"/>
                <a:gd name="T8" fmla="*/ 4 w 6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5">
                  <a:moveTo>
                    <a:pt x="4" y="0"/>
                  </a:moveTo>
                  <a:lnTo>
                    <a:pt x="62" y="0"/>
                  </a:lnTo>
                  <a:lnTo>
                    <a:pt x="34" y="19"/>
                  </a:lnTo>
                  <a:lnTo>
                    <a:pt x="0" y="4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7" name="Rectangle 156"/>
            <p:cNvSpPr>
              <a:spLocks noChangeArrowheads="1"/>
            </p:cNvSpPr>
            <p:nvPr/>
          </p:nvSpPr>
          <p:spPr bwMode="auto">
            <a:xfrm>
              <a:off x="2844634" y="3990975"/>
              <a:ext cx="79375" cy="15875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7577A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8" name="Rectangle 157"/>
            <p:cNvSpPr>
              <a:spLocks noChangeArrowheads="1"/>
            </p:cNvSpPr>
            <p:nvPr/>
          </p:nvSpPr>
          <p:spPr bwMode="auto">
            <a:xfrm>
              <a:off x="2844634" y="3989387"/>
              <a:ext cx="17463" cy="38258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7577A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9" name="Rectangle 158"/>
            <p:cNvSpPr>
              <a:spLocks noChangeArrowheads="1"/>
            </p:cNvSpPr>
            <p:nvPr/>
          </p:nvSpPr>
          <p:spPr bwMode="auto">
            <a:xfrm>
              <a:off x="2819234" y="3938587"/>
              <a:ext cx="100013" cy="1905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7577A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0" name="Rectangle 159"/>
            <p:cNvSpPr>
              <a:spLocks noChangeArrowheads="1"/>
            </p:cNvSpPr>
            <p:nvPr/>
          </p:nvSpPr>
          <p:spPr bwMode="auto">
            <a:xfrm>
              <a:off x="2801772" y="3941762"/>
              <a:ext cx="17463" cy="422275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7577A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1" name="Forme libre 160"/>
            <p:cNvSpPr>
              <a:spLocks/>
            </p:cNvSpPr>
            <p:nvPr/>
          </p:nvSpPr>
          <p:spPr bwMode="auto">
            <a:xfrm>
              <a:off x="2890672" y="4049712"/>
              <a:ext cx="115888" cy="333375"/>
            </a:xfrm>
            <a:custGeom>
              <a:avLst/>
              <a:gdLst>
                <a:gd name="T0" fmla="*/ 0 w 146"/>
                <a:gd name="T1" fmla="*/ 103 h 418"/>
                <a:gd name="T2" fmla="*/ 0 w 146"/>
                <a:gd name="T3" fmla="*/ 418 h 418"/>
                <a:gd name="T4" fmla="*/ 68 w 146"/>
                <a:gd name="T5" fmla="*/ 415 h 418"/>
                <a:gd name="T6" fmla="*/ 68 w 146"/>
                <a:gd name="T7" fmla="*/ 116 h 418"/>
                <a:gd name="T8" fmla="*/ 71 w 146"/>
                <a:gd name="T9" fmla="*/ 100 h 418"/>
                <a:gd name="T10" fmla="*/ 76 w 146"/>
                <a:gd name="T11" fmla="*/ 82 h 418"/>
                <a:gd name="T12" fmla="*/ 85 w 146"/>
                <a:gd name="T13" fmla="*/ 64 h 418"/>
                <a:gd name="T14" fmla="*/ 95 w 146"/>
                <a:gd name="T15" fmla="*/ 47 h 418"/>
                <a:gd name="T16" fmla="*/ 106 w 146"/>
                <a:gd name="T17" fmla="*/ 31 h 418"/>
                <a:gd name="T18" fmla="*/ 119 w 146"/>
                <a:gd name="T19" fmla="*/ 17 h 418"/>
                <a:gd name="T20" fmla="*/ 133 w 146"/>
                <a:gd name="T21" fmla="*/ 5 h 418"/>
                <a:gd name="T22" fmla="*/ 146 w 146"/>
                <a:gd name="T23" fmla="*/ 0 h 418"/>
                <a:gd name="T24" fmla="*/ 126 w 146"/>
                <a:gd name="T25" fmla="*/ 0 h 418"/>
                <a:gd name="T26" fmla="*/ 108 w 146"/>
                <a:gd name="T27" fmla="*/ 2 h 418"/>
                <a:gd name="T28" fmla="*/ 90 w 146"/>
                <a:gd name="T29" fmla="*/ 8 h 418"/>
                <a:gd name="T30" fmla="*/ 73 w 146"/>
                <a:gd name="T31" fmla="*/ 16 h 418"/>
                <a:gd name="T32" fmla="*/ 56 w 146"/>
                <a:gd name="T33" fmla="*/ 29 h 418"/>
                <a:gd name="T34" fmla="*/ 38 w 146"/>
                <a:gd name="T35" fmla="*/ 48 h 418"/>
                <a:gd name="T36" fmla="*/ 20 w 146"/>
                <a:gd name="T37" fmla="*/ 72 h 418"/>
                <a:gd name="T38" fmla="*/ 0 w 146"/>
                <a:gd name="T39" fmla="*/ 103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6" h="418">
                  <a:moveTo>
                    <a:pt x="0" y="103"/>
                  </a:moveTo>
                  <a:lnTo>
                    <a:pt x="0" y="418"/>
                  </a:lnTo>
                  <a:lnTo>
                    <a:pt x="68" y="415"/>
                  </a:lnTo>
                  <a:lnTo>
                    <a:pt x="68" y="116"/>
                  </a:lnTo>
                  <a:lnTo>
                    <a:pt x="71" y="100"/>
                  </a:lnTo>
                  <a:lnTo>
                    <a:pt x="76" y="82"/>
                  </a:lnTo>
                  <a:lnTo>
                    <a:pt x="85" y="64"/>
                  </a:lnTo>
                  <a:lnTo>
                    <a:pt x="95" y="47"/>
                  </a:lnTo>
                  <a:lnTo>
                    <a:pt x="106" y="31"/>
                  </a:lnTo>
                  <a:lnTo>
                    <a:pt x="119" y="17"/>
                  </a:lnTo>
                  <a:lnTo>
                    <a:pt x="133" y="5"/>
                  </a:lnTo>
                  <a:lnTo>
                    <a:pt x="146" y="0"/>
                  </a:lnTo>
                  <a:lnTo>
                    <a:pt x="126" y="0"/>
                  </a:lnTo>
                  <a:lnTo>
                    <a:pt x="108" y="2"/>
                  </a:lnTo>
                  <a:lnTo>
                    <a:pt x="90" y="8"/>
                  </a:lnTo>
                  <a:lnTo>
                    <a:pt x="73" y="16"/>
                  </a:lnTo>
                  <a:lnTo>
                    <a:pt x="56" y="29"/>
                  </a:lnTo>
                  <a:lnTo>
                    <a:pt x="38" y="48"/>
                  </a:lnTo>
                  <a:lnTo>
                    <a:pt x="20" y="72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2" name="Forme libre 161"/>
            <p:cNvSpPr>
              <a:spLocks/>
            </p:cNvSpPr>
            <p:nvPr/>
          </p:nvSpPr>
          <p:spPr bwMode="auto">
            <a:xfrm>
              <a:off x="2965284" y="4100512"/>
              <a:ext cx="150813" cy="285750"/>
            </a:xfrm>
            <a:custGeom>
              <a:avLst/>
              <a:gdLst>
                <a:gd name="T0" fmla="*/ 0 w 190"/>
                <a:gd name="T1" fmla="*/ 125 h 360"/>
                <a:gd name="T2" fmla="*/ 14 w 190"/>
                <a:gd name="T3" fmla="*/ 53 h 360"/>
                <a:gd name="T4" fmla="*/ 41 w 190"/>
                <a:gd name="T5" fmla="*/ 25 h 360"/>
                <a:gd name="T6" fmla="*/ 65 w 190"/>
                <a:gd name="T7" fmla="*/ 8 h 360"/>
                <a:gd name="T8" fmla="*/ 87 w 190"/>
                <a:gd name="T9" fmla="*/ 0 h 360"/>
                <a:gd name="T10" fmla="*/ 108 w 190"/>
                <a:gd name="T11" fmla="*/ 0 h 360"/>
                <a:gd name="T12" fmla="*/ 128 w 190"/>
                <a:gd name="T13" fmla="*/ 8 h 360"/>
                <a:gd name="T14" fmla="*/ 148 w 190"/>
                <a:gd name="T15" fmla="*/ 23 h 360"/>
                <a:gd name="T16" fmla="*/ 168 w 190"/>
                <a:gd name="T17" fmla="*/ 46 h 360"/>
                <a:gd name="T18" fmla="*/ 190 w 190"/>
                <a:gd name="T19" fmla="*/ 75 h 360"/>
                <a:gd name="T20" fmla="*/ 189 w 190"/>
                <a:gd name="T21" fmla="*/ 360 h 360"/>
                <a:gd name="T22" fmla="*/ 4 w 190"/>
                <a:gd name="T23" fmla="*/ 355 h 360"/>
                <a:gd name="T24" fmla="*/ 4 w 190"/>
                <a:gd name="T25" fmla="*/ 320 h 360"/>
                <a:gd name="T26" fmla="*/ 4 w 190"/>
                <a:gd name="T27" fmla="*/ 240 h 360"/>
                <a:gd name="T28" fmla="*/ 2 w 190"/>
                <a:gd name="T29" fmla="*/ 161 h 360"/>
                <a:gd name="T30" fmla="*/ 0 w 190"/>
                <a:gd name="T31" fmla="*/ 125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0" h="360">
                  <a:moveTo>
                    <a:pt x="0" y="125"/>
                  </a:moveTo>
                  <a:lnTo>
                    <a:pt x="14" y="53"/>
                  </a:lnTo>
                  <a:lnTo>
                    <a:pt x="41" y="25"/>
                  </a:lnTo>
                  <a:lnTo>
                    <a:pt x="65" y="8"/>
                  </a:lnTo>
                  <a:lnTo>
                    <a:pt x="87" y="0"/>
                  </a:lnTo>
                  <a:lnTo>
                    <a:pt x="108" y="0"/>
                  </a:lnTo>
                  <a:lnTo>
                    <a:pt x="128" y="8"/>
                  </a:lnTo>
                  <a:lnTo>
                    <a:pt x="148" y="23"/>
                  </a:lnTo>
                  <a:lnTo>
                    <a:pt x="168" y="46"/>
                  </a:lnTo>
                  <a:lnTo>
                    <a:pt x="190" y="75"/>
                  </a:lnTo>
                  <a:lnTo>
                    <a:pt x="189" y="360"/>
                  </a:lnTo>
                  <a:lnTo>
                    <a:pt x="4" y="355"/>
                  </a:lnTo>
                  <a:lnTo>
                    <a:pt x="4" y="320"/>
                  </a:lnTo>
                  <a:lnTo>
                    <a:pt x="4" y="240"/>
                  </a:lnTo>
                  <a:lnTo>
                    <a:pt x="2" y="161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3" name="Forme libre 162"/>
            <p:cNvSpPr>
              <a:spLocks/>
            </p:cNvSpPr>
            <p:nvPr/>
          </p:nvSpPr>
          <p:spPr bwMode="auto">
            <a:xfrm>
              <a:off x="2668422" y="4070350"/>
              <a:ext cx="63500" cy="134938"/>
            </a:xfrm>
            <a:custGeom>
              <a:avLst/>
              <a:gdLst>
                <a:gd name="T0" fmla="*/ 58 w 79"/>
                <a:gd name="T1" fmla="*/ 0 h 169"/>
                <a:gd name="T2" fmla="*/ 19 w 79"/>
                <a:gd name="T3" fmla="*/ 21 h 169"/>
                <a:gd name="T4" fmla="*/ 0 w 79"/>
                <a:gd name="T5" fmla="*/ 47 h 169"/>
                <a:gd name="T6" fmla="*/ 0 w 79"/>
                <a:gd name="T7" fmla="*/ 169 h 169"/>
                <a:gd name="T8" fmla="*/ 30 w 79"/>
                <a:gd name="T9" fmla="*/ 169 h 169"/>
                <a:gd name="T10" fmla="*/ 30 w 79"/>
                <a:gd name="T11" fmla="*/ 113 h 169"/>
                <a:gd name="T12" fmla="*/ 33 w 79"/>
                <a:gd name="T13" fmla="*/ 51 h 169"/>
                <a:gd name="T14" fmla="*/ 42 w 79"/>
                <a:gd name="T15" fmla="*/ 30 h 169"/>
                <a:gd name="T16" fmla="*/ 62 w 79"/>
                <a:gd name="T17" fmla="*/ 17 h 169"/>
                <a:gd name="T18" fmla="*/ 79 w 79"/>
                <a:gd name="T19" fmla="*/ 10 h 169"/>
                <a:gd name="T20" fmla="*/ 58 w 79"/>
                <a:gd name="T2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69">
                  <a:moveTo>
                    <a:pt x="58" y="0"/>
                  </a:moveTo>
                  <a:lnTo>
                    <a:pt x="19" y="21"/>
                  </a:lnTo>
                  <a:lnTo>
                    <a:pt x="0" y="47"/>
                  </a:lnTo>
                  <a:lnTo>
                    <a:pt x="0" y="169"/>
                  </a:lnTo>
                  <a:lnTo>
                    <a:pt x="30" y="169"/>
                  </a:lnTo>
                  <a:lnTo>
                    <a:pt x="30" y="113"/>
                  </a:lnTo>
                  <a:lnTo>
                    <a:pt x="33" y="51"/>
                  </a:lnTo>
                  <a:lnTo>
                    <a:pt x="42" y="30"/>
                  </a:lnTo>
                  <a:lnTo>
                    <a:pt x="62" y="17"/>
                  </a:lnTo>
                  <a:lnTo>
                    <a:pt x="7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4" name="Forme libre 163"/>
            <p:cNvSpPr>
              <a:spLocks/>
            </p:cNvSpPr>
            <p:nvPr/>
          </p:nvSpPr>
          <p:spPr bwMode="auto">
            <a:xfrm>
              <a:off x="2668422" y="4254500"/>
              <a:ext cx="52388" cy="111125"/>
            </a:xfrm>
            <a:custGeom>
              <a:avLst/>
              <a:gdLst>
                <a:gd name="T0" fmla="*/ 35 w 66"/>
                <a:gd name="T1" fmla="*/ 6 h 142"/>
                <a:gd name="T2" fmla="*/ 3 w 66"/>
                <a:gd name="T3" fmla="*/ 20 h 142"/>
                <a:gd name="T4" fmla="*/ 0 w 66"/>
                <a:gd name="T5" fmla="*/ 45 h 142"/>
                <a:gd name="T6" fmla="*/ 0 w 66"/>
                <a:gd name="T7" fmla="*/ 142 h 142"/>
                <a:gd name="T8" fmla="*/ 19 w 66"/>
                <a:gd name="T9" fmla="*/ 142 h 142"/>
                <a:gd name="T10" fmla="*/ 19 w 66"/>
                <a:gd name="T11" fmla="*/ 70 h 142"/>
                <a:gd name="T12" fmla="*/ 21 w 66"/>
                <a:gd name="T13" fmla="*/ 39 h 142"/>
                <a:gd name="T14" fmla="*/ 39 w 66"/>
                <a:gd name="T15" fmla="*/ 23 h 142"/>
                <a:gd name="T16" fmla="*/ 66 w 66"/>
                <a:gd name="T17" fmla="*/ 0 h 142"/>
                <a:gd name="T18" fmla="*/ 35 w 66"/>
                <a:gd name="T19" fmla="*/ 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142">
                  <a:moveTo>
                    <a:pt x="35" y="6"/>
                  </a:moveTo>
                  <a:lnTo>
                    <a:pt x="3" y="20"/>
                  </a:lnTo>
                  <a:lnTo>
                    <a:pt x="0" y="45"/>
                  </a:lnTo>
                  <a:lnTo>
                    <a:pt x="0" y="142"/>
                  </a:lnTo>
                  <a:lnTo>
                    <a:pt x="19" y="142"/>
                  </a:lnTo>
                  <a:lnTo>
                    <a:pt x="19" y="70"/>
                  </a:lnTo>
                  <a:lnTo>
                    <a:pt x="21" y="39"/>
                  </a:lnTo>
                  <a:lnTo>
                    <a:pt x="39" y="23"/>
                  </a:lnTo>
                  <a:lnTo>
                    <a:pt x="66" y="0"/>
                  </a:lnTo>
                  <a:lnTo>
                    <a:pt x="3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5" name="Forme libre 164"/>
            <p:cNvSpPr>
              <a:spLocks/>
            </p:cNvSpPr>
            <p:nvPr/>
          </p:nvSpPr>
          <p:spPr bwMode="auto">
            <a:xfrm>
              <a:off x="3244684" y="4060825"/>
              <a:ext cx="46038" cy="147638"/>
            </a:xfrm>
            <a:custGeom>
              <a:avLst/>
              <a:gdLst>
                <a:gd name="T0" fmla="*/ 0 w 59"/>
                <a:gd name="T1" fmla="*/ 56 h 187"/>
                <a:gd name="T2" fmla="*/ 0 w 59"/>
                <a:gd name="T3" fmla="*/ 187 h 187"/>
                <a:gd name="T4" fmla="*/ 20 w 59"/>
                <a:gd name="T5" fmla="*/ 187 h 187"/>
                <a:gd name="T6" fmla="*/ 18 w 59"/>
                <a:gd name="T7" fmla="*/ 91 h 187"/>
                <a:gd name="T8" fmla="*/ 20 w 59"/>
                <a:gd name="T9" fmla="*/ 74 h 187"/>
                <a:gd name="T10" fmla="*/ 21 w 59"/>
                <a:gd name="T11" fmla="*/ 61 h 187"/>
                <a:gd name="T12" fmla="*/ 23 w 59"/>
                <a:gd name="T13" fmla="*/ 50 h 187"/>
                <a:gd name="T14" fmla="*/ 26 w 59"/>
                <a:gd name="T15" fmla="*/ 41 h 187"/>
                <a:gd name="T16" fmla="*/ 31 w 59"/>
                <a:gd name="T17" fmla="*/ 31 h 187"/>
                <a:gd name="T18" fmla="*/ 38 w 59"/>
                <a:gd name="T19" fmla="*/ 23 h 187"/>
                <a:gd name="T20" fmla="*/ 47 w 59"/>
                <a:gd name="T21" fmla="*/ 13 h 187"/>
                <a:gd name="T22" fmla="*/ 59 w 59"/>
                <a:gd name="T23" fmla="*/ 0 h 187"/>
                <a:gd name="T24" fmla="*/ 46 w 59"/>
                <a:gd name="T25" fmla="*/ 1 h 187"/>
                <a:gd name="T26" fmla="*/ 36 w 59"/>
                <a:gd name="T27" fmla="*/ 5 h 187"/>
                <a:gd name="T28" fmla="*/ 28 w 59"/>
                <a:gd name="T29" fmla="*/ 10 h 187"/>
                <a:gd name="T30" fmla="*/ 21 w 59"/>
                <a:gd name="T31" fmla="*/ 16 h 187"/>
                <a:gd name="T32" fmla="*/ 14 w 59"/>
                <a:gd name="T33" fmla="*/ 24 h 187"/>
                <a:gd name="T34" fmla="*/ 9 w 59"/>
                <a:gd name="T35" fmla="*/ 34 h 187"/>
                <a:gd name="T36" fmla="*/ 5 w 59"/>
                <a:gd name="T37" fmla="*/ 44 h 187"/>
                <a:gd name="T38" fmla="*/ 0 w 59"/>
                <a:gd name="T39" fmla="*/ 5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187">
                  <a:moveTo>
                    <a:pt x="0" y="56"/>
                  </a:moveTo>
                  <a:lnTo>
                    <a:pt x="0" y="187"/>
                  </a:lnTo>
                  <a:lnTo>
                    <a:pt x="20" y="187"/>
                  </a:lnTo>
                  <a:lnTo>
                    <a:pt x="18" y="91"/>
                  </a:lnTo>
                  <a:lnTo>
                    <a:pt x="20" y="74"/>
                  </a:lnTo>
                  <a:lnTo>
                    <a:pt x="21" y="61"/>
                  </a:lnTo>
                  <a:lnTo>
                    <a:pt x="23" y="50"/>
                  </a:lnTo>
                  <a:lnTo>
                    <a:pt x="26" y="41"/>
                  </a:lnTo>
                  <a:lnTo>
                    <a:pt x="31" y="31"/>
                  </a:lnTo>
                  <a:lnTo>
                    <a:pt x="38" y="23"/>
                  </a:lnTo>
                  <a:lnTo>
                    <a:pt x="47" y="13"/>
                  </a:lnTo>
                  <a:lnTo>
                    <a:pt x="59" y="0"/>
                  </a:lnTo>
                  <a:lnTo>
                    <a:pt x="46" y="1"/>
                  </a:lnTo>
                  <a:lnTo>
                    <a:pt x="36" y="5"/>
                  </a:lnTo>
                  <a:lnTo>
                    <a:pt x="28" y="10"/>
                  </a:lnTo>
                  <a:lnTo>
                    <a:pt x="21" y="16"/>
                  </a:lnTo>
                  <a:lnTo>
                    <a:pt x="14" y="24"/>
                  </a:lnTo>
                  <a:lnTo>
                    <a:pt x="9" y="34"/>
                  </a:lnTo>
                  <a:lnTo>
                    <a:pt x="5" y="44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6" name="Forme libre 165"/>
            <p:cNvSpPr>
              <a:spLocks/>
            </p:cNvSpPr>
            <p:nvPr/>
          </p:nvSpPr>
          <p:spPr bwMode="auto">
            <a:xfrm>
              <a:off x="3244684" y="4237037"/>
              <a:ext cx="46038" cy="147638"/>
            </a:xfrm>
            <a:custGeom>
              <a:avLst/>
              <a:gdLst>
                <a:gd name="T0" fmla="*/ 0 w 59"/>
                <a:gd name="T1" fmla="*/ 56 h 187"/>
                <a:gd name="T2" fmla="*/ 0 w 59"/>
                <a:gd name="T3" fmla="*/ 187 h 187"/>
                <a:gd name="T4" fmla="*/ 20 w 59"/>
                <a:gd name="T5" fmla="*/ 187 h 187"/>
                <a:gd name="T6" fmla="*/ 18 w 59"/>
                <a:gd name="T7" fmla="*/ 91 h 187"/>
                <a:gd name="T8" fmla="*/ 20 w 59"/>
                <a:gd name="T9" fmla="*/ 74 h 187"/>
                <a:gd name="T10" fmla="*/ 21 w 59"/>
                <a:gd name="T11" fmla="*/ 61 h 187"/>
                <a:gd name="T12" fmla="*/ 23 w 59"/>
                <a:gd name="T13" fmla="*/ 50 h 187"/>
                <a:gd name="T14" fmla="*/ 26 w 59"/>
                <a:gd name="T15" fmla="*/ 41 h 187"/>
                <a:gd name="T16" fmla="*/ 31 w 59"/>
                <a:gd name="T17" fmla="*/ 31 h 187"/>
                <a:gd name="T18" fmla="*/ 38 w 59"/>
                <a:gd name="T19" fmla="*/ 23 h 187"/>
                <a:gd name="T20" fmla="*/ 47 w 59"/>
                <a:gd name="T21" fmla="*/ 13 h 187"/>
                <a:gd name="T22" fmla="*/ 59 w 59"/>
                <a:gd name="T23" fmla="*/ 0 h 187"/>
                <a:gd name="T24" fmla="*/ 46 w 59"/>
                <a:gd name="T25" fmla="*/ 1 h 187"/>
                <a:gd name="T26" fmla="*/ 36 w 59"/>
                <a:gd name="T27" fmla="*/ 5 h 187"/>
                <a:gd name="T28" fmla="*/ 28 w 59"/>
                <a:gd name="T29" fmla="*/ 10 h 187"/>
                <a:gd name="T30" fmla="*/ 21 w 59"/>
                <a:gd name="T31" fmla="*/ 15 h 187"/>
                <a:gd name="T32" fmla="*/ 14 w 59"/>
                <a:gd name="T33" fmla="*/ 24 h 187"/>
                <a:gd name="T34" fmla="*/ 9 w 59"/>
                <a:gd name="T35" fmla="*/ 34 h 187"/>
                <a:gd name="T36" fmla="*/ 5 w 59"/>
                <a:gd name="T37" fmla="*/ 44 h 187"/>
                <a:gd name="T38" fmla="*/ 0 w 59"/>
                <a:gd name="T39" fmla="*/ 5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187">
                  <a:moveTo>
                    <a:pt x="0" y="56"/>
                  </a:moveTo>
                  <a:lnTo>
                    <a:pt x="0" y="187"/>
                  </a:lnTo>
                  <a:lnTo>
                    <a:pt x="20" y="187"/>
                  </a:lnTo>
                  <a:lnTo>
                    <a:pt x="18" y="91"/>
                  </a:lnTo>
                  <a:lnTo>
                    <a:pt x="20" y="74"/>
                  </a:lnTo>
                  <a:lnTo>
                    <a:pt x="21" y="61"/>
                  </a:lnTo>
                  <a:lnTo>
                    <a:pt x="23" y="50"/>
                  </a:lnTo>
                  <a:lnTo>
                    <a:pt x="26" y="41"/>
                  </a:lnTo>
                  <a:lnTo>
                    <a:pt x="31" y="31"/>
                  </a:lnTo>
                  <a:lnTo>
                    <a:pt x="38" y="23"/>
                  </a:lnTo>
                  <a:lnTo>
                    <a:pt x="47" y="13"/>
                  </a:lnTo>
                  <a:lnTo>
                    <a:pt x="59" y="0"/>
                  </a:lnTo>
                  <a:lnTo>
                    <a:pt x="46" y="1"/>
                  </a:lnTo>
                  <a:lnTo>
                    <a:pt x="36" y="5"/>
                  </a:lnTo>
                  <a:lnTo>
                    <a:pt x="28" y="10"/>
                  </a:lnTo>
                  <a:lnTo>
                    <a:pt x="21" y="15"/>
                  </a:lnTo>
                  <a:lnTo>
                    <a:pt x="14" y="24"/>
                  </a:lnTo>
                  <a:lnTo>
                    <a:pt x="9" y="34"/>
                  </a:lnTo>
                  <a:lnTo>
                    <a:pt x="5" y="44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7" name="Rectangle 166"/>
            <p:cNvSpPr>
              <a:spLocks noChangeArrowheads="1"/>
            </p:cNvSpPr>
            <p:nvPr/>
          </p:nvSpPr>
          <p:spPr bwMode="auto">
            <a:xfrm>
              <a:off x="2819234" y="4389437"/>
              <a:ext cx="320675" cy="793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8" name="Rectangle 167"/>
            <p:cNvSpPr>
              <a:spLocks noChangeArrowheads="1"/>
            </p:cNvSpPr>
            <p:nvPr/>
          </p:nvSpPr>
          <p:spPr bwMode="auto">
            <a:xfrm>
              <a:off x="2455697" y="4410075"/>
              <a:ext cx="1231900" cy="1111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9" name="Rectangle 168"/>
            <p:cNvSpPr>
              <a:spLocks noChangeArrowheads="1"/>
            </p:cNvSpPr>
            <p:nvPr/>
          </p:nvSpPr>
          <p:spPr bwMode="auto">
            <a:xfrm>
              <a:off x="2265197" y="4433887"/>
              <a:ext cx="1522413" cy="6826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9009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Paksong</a:t>
            </a:r>
            <a:endParaRPr lang="fr-FR" dirty="0" smtClean="0"/>
          </a:p>
          <a:p>
            <a:r>
              <a:rPr lang="fr-FR" dirty="0" smtClean="0"/>
              <a:t>Vientiane</a:t>
            </a:r>
            <a:endParaRPr lang="fr-FR" dirty="0"/>
          </a:p>
        </p:txBody>
      </p:sp>
      <p:grpSp>
        <p:nvGrpSpPr>
          <p:cNvPr id="38" name="Groupe 37"/>
          <p:cNvGrpSpPr/>
          <p:nvPr/>
        </p:nvGrpSpPr>
        <p:grpSpPr>
          <a:xfrm>
            <a:off x="5746861" y="67920"/>
            <a:ext cx="2713173" cy="3806817"/>
            <a:chOff x="5746861" y="67920"/>
            <a:chExt cx="2713173" cy="3806817"/>
          </a:xfrm>
        </p:grpSpPr>
        <p:grpSp>
          <p:nvGrpSpPr>
            <p:cNvPr id="36" name="Groupe 35"/>
            <p:cNvGrpSpPr/>
            <p:nvPr/>
          </p:nvGrpSpPr>
          <p:grpSpPr>
            <a:xfrm>
              <a:off x="5746861" y="1791913"/>
              <a:ext cx="1408379" cy="2082824"/>
              <a:chOff x="1403350" y="2924945"/>
              <a:chExt cx="1753904" cy="2464618"/>
            </a:xfrm>
          </p:grpSpPr>
          <p:sp>
            <p:nvSpPr>
              <p:cNvPr id="7" name="Forme automatique 3"/>
              <p:cNvSpPr>
                <a:spLocks noChangeAspect="1" noChangeArrowheads="1" noTextEdit="1"/>
              </p:cNvSpPr>
              <p:nvPr/>
            </p:nvSpPr>
            <p:spPr bwMode="auto">
              <a:xfrm>
                <a:off x="1403350" y="3573463"/>
                <a:ext cx="1744663" cy="1816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" name="Forme libre 6"/>
              <p:cNvSpPr>
                <a:spLocks/>
              </p:cNvSpPr>
              <p:nvPr/>
            </p:nvSpPr>
            <p:spPr bwMode="auto">
              <a:xfrm>
                <a:off x="1503253" y="2924945"/>
                <a:ext cx="1654001" cy="2463032"/>
              </a:xfrm>
              <a:custGeom>
                <a:avLst/>
                <a:gdLst>
                  <a:gd name="T0" fmla="*/ 1012 w 1378"/>
                  <a:gd name="T1" fmla="*/ 54 h 1422"/>
                  <a:gd name="T2" fmla="*/ 948 w 1378"/>
                  <a:gd name="T3" fmla="*/ 62 h 1422"/>
                  <a:gd name="T4" fmla="*/ 877 w 1378"/>
                  <a:gd name="T5" fmla="*/ 70 h 1422"/>
                  <a:gd name="T6" fmla="*/ 799 w 1378"/>
                  <a:gd name="T7" fmla="*/ 76 h 1422"/>
                  <a:gd name="T8" fmla="*/ 718 w 1378"/>
                  <a:gd name="T9" fmla="*/ 83 h 1422"/>
                  <a:gd name="T10" fmla="*/ 633 w 1378"/>
                  <a:gd name="T11" fmla="*/ 91 h 1422"/>
                  <a:gd name="T12" fmla="*/ 548 w 1378"/>
                  <a:gd name="T13" fmla="*/ 99 h 1422"/>
                  <a:gd name="T14" fmla="*/ 463 w 1378"/>
                  <a:gd name="T15" fmla="*/ 109 h 1422"/>
                  <a:gd name="T16" fmla="*/ 381 w 1378"/>
                  <a:gd name="T17" fmla="*/ 122 h 1422"/>
                  <a:gd name="T18" fmla="*/ 302 w 1378"/>
                  <a:gd name="T19" fmla="*/ 137 h 1422"/>
                  <a:gd name="T20" fmla="*/ 229 w 1378"/>
                  <a:gd name="T21" fmla="*/ 156 h 1422"/>
                  <a:gd name="T22" fmla="*/ 163 w 1378"/>
                  <a:gd name="T23" fmla="*/ 179 h 1422"/>
                  <a:gd name="T24" fmla="*/ 107 w 1378"/>
                  <a:gd name="T25" fmla="*/ 205 h 1422"/>
                  <a:gd name="T26" fmla="*/ 59 w 1378"/>
                  <a:gd name="T27" fmla="*/ 237 h 1422"/>
                  <a:gd name="T28" fmla="*/ 25 w 1378"/>
                  <a:gd name="T29" fmla="*/ 275 h 1422"/>
                  <a:gd name="T30" fmla="*/ 5 w 1378"/>
                  <a:gd name="T31" fmla="*/ 318 h 1422"/>
                  <a:gd name="T32" fmla="*/ 0 w 1378"/>
                  <a:gd name="T33" fmla="*/ 369 h 1422"/>
                  <a:gd name="T34" fmla="*/ 9 w 1378"/>
                  <a:gd name="T35" fmla="*/ 422 h 1422"/>
                  <a:gd name="T36" fmla="*/ 35 w 1378"/>
                  <a:gd name="T37" fmla="*/ 480 h 1422"/>
                  <a:gd name="T38" fmla="*/ 79 w 1378"/>
                  <a:gd name="T39" fmla="*/ 547 h 1422"/>
                  <a:gd name="T40" fmla="*/ 140 w 1378"/>
                  <a:gd name="T41" fmla="*/ 621 h 1422"/>
                  <a:gd name="T42" fmla="*/ 401 w 1378"/>
                  <a:gd name="T43" fmla="*/ 1050 h 1422"/>
                  <a:gd name="T44" fmla="*/ 396 w 1378"/>
                  <a:gd name="T45" fmla="*/ 1123 h 1422"/>
                  <a:gd name="T46" fmla="*/ 380 w 1378"/>
                  <a:gd name="T47" fmla="*/ 1181 h 1422"/>
                  <a:gd name="T48" fmla="*/ 353 w 1378"/>
                  <a:gd name="T49" fmla="*/ 1226 h 1422"/>
                  <a:gd name="T50" fmla="*/ 320 w 1378"/>
                  <a:gd name="T51" fmla="*/ 1263 h 1422"/>
                  <a:gd name="T52" fmla="*/ 281 w 1378"/>
                  <a:gd name="T53" fmla="*/ 1295 h 1422"/>
                  <a:gd name="T54" fmla="*/ 240 w 1378"/>
                  <a:gd name="T55" fmla="*/ 1328 h 1422"/>
                  <a:gd name="T56" fmla="*/ 199 w 1378"/>
                  <a:gd name="T57" fmla="*/ 1366 h 1422"/>
                  <a:gd name="T58" fmla="*/ 162 w 1378"/>
                  <a:gd name="T59" fmla="*/ 1414 h 1422"/>
                  <a:gd name="T60" fmla="*/ 1025 w 1378"/>
                  <a:gd name="T61" fmla="*/ 1333 h 1422"/>
                  <a:gd name="T62" fmla="*/ 1040 w 1378"/>
                  <a:gd name="T63" fmla="*/ 1184 h 1422"/>
                  <a:gd name="T64" fmla="*/ 1030 w 1378"/>
                  <a:gd name="T65" fmla="*/ 1053 h 1422"/>
                  <a:gd name="T66" fmla="*/ 991 w 1378"/>
                  <a:gd name="T67" fmla="*/ 911 h 1422"/>
                  <a:gd name="T68" fmla="*/ 450 w 1378"/>
                  <a:gd name="T69" fmla="*/ 522 h 1422"/>
                  <a:gd name="T70" fmla="*/ 849 w 1378"/>
                  <a:gd name="T71" fmla="*/ 196 h 1422"/>
                  <a:gd name="T72" fmla="*/ 1378 w 1378"/>
                  <a:gd name="T73" fmla="*/ 0 h 1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78" h="1422">
                    <a:moveTo>
                      <a:pt x="1195" y="22"/>
                    </a:moveTo>
                    <a:lnTo>
                      <a:pt x="1012" y="54"/>
                    </a:lnTo>
                    <a:lnTo>
                      <a:pt x="980" y="59"/>
                    </a:lnTo>
                    <a:lnTo>
                      <a:pt x="948" y="62"/>
                    </a:lnTo>
                    <a:lnTo>
                      <a:pt x="912" y="66"/>
                    </a:lnTo>
                    <a:lnTo>
                      <a:pt x="877" y="70"/>
                    </a:lnTo>
                    <a:lnTo>
                      <a:pt x="839" y="74"/>
                    </a:lnTo>
                    <a:lnTo>
                      <a:pt x="799" y="76"/>
                    </a:lnTo>
                    <a:lnTo>
                      <a:pt x="759" y="80"/>
                    </a:lnTo>
                    <a:lnTo>
                      <a:pt x="718" y="83"/>
                    </a:lnTo>
                    <a:lnTo>
                      <a:pt x="675" y="86"/>
                    </a:lnTo>
                    <a:lnTo>
                      <a:pt x="633" y="91"/>
                    </a:lnTo>
                    <a:lnTo>
                      <a:pt x="591" y="95"/>
                    </a:lnTo>
                    <a:lnTo>
                      <a:pt x="548" y="99"/>
                    </a:lnTo>
                    <a:lnTo>
                      <a:pt x="506" y="104"/>
                    </a:lnTo>
                    <a:lnTo>
                      <a:pt x="463" y="109"/>
                    </a:lnTo>
                    <a:lnTo>
                      <a:pt x="421" y="115"/>
                    </a:lnTo>
                    <a:lnTo>
                      <a:pt x="381" y="122"/>
                    </a:lnTo>
                    <a:lnTo>
                      <a:pt x="341" y="129"/>
                    </a:lnTo>
                    <a:lnTo>
                      <a:pt x="302" y="137"/>
                    </a:lnTo>
                    <a:lnTo>
                      <a:pt x="265" y="146"/>
                    </a:lnTo>
                    <a:lnTo>
                      <a:pt x="229" y="156"/>
                    </a:lnTo>
                    <a:lnTo>
                      <a:pt x="195" y="167"/>
                    </a:lnTo>
                    <a:lnTo>
                      <a:pt x="163" y="179"/>
                    </a:lnTo>
                    <a:lnTo>
                      <a:pt x="133" y="191"/>
                    </a:lnTo>
                    <a:lnTo>
                      <a:pt x="107" y="205"/>
                    </a:lnTo>
                    <a:lnTo>
                      <a:pt x="81" y="220"/>
                    </a:lnTo>
                    <a:lnTo>
                      <a:pt x="59" y="237"/>
                    </a:lnTo>
                    <a:lnTo>
                      <a:pt x="41" y="256"/>
                    </a:lnTo>
                    <a:lnTo>
                      <a:pt x="25" y="275"/>
                    </a:lnTo>
                    <a:lnTo>
                      <a:pt x="13" y="296"/>
                    </a:lnTo>
                    <a:lnTo>
                      <a:pt x="5" y="318"/>
                    </a:lnTo>
                    <a:lnTo>
                      <a:pt x="1" y="342"/>
                    </a:lnTo>
                    <a:lnTo>
                      <a:pt x="0" y="369"/>
                    </a:lnTo>
                    <a:lnTo>
                      <a:pt x="2" y="394"/>
                    </a:lnTo>
                    <a:lnTo>
                      <a:pt x="9" y="422"/>
                    </a:lnTo>
                    <a:lnTo>
                      <a:pt x="20" y="451"/>
                    </a:lnTo>
                    <a:lnTo>
                      <a:pt x="35" y="480"/>
                    </a:lnTo>
                    <a:lnTo>
                      <a:pt x="55" y="513"/>
                    </a:lnTo>
                    <a:lnTo>
                      <a:pt x="79" y="547"/>
                    </a:lnTo>
                    <a:lnTo>
                      <a:pt x="107" y="583"/>
                    </a:lnTo>
                    <a:lnTo>
                      <a:pt x="140" y="621"/>
                    </a:lnTo>
                    <a:lnTo>
                      <a:pt x="343" y="903"/>
                    </a:lnTo>
                    <a:lnTo>
                      <a:pt x="401" y="1050"/>
                    </a:lnTo>
                    <a:lnTo>
                      <a:pt x="401" y="1089"/>
                    </a:lnTo>
                    <a:lnTo>
                      <a:pt x="396" y="1123"/>
                    </a:lnTo>
                    <a:lnTo>
                      <a:pt x="389" y="1154"/>
                    </a:lnTo>
                    <a:lnTo>
                      <a:pt x="380" y="1181"/>
                    </a:lnTo>
                    <a:lnTo>
                      <a:pt x="367" y="1205"/>
                    </a:lnTo>
                    <a:lnTo>
                      <a:pt x="353" y="1226"/>
                    </a:lnTo>
                    <a:lnTo>
                      <a:pt x="337" y="1244"/>
                    </a:lnTo>
                    <a:lnTo>
                      <a:pt x="320" y="1263"/>
                    </a:lnTo>
                    <a:lnTo>
                      <a:pt x="300" y="1279"/>
                    </a:lnTo>
                    <a:lnTo>
                      <a:pt x="281" y="1295"/>
                    </a:lnTo>
                    <a:lnTo>
                      <a:pt x="260" y="1311"/>
                    </a:lnTo>
                    <a:lnTo>
                      <a:pt x="240" y="1328"/>
                    </a:lnTo>
                    <a:lnTo>
                      <a:pt x="220" y="1347"/>
                    </a:lnTo>
                    <a:lnTo>
                      <a:pt x="199" y="1366"/>
                    </a:lnTo>
                    <a:lnTo>
                      <a:pt x="180" y="1388"/>
                    </a:lnTo>
                    <a:lnTo>
                      <a:pt x="162" y="1414"/>
                    </a:lnTo>
                    <a:lnTo>
                      <a:pt x="1012" y="1422"/>
                    </a:lnTo>
                    <a:lnTo>
                      <a:pt x="1025" y="1333"/>
                    </a:lnTo>
                    <a:lnTo>
                      <a:pt x="1036" y="1255"/>
                    </a:lnTo>
                    <a:lnTo>
                      <a:pt x="1040" y="1184"/>
                    </a:lnTo>
                    <a:lnTo>
                      <a:pt x="1038" y="1119"/>
                    </a:lnTo>
                    <a:lnTo>
                      <a:pt x="1030" y="1053"/>
                    </a:lnTo>
                    <a:lnTo>
                      <a:pt x="1014" y="985"/>
                    </a:lnTo>
                    <a:lnTo>
                      <a:pt x="991" y="911"/>
                    </a:lnTo>
                    <a:lnTo>
                      <a:pt x="957" y="827"/>
                    </a:lnTo>
                    <a:lnTo>
                      <a:pt x="450" y="522"/>
                    </a:lnTo>
                    <a:lnTo>
                      <a:pt x="450" y="338"/>
                    </a:lnTo>
                    <a:lnTo>
                      <a:pt x="849" y="196"/>
                    </a:lnTo>
                    <a:lnTo>
                      <a:pt x="1151" y="76"/>
                    </a:lnTo>
                    <a:lnTo>
                      <a:pt x="1378" y="0"/>
                    </a:lnTo>
                    <a:lnTo>
                      <a:pt x="1195" y="22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C6B59E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" name="Forme libre 7"/>
              <p:cNvSpPr>
                <a:spLocks/>
              </p:cNvSpPr>
              <p:nvPr/>
            </p:nvSpPr>
            <p:spPr bwMode="auto">
              <a:xfrm>
                <a:off x="2171700" y="5086351"/>
                <a:ext cx="360363" cy="138113"/>
              </a:xfrm>
              <a:custGeom>
                <a:avLst/>
                <a:gdLst>
                  <a:gd name="T0" fmla="*/ 0 w 453"/>
                  <a:gd name="T1" fmla="*/ 54 h 174"/>
                  <a:gd name="T2" fmla="*/ 87 w 453"/>
                  <a:gd name="T3" fmla="*/ 119 h 174"/>
                  <a:gd name="T4" fmla="*/ 238 w 453"/>
                  <a:gd name="T5" fmla="*/ 119 h 174"/>
                  <a:gd name="T6" fmla="*/ 453 w 453"/>
                  <a:gd name="T7" fmla="*/ 174 h 174"/>
                  <a:gd name="T8" fmla="*/ 453 w 453"/>
                  <a:gd name="T9" fmla="*/ 43 h 174"/>
                  <a:gd name="T10" fmla="*/ 356 w 453"/>
                  <a:gd name="T11" fmla="*/ 11 h 174"/>
                  <a:gd name="T12" fmla="*/ 238 w 453"/>
                  <a:gd name="T13" fmla="*/ 11 h 174"/>
                  <a:gd name="T14" fmla="*/ 109 w 453"/>
                  <a:gd name="T15" fmla="*/ 0 h 174"/>
                  <a:gd name="T16" fmla="*/ 0 w 453"/>
                  <a:gd name="T17" fmla="*/ 5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3" h="174">
                    <a:moveTo>
                      <a:pt x="0" y="54"/>
                    </a:moveTo>
                    <a:lnTo>
                      <a:pt x="87" y="119"/>
                    </a:lnTo>
                    <a:lnTo>
                      <a:pt x="238" y="119"/>
                    </a:lnTo>
                    <a:lnTo>
                      <a:pt x="453" y="174"/>
                    </a:lnTo>
                    <a:lnTo>
                      <a:pt x="453" y="43"/>
                    </a:lnTo>
                    <a:lnTo>
                      <a:pt x="356" y="11"/>
                    </a:lnTo>
                    <a:lnTo>
                      <a:pt x="238" y="11"/>
                    </a:lnTo>
                    <a:lnTo>
                      <a:pt x="109" y="0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68728C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" name="Forme libre 8"/>
              <p:cNvSpPr>
                <a:spLocks/>
              </p:cNvSpPr>
              <p:nvPr/>
            </p:nvSpPr>
            <p:spPr bwMode="auto">
              <a:xfrm>
                <a:off x="2282825" y="4897438"/>
                <a:ext cx="131763" cy="220663"/>
              </a:xfrm>
              <a:custGeom>
                <a:avLst/>
                <a:gdLst>
                  <a:gd name="T0" fmla="*/ 21 w 165"/>
                  <a:gd name="T1" fmla="*/ 141 h 280"/>
                  <a:gd name="T2" fmla="*/ 16 w 165"/>
                  <a:gd name="T3" fmla="*/ 268 h 280"/>
                  <a:gd name="T4" fmla="*/ 51 w 165"/>
                  <a:gd name="T5" fmla="*/ 280 h 280"/>
                  <a:gd name="T6" fmla="*/ 91 w 165"/>
                  <a:gd name="T7" fmla="*/ 274 h 280"/>
                  <a:gd name="T8" fmla="*/ 165 w 165"/>
                  <a:gd name="T9" fmla="*/ 257 h 280"/>
                  <a:gd name="T10" fmla="*/ 165 w 165"/>
                  <a:gd name="T11" fmla="*/ 228 h 280"/>
                  <a:gd name="T12" fmla="*/ 130 w 165"/>
                  <a:gd name="T13" fmla="*/ 222 h 280"/>
                  <a:gd name="T14" fmla="*/ 97 w 165"/>
                  <a:gd name="T15" fmla="*/ 168 h 280"/>
                  <a:gd name="T16" fmla="*/ 110 w 165"/>
                  <a:gd name="T17" fmla="*/ 14 h 280"/>
                  <a:gd name="T18" fmla="*/ 51 w 165"/>
                  <a:gd name="T19" fmla="*/ 0 h 280"/>
                  <a:gd name="T20" fmla="*/ 0 w 165"/>
                  <a:gd name="T21" fmla="*/ 12 h 280"/>
                  <a:gd name="T22" fmla="*/ 21 w 165"/>
                  <a:gd name="T23" fmla="*/ 141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5" h="280">
                    <a:moveTo>
                      <a:pt x="21" y="141"/>
                    </a:moveTo>
                    <a:lnTo>
                      <a:pt x="16" y="268"/>
                    </a:lnTo>
                    <a:lnTo>
                      <a:pt x="51" y="280"/>
                    </a:lnTo>
                    <a:lnTo>
                      <a:pt x="91" y="274"/>
                    </a:lnTo>
                    <a:lnTo>
                      <a:pt x="165" y="257"/>
                    </a:lnTo>
                    <a:lnTo>
                      <a:pt x="165" y="228"/>
                    </a:lnTo>
                    <a:lnTo>
                      <a:pt x="130" y="222"/>
                    </a:lnTo>
                    <a:lnTo>
                      <a:pt x="97" y="168"/>
                    </a:lnTo>
                    <a:lnTo>
                      <a:pt x="110" y="14"/>
                    </a:lnTo>
                    <a:lnTo>
                      <a:pt x="51" y="0"/>
                    </a:lnTo>
                    <a:lnTo>
                      <a:pt x="0" y="12"/>
                    </a:lnTo>
                    <a:lnTo>
                      <a:pt x="21" y="141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42100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" name="Forme libre 9"/>
              <p:cNvSpPr>
                <a:spLocks/>
              </p:cNvSpPr>
              <p:nvPr/>
            </p:nvSpPr>
            <p:spPr bwMode="auto">
              <a:xfrm>
                <a:off x="2144713" y="4821238"/>
                <a:ext cx="147638" cy="320675"/>
              </a:xfrm>
              <a:custGeom>
                <a:avLst/>
                <a:gdLst>
                  <a:gd name="T0" fmla="*/ 0 w 184"/>
                  <a:gd name="T1" fmla="*/ 49 h 405"/>
                  <a:gd name="T2" fmla="*/ 11 w 184"/>
                  <a:gd name="T3" fmla="*/ 33 h 405"/>
                  <a:gd name="T4" fmla="*/ 24 w 184"/>
                  <a:gd name="T5" fmla="*/ 19 h 405"/>
                  <a:gd name="T6" fmla="*/ 40 w 184"/>
                  <a:gd name="T7" fmla="*/ 8 h 405"/>
                  <a:gd name="T8" fmla="*/ 59 w 184"/>
                  <a:gd name="T9" fmla="*/ 2 h 405"/>
                  <a:gd name="T10" fmla="*/ 77 w 184"/>
                  <a:gd name="T11" fmla="*/ 0 h 405"/>
                  <a:gd name="T12" fmla="*/ 98 w 184"/>
                  <a:gd name="T13" fmla="*/ 2 h 405"/>
                  <a:gd name="T14" fmla="*/ 117 w 184"/>
                  <a:gd name="T15" fmla="*/ 10 h 405"/>
                  <a:gd name="T16" fmla="*/ 138 w 184"/>
                  <a:gd name="T17" fmla="*/ 21 h 405"/>
                  <a:gd name="T18" fmla="*/ 162 w 184"/>
                  <a:gd name="T19" fmla="*/ 161 h 405"/>
                  <a:gd name="T20" fmla="*/ 184 w 184"/>
                  <a:gd name="T21" fmla="*/ 237 h 405"/>
                  <a:gd name="T22" fmla="*/ 184 w 184"/>
                  <a:gd name="T23" fmla="*/ 272 h 405"/>
                  <a:gd name="T24" fmla="*/ 157 w 184"/>
                  <a:gd name="T25" fmla="*/ 323 h 405"/>
                  <a:gd name="T26" fmla="*/ 151 w 184"/>
                  <a:gd name="T27" fmla="*/ 382 h 405"/>
                  <a:gd name="T28" fmla="*/ 122 w 184"/>
                  <a:gd name="T29" fmla="*/ 405 h 405"/>
                  <a:gd name="T30" fmla="*/ 15 w 184"/>
                  <a:gd name="T31" fmla="*/ 405 h 405"/>
                  <a:gd name="T32" fmla="*/ 42 w 184"/>
                  <a:gd name="T33" fmla="*/ 359 h 405"/>
                  <a:gd name="T34" fmla="*/ 82 w 184"/>
                  <a:gd name="T35" fmla="*/ 280 h 405"/>
                  <a:gd name="T36" fmla="*/ 78 w 184"/>
                  <a:gd name="T37" fmla="*/ 210 h 405"/>
                  <a:gd name="T38" fmla="*/ 0 w 184"/>
                  <a:gd name="T39" fmla="*/ 49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4" h="405">
                    <a:moveTo>
                      <a:pt x="0" y="49"/>
                    </a:moveTo>
                    <a:lnTo>
                      <a:pt x="11" y="33"/>
                    </a:lnTo>
                    <a:lnTo>
                      <a:pt x="24" y="19"/>
                    </a:lnTo>
                    <a:lnTo>
                      <a:pt x="40" y="8"/>
                    </a:lnTo>
                    <a:lnTo>
                      <a:pt x="59" y="2"/>
                    </a:lnTo>
                    <a:lnTo>
                      <a:pt x="77" y="0"/>
                    </a:lnTo>
                    <a:lnTo>
                      <a:pt x="98" y="2"/>
                    </a:lnTo>
                    <a:lnTo>
                      <a:pt x="117" y="10"/>
                    </a:lnTo>
                    <a:lnTo>
                      <a:pt x="138" y="21"/>
                    </a:lnTo>
                    <a:lnTo>
                      <a:pt x="162" y="161"/>
                    </a:lnTo>
                    <a:lnTo>
                      <a:pt x="184" y="237"/>
                    </a:lnTo>
                    <a:lnTo>
                      <a:pt x="184" y="272"/>
                    </a:lnTo>
                    <a:lnTo>
                      <a:pt x="157" y="323"/>
                    </a:lnTo>
                    <a:lnTo>
                      <a:pt x="151" y="382"/>
                    </a:lnTo>
                    <a:lnTo>
                      <a:pt x="122" y="405"/>
                    </a:lnTo>
                    <a:lnTo>
                      <a:pt x="15" y="405"/>
                    </a:lnTo>
                    <a:lnTo>
                      <a:pt x="42" y="359"/>
                    </a:lnTo>
                    <a:lnTo>
                      <a:pt x="82" y="280"/>
                    </a:lnTo>
                    <a:lnTo>
                      <a:pt x="78" y="210"/>
                    </a:lnTo>
                    <a:lnTo>
                      <a:pt x="0" y="49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42100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" name="Forme libre 10"/>
              <p:cNvSpPr>
                <a:spLocks/>
              </p:cNvSpPr>
              <p:nvPr/>
            </p:nvSpPr>
            <p:spPr bwMode="auto">
              <a:xfrm>
                <a:off x="2387600" y="3910013"/>
                <a:ext cx="161925" cy="569913"/>
              </a:xfrm>
              <a:custGeom>
                <a:avLst/>
                <a:gdLst>
                  <a:gd name="T0" fmla="*/ 30 w 204"/>
                  <a:gd name="T1" fmla="*/ 0 h 719"/>
                  <a:gd name="T2" fmla="*/ 65 w 204"/>
                  <a:gd name="T3" fmla="*/ 23 h 719"/>
                  <a:gd name="T4" fmla="*/ 90 w 204"/>
                  <a:gd name="T5" fmla="*/ 48 h 719"/>
                  <a:gd name="T6" fmla="*/ 106 w 204"/>
                  <a:gd name="T7" fmla="*/ 76 h 719"/>
                  <a:gd name="T8" fmla="*/ 118 w 204"/>
                  <a:gd name="T9" fmla="*/ 106 h 719"/>
                  <a:gd name="T10" fmla="*/ 123 w 204"/>
                  <a:gd name="T11" fmla="*/ 138 h 719"/>
                  <a:gd name="T12" fmla="*/ 126 w 204"/>
                  <a:gd name="T13" fmla="*/ 174 h 719"/>
                  <a:gd name="T14" fmla="*/ 127 w 204"/>
                  <a:gd name="T15" fmla="*/ 211 h 719"/>
                  <a:gd name="T16" fmla="*/ 129 w 204"/>
                  <a:gd name="T17" fmla="*/ 250 h 719"/>
                  <a:gd name="T18" fmla="*/ 129 w 204"/>
                  <a:gd name="T19" fmla="*/ 354 h 719"/>
                  <a:gd name="T20" fmla="*/ 146 w 204"/>
                  <a:gd name="T21" fmla="*/ 386 h 719"/>
                  <a:gd name="T22" fmla="*/ 158 w 204"/>
                  <a:gd name="T23" fmla="*/ 417 h 719"/>
                  <a:gd name="T24" fmla="*/ 165 w 204"/>
                  <a:gd name="T25" fmla="*/ 446 h 719"/>
                  <a:gd name="T26" fmla="*/ 169 w 204"/>
                  <a:gd name="T27" fmla="*/ 475 h 719"/>
                  <a:gd name="T28" fmla="*/ 172 w 204"/>
                  <a:gd name="T29" fmla="*/ 505 h 719"/>
                  <a:gd name="T30" fmla="*/ 173 w 204"/>
                  <a:gd name="T31" fmla="*/ 536 h 719"/>
                  <a:gd name="T32" fmla="*/ 172 w 204"/>
                  <a:gd name="T33" fmla="*/ 569 h 719"/>
                  <a:gd name="T34" fmla="*/ 172 w 204"/>
                  <a:gd name="T35" fmla="*/ 606 h 719"/>
                  <a:gd name="T36" fmla="*/ 204 w 204"/>
                  <a:gd name="T37" fmla="*/ 718 h 719"/>
                  <a:gd name="T38" fmla="*/ 137 w 204"/>
                  <a:gd name="T39" fmla="*/ 719 h 719"/>
                  <a:gd name="T40" fmla="*/ 112 w 204"/>
                  <a:gd name="T41" fmla="*/ 667 h 719"/>
                  <a:gd name="T42" fmla="*/ 106 w 204"/>
                  <a:gd name="T43" fmla="*/ 597 h 719"/>
                  <a:gd name="T44" fmla="*/ 69 w 204"/>
                  <a:gd name="T45" fmla="*/ 495 h 719"/>
                  <a:gd name="T46" fmla="*/ 43 w 204"/>
                  <a:gd name="T47" fmla="*/ 397 h 719"/>
                  <a:gd name="T48" fmla="*/ 35 w 204"/>
                  <a:gd name="T49" fmla="*/ 319 h 719"/>
                  <a:gd name="T50" fmla="*/ 23 w 204"/>
                  <a:gd name="T51" fmla="*/ 241 h 719"/>
                  <a:gd name="T52" fmla="*/ 0 w 204"/>
                  <a:gd name="T53" fmla="*/ 168 h 719"/>
                  <a:gd name="T54" fmla="*/ 5 w 204"/>
                  <a:gd name="T55" fmla="*/ 85 h 719"/>
                  <a:gd name="T56" fmla="*/ 30 w 204"/>
                  <a:gd name="T57" fmla="*/ 0 h 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04" h="719">
                    <a:moveTo>
                      <a:pt x="30" y="0"/>
                    </a:moveTo>
                    <a:lnTo>
                      <a:pt x="65" y="23"/>
                    </a:lnTo>
                    <a:lnTo>
                      <a:pt x="90" y="48"/>
                    </a:lnTo>
                    <a:lnTo>
                      <a:pt x="106" y="76"/>
                    </a:lnTo>
                    <a:lnTo>
                      <a:pt x="118" y="106"/>
                    </a:lnTo>
                    <a:lnTo>
                      <a:pt x="123" y="138"/>
                    </a:lnTo>
                    <a:lnTo>
                      <a:pt x="126" y="174"/>
                    </a:lnTo>
                    <a:lnTo>
                      <a:pt x="127" y="211"/>
                    </a:lnTo>
                    <a:lnTo>
                      <a:pt x="129" y="250"/>
                    </a:lnTo>
                    <a:lnTo>
                      <a:pt x="129" y="354"/>
                    </a:lnTo>
                    <a:lnTo>
                      <a:pt x="146" y="386"/>
                    </a:lnTo>
                    <a:lnTo>
                      <a:pt x="158" y="417"/>
                    </a:lnTo>
                    <a:lnTo>
                      <a:pt x="165" y="446"/>
                    </a:lnTo>
                    <a:lnTo>
                      <a:pt x="169" y="475"/>
                    </a:lnTo>
                    <a:lnTo>
                      <a:pt x="172" y="505"/>
                    </a:lnTo>
                    <a:lnTo>
                      <a:pt x="173" y="536"/>
                    </a:lnTo>
                    <a:lnTo>
                      <a:pt x="172" y="569"/>
                    </a:lnTo>
                    <a:lnTo>
                      <a:pt x="172" y="606"/>
                    </a:lnTo>
                    <a:lnTo>
                      <a:pt x="204" y="718"/>
                    </a:lnTo>
                    <a:lnTo>
                      <a:pt x="137" y="719"/>
                    </a:lnTo>
                    <a:lnTo>
                      <a:pt x="112" y="667"/>
                    </a:lnTo>
                    <a:lnTo>
                      <a:pt x="106" y="597"/>
                    </a:lnTo>
                    <a:lnTo>
                      <a:pt x="69" y="495"/>
                    </a:lnTo>
                    <a:lnTo>
                      <a:pt x="43" y="397"/>
                    </a:lnTo>
                    <a:lnTo>
                      <a:pt x="35" y="319"/>
                    </a:lnTo>
                    <a:lnTo>
                      <a:pt x="23" y="241"/>
                    </a:lnTo>
                    <a:lnTo>
                      <a:pt x="0" y="168"/>
                    </a:lnTo>
                    <a:lnTo>
                      <a:pt x="5" y="85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42100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" name="Forme libre 11"/>
              <p:cNvSpPr>
                <a:spLocks/>
              </p:cNvSpPr>
              <p:nvPr/>
            </p:nvSpPr>
            <p:spPr bwMode="auto">
              <a:xfrm>
                <a:off x="2073275" y="4279901"/>
                <a:ext cx="365125" cy="636588"/>
              </a:xfrm>
              <a:custGeom>
                <a:avLst/>
                <a:gdLst>
                  <a:gd name="T0" fmla="*/ 25 w 460"/>
                  <a:gd name="T1" fmla="*/ 28 h 801"/>
                  <a:gd name="T2" fmla="*/ 14 w 460"/>
                  <a:gd name="T3" fmla="*/ 79 h 801"/>
                  <a:gd name="T4" fmla="*/ 7 w 460"/>
                  <a:gd name="T5" fmla="*/ 130 h 801"/>
                  <a:gd name="T6" fmla="*/ 3 w 460"/>
                  <a:gd name="T7" fmla="*/ 179 h 801"/>
                  <a:gd name="T8" fmla="*/ 3 w 460"/>
                  <a:gd name="T9" fmla="*/ 228 h 801"/>
                  <a:gd name="T10" fmla="*/ 4 w 460"/>
                  <a:gd name="T11" fmla="*/ 276 h 801"/>
                  <a:gd name="T12" fmla="*/ 8 w 460"/>
                  <a:gd name="T13" fmla="*/ 323 h 801"/>
                  <a:gd name="T14" fmla="*/ 11 w 460"/>
                  <a:gd name="T15" fmla="*/ 369 h 801"/>
                  <a:gd name="T16" fmla="*/ 14 w 460"/>
                  <a:gd name="T17" fmla="*/ 414 h 801"/>
                  <a:gd name="T18" fmla="*/ 10 w 460"/>
                  <a:gd name="T19" fmla="*/ 468 h 801"/>
                  <a:gd name="T20" fmla="*/ 5 w 460"/>
                  <a:gd name="T21" fmla="*/ 513 h 801"/>
                  <a:gd name="T22" fmla="*/ 2 w 460"/>
                  <a:gd name="T23" fmla="*/ 551 h 801"/>
                  <a:gd name="T24" fmla="*/ 0 w 460"/>
                  <a:gd name="T25" fmla="*/ 586 h 801"/>
                  <a:gd name="T26" fmla="*/ 2 w 460"/>
                  <a:gd name="T27" fmla="*/ 621 h 801"/>
                  <a:gd name="T28" fmla="*/ 10 w 460"/>
                  <a:gd name="T29" fmla="*/ 656 h 801"/>
                  <a:gd name="T30" fmla="*/ 25 w 460"/>
                  <a:gd name="T31" fmla="*/ 697 h 801"/>
                  <a:gd name="T32" fmla="*/ 49 w 460"/>
                  <a:gd name="T33" fmla="*/ 746 h 801"/>
                  <a:gd name="T34" fmla="*/ 141 w 460"/>
                  <a:gd name="T35" fmla="*/ 712 h 801"/>
                  <a:gd name="T36" fmla="*/ 236 w 460"/>
                  <a:gd name="T37" fmla="*/ 707 h 801"/>
                  <a:gd name="T38" fmla="*/ 246 w 460"/>
                  <a:gd name="T39" fmla="*/ 758 h 801"/>
                  <a:gd name="T40" fmla="*/ 259 w 460"/>
                  <a:gd name="T41" fmla="*/ 799 h 801"/>
                  <a:gd name="T42" fmla="*/ 362 w 460"/>
                  <a:gd name="T43" fmla="*/ 799 h 801"/>
                  <a:gd name="T44" fmla="*/ 371 w 460"/>
                  <a:gd name="T45" fmla="*/ 801 h 801"/>
                  <a:gd name="T46" fmla="*/ 380 w 460"/>
                  <a:gd name="T47" fmla="*/ 801 h 801"/>
                  <a:gd name="T48" fmla="*/ 389 w 460"/>
                  <a:gd name="T49" fmla="*/ 801 h 801"/>
                  <a:gd name="T50" fmla="*/ 396 w 460"/>
                  <a:gd name="T51" fmla="*/ 800 h 801"/>
                  <a:gd name="T52" fmla="*/ 403 w 460"/>
                  <a:gd name="T53" fmla="*/ 798 h 801"/>
                  <a:gd name="T54" fmla="*/ 409 w 460"/>
                  <a:gd name="T55" fmla="*/ 793 h 801"/>
                  <a:gd name="T56" fmla="*/ 413 w 460"/>
                  <a:gd name="T57" fmla="*/ 789 h 801"/>
                  <a:gd name="T58" fmla="*/ 417 w 460"/>
                  <a:gd name="T59" fmla="*/ 783 h 801"/>
                  <a:gd name="T60" fmla="*/ 424 w 460"/>
                  <a:gd name="T61" fmla="*/ 763 h 801"/>
                  <a:gd name="T62" fmla="*/ 431 w 460"/>
                  <a:gd name="T63" fmla="*/ 741 h 801"/>
                  <a:gd name="T64" fmla="*/ 438 w 460"/>
                  <a:gd name="T65" fmla="*/ 717 h 801"/>
                  <a:gd name="T66" fmla="*/ 443 w 460"/>
                  <a:gd name="T67" fmla="*/ 691 h 801"/>
                  <a:gd name="T68" fmla="*/ 449 w 460"/>
                  <a:gd name="T69" fmla="*/ 662 h 801"/>
                  <a:gd name="T70" fmla="*/ 453 w 460"/>
                  <a:gd name="T71" fmla="*/ 629 h 801"/>
                  <a:gd name="T72" fmla="*/ 455 w 460"/>
                  <a:gd name="T73" fmla="*/ 593 h 801"/>
                  <a:gd name="T74" fmla="*/ 456 w 460"/>
                  <a:gd name="T75" fmla="*/ 553 h 801"/>
                  <a:gd name="T76" fmla="*/ 460 w 460"/>
                  <a:gd name="T77" fmla="*/ 371 h 801"/>
                  <a:gd name="T78" fmla="*/ 453 w 460"/>
                  <a:gd name="T79" fmla="*/ 155 h 801"/>
                  <a:gd name="T80" fmla="*/ 447 w 460"/>
                  <a:gd name="T81" fmla="*/ 46 h 801"/>
                  <a:gd name="T82" fmla="*/ 298 w 460"/>
                  <a:gd name="T83" fmla="*/ 0 h 801"/>
                  <a:gd name="T84" fmla="*/ 161 w 460"/>
                  <a:gd name="T85" fmla="*/ 0 h 801"/>
                  <a:gd name="T86" fmla="*/ 25 w 460"/>
                  <a:gd name="T87" fmla="*/ 28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60" h="801">
                    <a:moveTo>
                      <a:pt x="25" y="28"/>
                    </a:moveTo>
                    <a:lnTo>
                      <a:pt x="14" y="79"/>
                    </a:lnTo>
                    <a:lnTo>
                      <a:pt x="7" y="130"/>
                    </a:lnTo>
                    <a:lnTo>
                      <a:pt x="3" y="179"/>
                    </a:lnTo>
                    <a:lnTo>
                      <a:pt x="3" y="228"/>
                    </a:lnTo>
                    <a:lnTo>
                      <a:pt x="4" y="276"/>
                    </a:lnTo>
                    <a:lnTo>
                      <a:pt x="8" y="323"/>
                    </a:lnTo>
                    <a:lnTo>
                      <a:pt x="11" y="369"/>
                    </a:lnTo>
                    <a:lnTo>
                      <a:pt x="14" y="414"/>
                    </a:lnTo>
                    <a:lnTo>
                      <a:pt x="10" y="468"/>
                    </a:lnTo>
                    <a:lnTo>
                      <a:pt x="5" y="513"/>
                    </a:lnTo>
                    <a:lnTo>
                      <a:pt x="2" y="551"/>
                    </a:lnTo>
                    <a:lnTo>
                      <a:pt x="0" y="586"/>
                    </a:lnTo>
                    <a:lnTo>
                      <a:pt x="2" y="621"/>
                    </a:lnTo>
                    <a:lnTo>
                      <a:pt x="10" y="656"/>
                    </a:lnTo>
                    <a:lnTo>
                      <a:pt x="25" y="697"/>
                    </a:lnTo>
                    <a:lnTo>
                      <a:pt x="49" y="746"/>
                    </a:lnTo>
                    <a:lnTo>
                      <a:pt x="141" y="712"/>
                    </a:lnTo>
                    <a:lnTo>
                      <a:pt x="236" y="707"/>
                    </a:lnTo>
                    <a:lnTo>
                      <a:pt x="246" y="758"/>
                    </a:lnTo>
                    <a:lnTo>
                      <a:pt x="259" y="799"/>
                    </a:lnTo>
                    <a:lnTo>
                      <a:pt x="362" y="799"/>
                    </a:lnTo>
                    <a:lnTo>
                      <a:pt x="371" y="801"/>
                    </a:lnTo>
                    <a:lnTo>
                      <a:pt x="380" y="801"/>
                    </a:lnTo>
                    <a:lnTo>
                      <a:pt x="389" y="801"/>
                    </a:lnTo>
                    <a:lnTo>
                      <a:pt x="396" y="800"/>
                    </a:lnTo>
                    <a:lnTo>
                      <a:pt x="403" y="798"/>
                    </a:lnTo>
                    <a:lnTo>
                      <a:pt x="409" y="793"/>
                    </a:lnTo>
                    <a:lnTo>
                      <a:pt x="413" y="789"/>
                    </a:lnTo>
                    <a:lnTo>
                      <a:pt x="417" y="783"/>
                    </a:lnTo>
                    <a:lnTo>
                      <a:pt x="424" y="763"/>
                    </a:lnTo>
                    <a:lnTo>
                      <a:pt x="431" y="741"/>
                    </a:lnTo>
                    <a:lnTo>
                      <a:pt x="438" y="717"/>
                    </a:lnTo>
                    <a:lnTo>
                      <a:pt x="443" y="691"/>
                    </a:lnTo>
                    <a:lnTo>
                      <a:pt x="449" y="662"/>
                    </a:lnTo>
                    <a:lnTo>
                      <a:pt x="453" y="629"/>
                    </a:lnTo>
                    <a:lnTo>
                      <a:pt x="455" y="593"/>
                    </a:lnTo>
                    <a:lnTo>
                      <a:pt x="456" y="553"/>
                    </a:lnTo>
                    <a:lnTo>
                      <a:pt x="460" y="371"/>
                    </a:lnTo>
                    <a:lnTo>
                      <a:pt x="453" y="155"/>
                    </a:lnTo>
                    <a:lnTo>
                      <a:pt x="447" y="46"/>
                    </a:lnTo>
                    <a:lnTo>
                      <a:pt x="298" y="0"/>
                    </a:lnTo>
                    <a:lnTo>
                      <a:pt x="161" y="0"/>
                    </a:lnTo>
                    <a:lnTo>
                      <a:pt x="25" y="28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000016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" name="Forme libre 12"/>
              <p:cNvSpPr>
                <a:spLocks/>
              </p:cNvSpPr>
              <p:nvPr/>
            </p:nvSpPr>
            <p:spPr bwMode="auto">
              <a:xfrm>
                <a:off x="2092325" y="3838576"/>
                <a:ext cx="334963" cy="481013"/>
              </a:xfrm>
              <a:custGeom>
                <a:avLst/>
                <a:gdLst>
                  <a:gd name="T0" fmla="*/ 182 w 423"/>
                  <a:gd name="T1" fmla="*/ 0 h 606"/>
                  <a:gd name="T2" fmla="*/ 90 w 423"/>
                  <a:gd name="T3" fmla="*/ 0 h 606"/>
                  <a:gd name="T4" fmla="*/ 18 w 423"/>
                  <a:gd name="T5" fmla="*/ 27 h 606"/>
                  <a:gd name="T6" fmla="*/ 22 w 423"/>
                  <a:gd name="T7" fmla="*/ 126 h 606"/>
                  <a:gd name="T8" fmla="*/ 34 w 423"/>
                  <a:gd name="T9" fmla="*/ 248 h 606"/>
                  <a:gd name="T10" fmla="*/ 39 w 423"/>
                  <a:gd name="T11" fmla="*/ 340 h 606"/>
                  <a:gd name="T12" fmla="*/ 36 w 423"/>
                  <a:gd name="T13" fmla="*/ 436 h 606"/>
                  <a:gd name="T14" fmla="*/ 25 w 423"/>
                  <a:gd name="T15" fmla="*/ 457 h 606"/>
                  <a:gd name="T16" fmla="*/ 17 w 423"/>
                  <a:gd name="T17" fmla="*/ 478 h 606"/>
                  <a:gd name="T18" fmla="*/ 11 w 423"/>
                  <a:gd name="T19" fmla="*/ 498 h 606"/>
                  <a:gd name="T20" fmla="*/ 8 w 423"/>
                  <a:gd name="T21" fmla="*/ 517 h 606"/>
                  <a:gd name="T22" fmla="*/ 5 w 423"/>
                  <a:gd name="T23" fmla="*/ 538 h 606"/>
                  <a:gd name="T24" fmla="*/ 3 w 423"/>
                  <a:gd name="T25" fmla="*/ 559 h 606"/>
                  <a:gd name="T26" fmla="*/ 1 w 423"/>
                  <a:gd name="T27" fmla="*/ 582 h 606"/>
                  <a:gd name="T28" fmla="*/ 0 w 423"/>
                  <a:gd name="T29" fmla="*/ 606 h 606"/>
                  <a:gd name="T30" fmla="*/ 113 w 423"/>
                  <a:gd name="T31" fmla="*/ 574 h 606"/>
                  <a:gd name="T32" fmla="*/ 285 w 423"/>
                  <a:gd name="T33" fmla="*/ 583 h 606"/>
                  <a:gd name="T34" fmla="*/ 423 w 423"/>
                  <a:gd name="T35" fmla="*/ 600 h 606"/>
                  <a:gd name="T36" fmla="*/ 396 w 423"/>
                  <a:gd name="T37" fmla="*/ 478 h 606"/>
                  <a:gd name="T38" fmla="*/ 380 w 423"/>
                  <a:gd name="T39" fmla="*/ 446 h 606"/>
                  <a:gd name="T40" fmla="*/ 377 w 423"/>
                  <a:gd name="T41" fmla="*/ 346 h 606"/>
                  <a:gd name="T42" fmla="*/ 374 w 423"/>
                  <a:gd name="T43" fmla="*/ 258 h 606"/>
                  <a:gd name="T44" fmla="*/ 385 w 423"/>
                  <a:gd name="T45" fmla="*/ 184 h 606"/>
                  <a:gd name="T46" fmla="*/ 414 w 423"/>
                  <a:gd name="T47" fmla="*/ 88 h 606"/>
                  <a:gd name="T48" fmla="*/ 346 w 423"/>
                  <a:gd name="T49" fmla="*/ 40 h 606"/>
                  <a:gd name="T50" fmla="*/ 285 w 423"/>
                  <a:gd name="T51" fmla="*/ 27 h 606"/>
                  <a:gd name="T52" fmla="*/ 182 w 423"/>
                  <a:gd name="T53" fmla="*/ 0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3" h="606">
                    <a:moveTo>
                      <a:pt x="182" y="0"/>
                    </a:moveTo>
                    <a:lnTo>
                      <a:pt x="90" y="0"/>
                    </a:lnTo>
                    <a:lnTo>
                      <a:pt x="18" y="27"/>
                    </a:lnTo>
                    <a:lnTo>
                      <a:pt x="22" y="126"/>
                    </a:lnTo>
                    <a:lnTo>
                      <a:pt x="34" y="248"/>
                    </a:lnTo>
                    <a:lnTo>
                      <a:pt x="39" y="340"/>
                    </a:lnTo>
                    <a:lnTo>
                      <a:pt x="36" y="436"/>
                    </a:lnTo>
                    <a:lnTo>
                      <a:pt x="25" y="457"/>
                    </a:lnTo>
                    <a:lnTo>
                      <a:pt x="17" y="478"/>
                    </a:lnTo>
                    <a:lnTo>
                      <a:pt x="11" y="498"/>
                    </a:lnTo>
                    <a:lnTo>
                      <a:pt x="8" y="517"/>
                    </a:lnTo>
                    <a:lnTo>
                      <a:pt x="5" y="538"/>
                    </a:lnTo>
                    <a:lnTo>
                      <a:pt x="3" y="559"/>
                    </a:lnTo>
                    <a:lnTo>
                      <a:pt x="1" y="582"/>
                    </a:lnTo>
                    <a:lnTo>
                      <a:pt x="0" y="606"/>
                    </a:lnTo>
                    <a:lnTo>
                      <a:pt x="113" y="574"/>
                    </a:lnTo>
                    <a:lnTo>
                      <a:pt x="285" y="583"/>
                    </a:lnTo>
                    <a:lnTo>
                      <a:pt x="423" y="600"/>
                    </a:lnTo>
                    <a:lnTo>
                      <a:pt x="396" y="478"/>
                    </a:lnTo>
                    <a:lnTo>
                      <a:pt x="380" y="446"/>
                    </a:lnTo>
                    <a:lnTo>
                      <a:pt x="377" y="346"/>
                    </a:lnTo>
                    <a:lnTo>
                      <a:pt x="374" y="258"/>
                    </a:lnTo>
                    <a:lnTo>
                      <a:pt x="385" y="184"/>
                    </a:lnTo>
                    <a:lnTo>
                      <a:pt x="414" y="88"/>
                    </a:lnTo>
                    <a:lnTo>
                      <a:pt x="346" y="40"/>
                    </a:lnTo>
                    <a:lnTo>
                      <a:pt x="285" y="27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87193F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" name="Forme libre 13"/>
              <p:cNvSpPr>
                <a:spLocks/>
              </p:cNvSpPr>
              <p:nvPr/>
            </p:nvSpPr>
            <p:spPr bwMode="auto">
              <a:xfrm>
                <a:off x="2211388" y="3795713"/>
                <a:ext cx="171450" cy="125413"/>
              </a:xfrm>
              <a:custGeom>
                <a:avLst/>
                <a:gdLst>
                  <a:gd name="T0" fmla="*/ 2 w 215"/>
                  <a:gd name="T1" fmla="*/ 5 h 158"/>
                  <a:gd name="T2" fmla="*/ 0 w 215"/>
                  <a:gd name="T3" fmla="*/ 18 h 158"/>
                  <a:gd name="T4" fmla="*/ 0 w 215"/>
                  <a:gd name="T5" fmla="*/ 28 h 158"/>
                  <a:gd name="T6" fmla="*/ 0 w 215"/>
                  <a:gd name="T7" fmla="*/ 35 h 158"/>
                  <a:gd name="T8" fmla="*/ 2 w 215"/>
                  <a:gd name="T9" fmla="*/ 39 h 158"/>
                  <a:gd name="T10" fmla="*/ 6 w 215"/>
                  <a:gd name="T11" fmla="*/ 44 h 158"/>
                  <a:gd name="T12" fmla="*/ 11 w 215"/>
                  <a:gd name="T13" fmla="*/ 47 h 158"/>
                  <a:gd name="T14" fmla="*/ 21 w 215"/>
                  <a:gd name="T15" fmla="*/ 53 h 158"/>
                  <a:gd name="T16" fmla="*/ 32 w 215"/>
                  <a:gd name="T17" fmla="*/ 60 h 158"/>
                  <a:gd name="T18" fmla="*/ 11 w 215"/>
                  <a:gd name="T19" fmla="*/ 91 h 158"/>
                  <a:gd name="T20" fmla="*/ 11 w 215"/>
                  <a:gd name="T21" fmla="*/ 134 h 158"/>
                  <a:gd name="T22" fmla="*/ 45 w 215"/>
                  <a:gd name="T23" fmla="*/ 158 h 158"/>
                  <a:gd name="T24" fmla="*/ 83 w 215"/>
                  <a:gd name="T25" fmla="*/ 143 h 158"/>
                  <a:gd name="T26" fmla="*/ 97 w 215"/>
                  <a:gd name="T27" fmla="*/ 91 h 158"/>
                  <a:gd name="T28" fmla="*/ 121 w 215"/>
                  <a:gd name="T29" fmla="*/ 89 h 158"/>
                  <a:gd name="T30" fmla="*/ 143 w 215"/>
                  <a:gd name="T31" fmla="*/ 85 h 158"/>
                  <a:gd name="T32" fmla="*/ 160 w 215"/>
                  <a:gd name="T33" fmla="*/ 82 h 158"/>
                  <a:gd name="T34" fmla="*/ 173 w 215"/>
                  <a:gd name="T35" fmla="*/ 79 h 158"/>
                  <a:gd name="T36" fmla="*/ 184 w 215"/>
                  <a:gd name="T37" fmla="*/ 75 h 158"/>
                  <a:gd name="T38" fmla="*/ 192 w 215"/>
                  <a:gd name="T39" fmla="*/ 68 h 158"/>
                  <a:gd name="T40" fmla="*/ 199 w 215"/>
                  <a:gd name="T41" fmla="*/ 56 h 158"/>
                  <a:gd name="T42" fmla="*/ 207 w 215"/>
                  <a:gd name="T43" fmla="*/ 40 h 158"/>
                  <a:gd name="T44" fmla="*/ 215 w 215"/>
                  <a:gd name="T45" fmla="*/ 18 h 158"/>
                  <a:gd name="T46" fmla="*/ 113 w 215"/>
                  <a:gd name="T47" fmla="*/ 0 h 158"/>
                  <a:gd name="T48" fmla="*/ 54 w 215"/>
                  <a:gd name="T49" fmla="*/ 0 h 158"/>
                  <a:gd name="T50" fmla="*/ 2 w 215"/>
                  <a:gd name="T51" fmla="*/ 5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5" h="158">
                    <a:moveTo>
                      <a:pt x="2" y="5"/>
                    </a:moveTo>
                    <a:lnTo>
                      <a:pt x="0" y="18"/>
                    </a:lnTo>
                    <a:lnTo>
                      <a:pt x="0" y="28"/>
                    </a:lnTo>
                    <a:lnTo>
                      <a:pt x="0" y="35"/>
                    </a:lnTo>
                    <a:lnTo>
                      <a:pt x="2" y="39"/>
                    </a:lnTo>
                    <a:lnTo>
                      <a:pt x="6" y="44"/>
                    </a:lnTo>
                    <a:lnTo>
                      <a:pt x="11" y="47"/>
                    </a:lnTo>
                    <a:lnTo>
                      <a:pt x="21" y="53"/>
                    </a:lnTo>
                    <a:lnTo>
                      <a:pt x="32" y="60"/>
                    </a:lnTo>
                    <a:lnTo>
                      <a:pt x="11" y="91"/>
                    </a:lnTo>
                    <a:lnTo>
                      <a:pt x="11" y="134"/>
                    </a:lnTo>
                    <a:lnTo>
                      <a:pt x="45" y="158"/>
                    </a:lnTo>
                    <a:lnTo>
                      <a:pt x="83" y="143"/>
                    </a:lnTo>
                    <a:lnTo>
                      <a:pt x="97" y="91"/>
                    </a:lnTo>
                    <a:lnTo>
                      <a:pt x="121" y="89"/>
                    </a:lnTo>
                    <a:lnTo>
                      <a:pt x="143" y="85"/>
                    </a:lnTo>
                    <a:lnTo>
                      <a:pt x="160" y="82"/>
                    </a:lnTo>
                    <a:lnTo>
                      <a:pt x="173" y="79"/>
                    </a:lnTo>
                    <a:lnTo>
                      <a:pt x="184" y="75"/>
                    </a:lnTo>
                    <a:lnTo>
                      <a:pt x="192" y="68"/>
                    </a:lnTo>
                    <a:lnTo>
                      <a:pt x="199" y="56"/>
                    </a:lnTo>
                    <a:lnTo>
                      <a:pt x="207" y="40"/>
                    </a:lnTo>
                    <a:lnTo>
                      <a:pt x="215" y="18"/>
                    </a:lnTo>
                    <a:lnTo>
                      <a:pt x="113" y="0"/>
                    </a:lnTo>
                    <a:lnTo>
                      <a:pt x="54" y="0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1C0000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" name="Forme libre 14"/>
              <p:cNvSpPr>
                <a:spLocks/>
              </p:cNvSpPr>
              <p:nvPr/>
            </p:nvSpPr>
            <p:spPr bwMode="auto">
              <a:xfrm>
                <a:off x="2382838" y="4470401"/>
                <a:ext cx="334963" cy="284163"/>
              </a:xfrm>
              <a:custGeom>
                <a:avLst/>
                <a:gdLst>
                  <a:gd name="T0" fmla="*/ 173 w 422"/>
                  <a:gd name="T1" fmla="*/ 0 h 358"/>
                  <a:gd name="T2" fmla="*/ 97 w 422"/>
                  <a:gd name="T3" fmla="*/ 20 h 358"/>
                  <a:gd name="T4" fmla="*/ 0 w 422"/>
                  <a:gd name="T5" fmla="*/ 43 h 358"/>
                  <a:gd name="T6" fmla="*/ 18 w 422"/>
                  <a:gd name="T7" fmla="*/ 111 h 358"/>
                  <a:gd name="T8" fmla="*/ 18 w 422"/>
                  <a:gd name="T9" fmla="*/ 249 h 358"/>
                  <a:gd name="T10" fmla="*/ 64 w 422"/>
                  <a:gd name="T11" fmla="*/ 335 h 358"/>
                  <a:gd name="T12" fmla="*/ 137 w 422"/>
                  <a:gd name="T13" fmla="*/ 358 h 358"/>
                  <a:gd name="T14" fmla="*/ 360 w 422"/>
                  <a:gd name="T15" fmla="*/ 347 h 358"/>
                  <a:gd name="T16" fmla="*/ 382 w 422"/>
                  <a:gd name="T17" fmla="*/ 331 h 358"/>
                  <a:gd name="T18" fmla="*/ 398 w 422"/>
                  <a:gd name="T19" fmla="*/ 304 h 358"/>
                  <a:gd name="T20" fmla="*/ 407 w 422"/>
                  <a:gd name="T21" fmla="*/ 272 h 358"/>
                  <a:gd name="T22" fmla="*/ 413 w 422"/>
                  <a:gd name="T23" fmla="*/ 235 h 358"/>
                  <a:gd name="T24" fmla="*/ 415 w 422"/>
                  <a:gd name="T25" fmla="*/ 197 h 358"/>
                  <a:gd name="T26" fmla="*/ 414 w 422"/>
                  <a:gd name="T27" fmla="*/ 158 h 358"/>
                  <a:gd name="T28" fmla="*/ 414 w 422"/>
                  <a:gd name="T29" fmla="*/ 122 h 358"/>
                  <a:gd name="T30" fmla="*/ 413 w 422"/>
                  <a:gd name="T31" fmla="*/ 91 h 358"/>
                  <a:gd name="T32" fmla="*/ 422 w 422"/>
                  <a:gd name="T33" fmla="*/ 20 h 358"/>
                  <a:gd name="T34" fmla="*/ 325 w 422"/>
                  <a:gd name="T35" fmla="*/ 14 h 358"/>
                  <a:gd name="T36" fmla="*/ 173 w 422"/>
                  <a:gd name="T37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22" h="358">
                    <a:moveTo>
                      <a:pt x="173" y="0"/>
                    </a:moveTo>
                    <a:lnTo>
                      <a:pt x="97" y="20"/>
                    </a:lnTo>
                    <a:lnTo>
                      <a:pt x="0" y="43"/>
                    </a:lnTo>
                    <a:lnTo>
                      <a:pt x="18" y="111"/>
                    </a:lnTo>
                    <a:lnTo>
                      <a:pt x="18" y="249"/>
                    </a:lnTo>
                    <a:lnTo>
                      <a:pt x="64" y="335"/>
                    </a:lnTo>
                    <a:lnTo>
                      <a:pt x="137" y="358"/>
                    </a:lnTo>
                    <a:lnTo>
                      <a:pt x="360" y="347"/>
                    </a:lnTo>
                    <a:lnTo>
                      <a:pt x="382" y="331"/>
                    </a:lnTo>
                    <a:lnTo>
                      <a:pt x="398" y="304"/>
                    </a:lnTo>
                    <a:lnTo>
                      <a:pt x="407" y="272"/>
                    </a:lnTo>
                    <a:lnTo>
                      <a:pt x="413" y="235"/>
                    </a:lnTo>
                    <a:lnTo>
                      <a:pt x="415" y="197"/>
                    </a:lnTo>
                    <a:lnTo>
                      <a:pt x="414" y="158"/>
                    </a:lnTo>
                    <a:lnTo>
                      <a:pt x="414" y="122"/>
                    </a:lnTo>
                    <a:lnTo>
                      <a:pt x="413" y="91"/>
                    </a:lnTo>
                    <a:lnTo>
                      <a:pt x="422" y="20"/>
                    </a:lnTo>
                    <a:lnTo>
                      <a:pt x="325" y="14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604411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" name="Forme libre 15"/>
              <p:cNvSpPr>
                <a:spLocks/>
              </p:cNvSpPr>
              <p:nvPr/>
            </p:nvSpPr>
            <p:spPr bwMode="auto">
              <a:xfrm>
                <a:off x="1755775" y="4389438"/>
                <a:ext cx="317500" cy="309563"/>
              </a:xfrm>
              <a:custGeom>
                <a:avLst/>
                <a:gdLst>
                  <a:gd name="T0" fmla="*/ 294 w 401"/>
                  <a:gd name="T1" fmla="*/ 0 h 389"/>
                  <a:gd name="T2" fmla="*/ 182 w 401"/>
                  <a:gd name="T3" fmla="*/ 0 h 389"/>
                  <a:gd name="T4" fmla="*/ 6 w 401"/>
                  <a:gd name="T5" fmla="*/ 29 h 389"/>
                  <a:gd name="T6" fmla="*/ 0 w 401"/>
                  <a:gd name="T7" fmla="*/ 98 h 389"/>
                  <a:gd name="T8" fmla="*/ 12 w 401"/>
                  <a:gd name="T9" fmla="*/ 325 h 389"/>
                  <a:gd name="T10" fmla="*/ 32 w 401"/>
                  <a:gd name="T11" fmla="*/ 340 h 389"/>
                  <a:gd name="T12" fmla="*/ 52 w 401"/>
                  <a:gd name="T13" fmla="*/ 351 h 389"/>
                  <a:gd name="T14" fmla="*/ 72 w 401"/>
                  <a:gd name="T15" fmla="*/ 363 h 389"/>
                  <a:gd name="T16" fmla="*/ 93 w 401"/>
                  <a:gd name="T17" fmla="*/ 372 h 389"/>
                  <a:gd name="T18" fmla="*/ 115 w 401"/>
                  <a:gd name="T19" fmla="*/ 379 h 389"/>
                  <a:gd name="T20" fmla="*/ 138 w 401"/>
                  <a:gd name="T21" fmla="*/ 385 h 389"/>
                  <a:gd name="T22" fmla="*/ 161 w 401"/>
                  <a:gd name="T23" fmla="*/ 388 h 389"/>
                  <a:gd name="T24" fmla="*/ 184 w 401"/>
                  <a:gd name="T25" fmla="*/ 389 h 389"/>
                  <a:gd name="T26" fmla="*/ 208 w 401"/>
                  <a:gd name="T27" fmla="*/ 389 h 389"/>
                  <a:gd name="T28" fmla="*/ 233 w 401"/>
                  <a:gd name="T29" fmla="*/ 387 h 389"/>
                  <a:gd name="T30" fmla="*/ 257 w 401"/>
                  <a:gd name="T31" fmla="*/ 383 h 389"/>
                  <a:gd name="T32" fmla="*/ 282 w 401"/>
                  <a:gd name="T33" fmla="*/ 378 h 389"/>
                  <a:gd name="T34" fmla="*/ 306 w 401"/>
                  <a:gd name="T35" fmla="*/ 371 h 389"/>
                  <a:gd name="T36" fmla="*/ 332 w 401"/>
                  <a:gd name="T37" fmla="*/ 362 h 389"/>
                  <a:gd name="T38" fmla="*/ 357 w 401"/>
                  <a:gd name="T39" fmla="*/ 350 h 389"/>
                  <a:gd name="T40" fmla="*/ 382 w 401"/>
                  <a:gd name="T41" fmla="*/ 337 h 389"/>
                  <a:gd name="T42" fmla="*/ 401 w 401"/>
                  <a:gd name="T43" fmla="*/ 34 h 389"/>
                  <a:gd name="T44" fmla="*/ 340 w 401"/>
                  <a:gd name="T45" fmla="*/ 17 h 389"/>
                  <a:gd name="T46" fmla="*/ 294 w 401"/>
                  <a:gd name="T47" fmla="*/ 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01" h="389">
                    <a:moveTo>
                      <a:pt x="294" y="0"/>
                    </a:moveTo>
                    <a:lnTo>
                      <a:pt x="182" y="0"/>
                    </a:lnTo>
                    <a:lnTo>
                      <a:pt x="6" y="29"/>
                    </a:lnTo>
                    <a:lnTo>
                      <a:pt x="0" y="98"/>
                    </a:lnTo>
                    <a:lnTo>
                      <a:pt x="12" y="325"/>
                    </a:lnTo>
                    <a:lnTo>
                      <a:pt x="32" y="340"/>
                    </a:lnTo>
                    <a:lnTo>
                      <a:pt x="52" y="351"/>
                    </a:lnTo>
                    <a:lnTo>
                      <a:pt x="72" y="363"/>
                    </a:lnTo>
                    <a:lnTo>
                      <a:pt x="93" y="372"/>
                    </a:lnTo>
                    <a:lnTo>
                      <a:pt x="115" y="379"/>
                    </a:lnTo>
                    <a:lnTo>
                      <a:pt x="138" y="385"/>
                    </a:lnTo>
                    <a:lnTo>
                      <a:pt x="161" y="388"/>
                    </a:lnTo>
                    <a:lnTo>
                      <a:pt x="184" y="389"/>
                    </a:lnTo>
                    <a:lnTo>
                      <a:pt x="208" y="389"/>
                    </a:lnTo>
                    <a:lnTo>
                      <a:pt x="233" y="387"/>
                    </a:lnTo>
                    <a:lnTo>
                      <a:pt x="257" y="383"/>
                    </a:lnTo>
                    <a:lnTo>
                      <a:pt x="282" y="378"/>
                    </a:lnTo>
                    <a:lnTo>
                      <a:pt x="306" y="371"/>
                    </a:lnTo>
                    <a:lnTo>
                      <a:pt x="332" y="362"/>
                    </a:lnTo>
                    <a:lnTo>
                      <a:pt x="357" y="350"/>
                    </a:lnTo>
                    <a:lnTo>
                      <a:pt x="382" y="337"/>
                    </a:lnTo>
                    <a:lnTo>
                      <a:pt x="401" y="34"/>
                    </a:lnTo>
                    <a:lnTo>
                      <a:pt x="340" y="17"/>
                    </a:lnTo>
                    <a:lnTo>
                      <a:pt x="294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604411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" name="Forme libre 16"/>
              <p:cNvSpPr>
                <a:spLocks/>
              </p:cNvSpPr>
              <p:nvPr/>
            </p:nvSpPr>
            <p:spPr bwMode="auto">
              <a:xfrm>
                <a:off x="2085975" y="3573463"/>
                <a:ext cx="423863" cy="255588"/>
              </a:xfrm>
              <a:custGeom>
                <a:avLst/>
                <a:gdLst>
                  <a:gd name="T0" fmla="*/ 309 w 535"/>
                  <a:gd name="T1" fmla="*/ 0 h 323"/>
                  <a:gd name="T2" fmla="*/ 181 w 535"/>
                  <a:gd name="T3" fmla="*/ 56 h 323"/>
                  <a:gd name="T4" fmla="*/ 0 w 535"/>
                  <a:gd name="T5" fmla="*/ 192 h 323"/>
                  <a:gd name="T6" fmla="*/ 32 w 535"/>
                  <a:gd name="T7" fmla="*/ 217 h 323"/>
                  <a:gd name="T8" fmla="*/ 63 w 535"/>
                  <a:gd name="T9" fmla="*/ 238 h 323"/>
                  <a:gd name="T10" fmla="*/ 94 w 535"/>
                  <a:gd name="T11" fmla="*/ 258 h 323"/>
                  <a:gd name="T12" fmla="*/ 125 w 535"/>
                  <a:gd name="T13" fmla="*/ 274 h 323"/>
                  <a:gd name="T14" fmla="*/ 157 w 535"/>
                  <a:gd name="T15" fmla="*/ 288 h 323"/>
                  <a:gd name="T16" fmla="*/ 188 w 535"/>
                  <a:gd name="T17" fmla="*/ 300 h 323"/>
                  <a:gd name="T18" fmla="*/ 219 w 535"/>
                  <a:gd name="T19" fmla="*/ 309 h 323"/>
                  <a:gd name="T20" fmla="*/ 251 w 535"/>
                  <a:gd name="T21" fmla="*/ 316 h 323"/>
                  <a:gd name="T22" fmla="*/ 283 w 535"/>
                  <a:gd name="T23" fmla="*/ 320 h 323"/>
                  <a:gd name="T24" fmla="*/ 316 w 535"/>
                  <a:gd name="T25" fmla="*/ 323 h 323"/>
                  <a:gd name="T26" fmla="*/ 350 w 535"/>
                  <a:gd name="T27" fmla="*/ 323 h 323"/>
                  <a:gd name="T28" fmla="*/ 385 w 535"/>
                  <a:gd name="T29" fmla="*/ 321 h 323"/>
                  <a:gd name="T30" fmla="*/ 421 w 535"/>
                  <a:gd name="T31" fmla="*/ 319 h 323"/>
                  <a:gd name="T32" fmla="*/ 456 w 535"/>
                  <a:gd name="T33" fmla="*/ 315 h 323"/>
                  <a:gd name="T34" fmla="*/ 495 w 535"/>
                  <a:gd name="T35" fmla="*/ 309 h 323"/>
                  <a:gd name="T36" fmla="*/ 535 w 535"/>
                  <a:gd name="T37" fmla="*/ 301 h 323"/>
                  <a:gd name="T38" fmla="*/ 465 w 535"/>
                  <a:gd name="T39" fmla="*/ 160 h 323"/>
                  <a:gd name="T40" fmla="*/ 371 w 535"/>
                  <a:gd name="T41" fmla="*/ 39 h 323"/>
                  <a:gd name="T42" fmla="*/ 309 w 535"/>
                  <a:gd name="T43" fmla="*/ 0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35" h="323">
                    <a:moveTo>
                      <a:pt x="309" y="0"/>
                    </a:moveTo>
                    <a:lnTo>
                      <a:pt x="181" y="56"/>
                    </a:lnTo>
                    <a:lnTo>
                      <a:pt x="0" y="192"/>
                    </a:lnTo>
                    <a:lnTo>
                      <a:pt x="32" y="217"/>
                    </a:lnTo>
                    <a:lnTo>
                      <a:pt x="63" y="238"/>
                    </a:lnTo>
                    <a:lnTo>
                      <a:pt x="94" y="258"/>
                    </a:lnTo>
                    <a:lnTo>
                      <a:pt x="125" y="274"/>
                    </a:lnTo>
                    <a:lnTo>
                      <a:pt x="157" y="288"/>
                    </a:lnTo>
                    <a:lnTo>
                      <a:pt x="188" y="300"/>
                    </a:lnTo>
                    <a:lnTo>
                      <a:pt x="219" y="309"/>
                    </a:lnTo>
                    <a:lnTo>
                      <a:pt x="251" y="316"/>
                    </a:lnTo>
                    <a:lnTo>
                      <a:pt x="283" y="320"/>
                    </a:lnTo>
                    <a:lnTo>
                      <a:pt x="316" y="323"/>
                    </a:lnTo>
                    <a:lnTo>
                      <a:pt x="350" y="323"/>
                    </a:lnTo>
                    <a:lnTo>
                      <a:pt x="385" y="321"/>
                    </a:lnTo>
                    <a:lnTo>
                      <a:pt x="421" y="319"/>
                    </a:lnTo>
                    <a:lnTo>
                      <a:pt x="456" y="315"/>
                    </a:lnTo>
                    <a:lnTo>
                      <a:pt x="495" y="309"/>
                    </a:lnTo>
                    <a:lnTo>
                      <a:pt x="535" y="301"/>
                    </a:lnTo>
                    <a:lnTo>
                      <a:pt x="465" y="160"/>
                    </a:lnTo>
                    <a:lnTo>
                      <a:pt x="371" y="39"/>
                    </a:lnTo>
                    <a:lnTo>
                      <a:pt x="309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99663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" name="Forme libre 17"/>
              <p:cNvSpPr>
                <a:spLocks/>
              </p:cNvSpPr>
              <p:nvPr/>
            </p:nvSpPr>
            <p:spPr bwMode="auto">
              <a:xfrm>
                <a:off x="2106613" y="4298951"/>
                <a:ext cx="284163" cy="82550"/>
              </a:xfrm>
              <a:custGeom>
                <a:avLst/>
                <a:gdLst>
                  <a:gd name="T0" fmla="*/ 0 w 359"/>
                  <a:gd name="T1" fmla="*/ 28 h 103"/>
                  <a:gd name="T2" fmla="*/ 6 w 359"/>
                  <a:gd name="T3" fmla="*/ 80 h 103"/>
                  <a:gd name="T4" fmla="*/ 51 w 359"/>
                  <a:gd name="T5" fmla="*/ 98 h 103"/>
                  <a:gd name="T6" fmla="*/ 119 w 359"/>
                  <a:gd name="T7" fmla="*/ 98 h 103"/>
                  <a:gd name="T8" fmla="*/ 177 w 359"/>
                  <a:gd name="T9" fmla="*/ 98 h 103"/>
                  <a:gd name="T10" fmla="*/ 279 w 359"/>
                  <a:gd name="T11" fmla="*/ 103 h 103"/>
                  <a:gd name="T12" fmla="*/ 347 w 359"/>
                  <a:gd name="T13" fmla="*/ 86 h 103"/>
                  <a:gd name="T14" fmla="*/ 359 w 359"/>
                  <a:gd name="T15" fmla="*/ 34 h 103"/>
                  <a:gd name="T16" fmla="*/ 262 w 359"/>
                  <a:gd name="T17" fmla="*/ 0 h 103"/>
                  <a:gd name="T18" fmla="*/ 188 w 359"/>
                  <a:gd name="T19" fmla="*/ 0 h 103"/>
                  <a:gd name="T20" fmla="*/ 91 w 359"/>
                  <a:gd name="T21" fmla="*/ 0 h 103"/>
                  <a:gd name="T22" fmla="*/ 0 w 359"/>
                  <a:gd name="T23" fmla="*/ 28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9" h="103">
                    <a:moveTo>
                      <a:pt x="0" y="28"/>
                    </a:moveTo>
                    <a:lnTo>
                      <a:pt x="6" y="80"/>
                    </a:lnTo>
                    <a:lnTo>
                      <a:pt x="51" y="98"/>
                    </a:lnTo>
                    <a:lnTo>
                      <a:pt x="119" y="98"/>
                    </a:lnTo>
                    <a:lnTo>
                      <a:pt x="177" y="98"/>
                    </a:lnTo>
                    <a:lnTo>
                      <a:pt x="279" y="103"/>
                    </a:lnTo>
                    <a:lnTo>
                      <a:pt x="347" y="86"/>
                    </a:lnTo>
                    <a:lnTo>
                      <a:pt x="359" y="34"/>
                    </a:lnTo>
                    <a:lnTo>
                      <a:pt x="262" y="0"/>
                    </a:lnTo>
                    <a:lnTo>
                      <a:pt x="188" y="0"/>
                    </a:lnTo>
                    <a:lnTo>
                      <a:pt x="91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6005B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" name="Forme libre 18"/>
              <p:cNvSpPr>
                <a:spLocks/>
              </p:cNvSpPr>
              <p:nvPr/>
            </p:nvSpPr>
            <p:spPr bwMode="auto">
              <a:xfrm>
                <a:off x="2085975" y="4721226"/>
                <a:ext cx="161925" cy="141288"/>
              </a:xfrm>
              <a:custGeom>
                <a:avLst/>
                <a:gdLst>
                  <a:gd name="T0" fmla="*/ 10 w 203"/>
                  <a:gd name="T1" fmla="*/ 5 h 176"/>
                  <a:gd name="T2" fmla="*/ 111 w 203"/>
                  <a:gd name="T3" fmla="*/ 0 h 176"/>
                  <a:gd name="T4" fmla="*/ 186 w 203"/>
                  <a:gd name="T5" fmla="*/ 35 h 176"/>
                  <a:gd name="T6" fmla="*/ 203 w 203"/>
                  <a:gd name="T7" fmla="*/ 70 h 176"/>
                  <a:gd name="T8" fmla="*/ 128 w 203"/>
                  <a:gd name="T9" fmla="*/ 58 h 176"/>
                  <a:gd name="T10" fmla="*/ 168 w 203"/>
                  <a:gd name="T11" fmla="*/ 86 h 176"/>
                  <a:gd name="T12" fmla="*/ 195 w 203"/>
                  <a:gd name="T13" fmla="*/ 137 h 176"/>
                  <a:gd name="T14" fmla="*/ 121 w 203"/>
                  <a:gd name="T15" fmla="*/ 143 h 176"/>
                  <a:gd name="T16" fmla="*/ 46 w 203"/>
                  <a:gd name="T17" fmla="*/ 176 h 176"/>
                  <a:gd name="T18" fmla="*/ 23 w 203"/>
                  <a:gd name="T19" fmla="*/ 143 h 176"/>
                  <a:gd name="T20" fmla="*/ 8 w 203"/>
                  <a:gd name="T21" fmla="*/ 121 h 176"/>
                  <a:gd name="T22" fmla="*/ 1 w 203"/>
                  <a:gd name="T23" fmla="*/ 108 h 176"/>
                  <a:gd name="T24" fmla="*/ 0 w 203"/>
                  <a:gd name="T25" fmla="*/ 98 h 176"/>
                  <a:gd name="T26" fmla="*/ 1 w 203"/>
                  <a:gd name="T27" fmla="*/ 88 h 176"/>
                  <a:gd name="T28" fmla="*/ 6 w 203"/>
                  <a:gd name="T29" fmla="*/ 71 h 176"/>
                  <a:gd name="T30" fmla="*/ 9 w 203"/>
                  <a:gd name="T31" fmla="*/ 45 h 176"/>
                  <a:gd name="T32" fmla="*/ 10 w 203"/>
                  <a:gd name="T33" fmla="*/ 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3" h="176">
                    <a:moveTo>
                      <a:pt x="10" y="5"/>
                    </a:moveTo>
                    <a:lnTo>
                      <a:pt x="111" y="0"/>
                    </a:lnTo>
                    <a:lnTo>
                      <a:pt x="186" y="35"/>
                    </a:lnTo>
                    <a:lnTo>
                      <a:pt x="203" y="70"/>
                    </a:lnTo>
                    <a:lnTo>
                      <a:pt x="128" y="58"/>
                    </a:lnTo>
                    <a:lnTo>
                      <a:pt x="168" y="86"/>
                    </a:lnTo>
                    <a:lnTo>
                      <a:pt x="195" y="137"/>
                    </a:lnTo>
                    <a:lnTo>
                      <a:pt x="121" y="143"/>
                    </a:lnTo>
                    <a:lnTo>
                      <a:pt x="46" y="176"/>
                    </a:lnTo>
                    <a:lnTo>
                      <a:pt x="23" y="143"/>
                    </a:lnTo>
                    <a:lnTo>
                      <a:pt x="8" y="121"/>
                    </a:lnTo>
                    <a:lnTo>
                      <a:pt x="1" y="108"/>
                    </a:lnTo>
                    <a:lnTo>
                      <a:pt x="0" y="98"/>
                    </a:lnTo>
                    <a:lnTo>
                      <a:pt x="1" y="88"/>
                    </a:lnTo>
                    <a:lnTo>
                      <a:pt x="6" y="71"/>
                    </a:lnTo>
                    <a:lnTo>
                      <a:pt x="9" y="45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6005B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" name="Forme libre 19"/>
              <p:cNvSpPr>
                <a:spLocks/>
              </p:cNvSpPr>
              <p:nvPr/>
            </p:nvSpPr>
            <p:spPr bwMode="auto">
              <a:xfrm>
                <a:off x="2081213" y="4459288"/>
                <a:ext cx="130175" cy="214313"/>
              </a:xfrm>
              <a:custGeom>
                <a:avLst/>
                <a:gdLst>
                  <a:gd name="T0" fmla="*/ 6 w 165"/>
                  <a:gd name="T1" fmla="*/ 86 h 270"/>
                  <a:gd name="T2" fmla="*/ 10 w 165"/>
                  <a:gd name="T3" fmla="*/ 172 h 270"/>
                  <a:gd name="T4" fmla="*/ 28 w 165"/>
                  <a:gd name="T5" fmla="*/ 241 h 270"/>
                  <a:gd name="T6" fmla="*/ 108 w 165"/>
                  <a:gd name="T7" fmla="*/ 270 h 270"/>
                  <a:gd name="T8" fmla="*/ 142 w 165"/>
                  <a:gd name="T9" fmla="*/ 241 h 270"/>
                  <a:gd name="T10" fmla="*/ 159 w 165"/>
                  <a:gd name="T11" fmla="*/ 184 h 270"/>
                  <a:gd name="T12" fmla="*/ 165 w 165"/>
                  <a:gd name="T13" fmla="*/ 103 h 270"/>
                  <a:gd name="T14" fmla="*/ 62 w 165"/>
                  <a:gd name="T15" fmla="*/ 86 h 270"/>
                  <a:gd name="T16" fmla="*/ 0 w 165"/>
                  <a:gd name="T17" fmla="*/ 0 h 270"/>
                  <a:gd name="T18" fmla="*/ 1 w 165"/>
                  <a:gd name="T19" fmla="*/ 13 h 270"/>
                  <a:gd name="T20" fmla="*/ 4 w 165"/>
                  <a:gd name="T21" fmla="*/ 41 h 270"/>
                  <a:gd name="T22" fmla="*/ 5 w 165"/>
                  <a:gd name="T23" fmla="*/ 69 h 270"/>
                  <a:gd name="T24" fmla="*/ 6 w 165"/>
                  <a:gd name="T25" fmla="*/ 8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5" h="270">
                    <a:moveTo>
                      <a:pt x="6" y="86"/>
                    </a:moveTo>
                    <a:lnTo>
                      <a:pt x="10" y="172"/>
                    </a:lnTo>
                    <a:lnTo>
                      <a:pt x="28" y="241"/>
                    </a:lnTo>
                    <a:lnTo>
                      <a:pt x="108" y="270"/>
                    </a:lnTo>
                    <a:lnTo>
                      <a:pt x="142" y="241"/>
                    </a:lnTo>
                    <a:lnTo>
                      <a:pt x="159" y="184"/>
                    </a:lnTo>
                    <a:lnTo>
                      <a:pt x="165" y="103"/>
                    </a:lnTo>
                    <a:lnTo>
                      <a:pt x="62" y="86"/>
                    </a:lnTo>
                    <a:lnTo>
                      <a:pt x="0" y="0"/>
                    </a:lnTo>
                    <a:lnTo>
                      <a:pt x="1" y="13"/>
                    </a:lnTo>
                    <a:lnTo>
                      <a:pt x="4" y="41"/>
                    </a:lnTo>
                    <a:lnTo>
                      <a:pt x="5" y="69"/>
                    </a:lnTo>
                    <a:lnTo>
                      <a:pt x="6" y="86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6005B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" name="Forme libre 20"/>
              <p:cNvSpPr>
                <a:spLocks/>
              </p:cNvSpPr>
              <p:nvPr/>
            </p:nvSpPr>
            <p:spPr bwMode="auto">
              <a:xfrm>
                <a:off x="1751013" y="4413251"/>
                <a:ext cx="247650" cy="236538"/>
              </a:xfrm>
              <a:custGeom>
                <a:avLst/>
                <a:gdLst>
                  <a:gd name="T0" fmla="*/ 12 w 311"/>
                  <a:gd name="T1" fmla="*/ 0 h 298"/>
                  <a:gd name="T2" fmla="*/ 36 w 311"/>
                  <a:gd name="T3" fmla="*/ 8 h 298"/>
                  <a:gd name="T4" fmla="*/ 54 w 311"/>
                  <a:gd name="T5" fmla="*/ 17 h 298"/>
                  <a:gd name="T6" fmla="*/ 73 w 311"/>
                  <a:gd name="T7" fmla="*/ 24 h 298"/>
                  <a:gd name="T8" fmla="*/ 92 w 311"/>
                  <a:gd name="T9" fmla="*/ 30 h 298"/>
                  <a:gd name="T10" fmla="*/ 112 w 311"/>
                  <a:gd name="T11" fmla="*/ 33 h 298"/>
                  <a:gd name="T12" fmla="*/ 131 w 311"/>
                  <a:gd name="T13" fmla="*/ 35 h 298"/>
                  <a:gd name="T14" fmla="*/ 152 w 311"/>
                  <a:gd name="T15" fmla="*/ 36 h 298"/>
                  <a:gd name="T16" fmla="*/ 172 w 311"/>
                  <a:gd name="T17" fmla="*/ 36 h 298"/>
                  <a:gd name="T18" fmla="*/ 191 w 311"/>
                  <a:gd name="T19" fmla="*/ 35 h 298"/>
                  <a:gd name="T20" fmla="*/ 211 w 311"/>
                  <a:gd name="T21" fmla="*/ 33 h 298"/>
                  <a:gd name="T22" fmla="*/ 229 w 311"/>
                  <a:gd name="T23" fmla="*/ 31 h 298"/>
                  <a:gd name="T24" fmla="*/ 247 w 311"/>
                  <a:gd name="T25" fmla="*/ 28 h 298"/>
                  <a:gd name="T26" fmla="*/ 263 w 311"/>
                  <a:gd name="T27" fmla="*/ 26 h 298"/>
                  <a:gd name="T28" fmla="*/ 277 w 311"/>
                  <a:gd name="T29" fmla="*/ 23 h 298"/>
                  <a:gd name="T30" fmla="*/ 290 w 311"/>
                  <a:gd name="T31" fmla="*/ 20 h 298"/>
                  <a:gd name="T32" fmla="*/ 302 w 311"/>
                  <a:gd name="T33" fmla="*/ 18 h 298"/>
                  <a:gd name="T34" fmla="*/ 311 w 311"/>
                  <a:gd name="T35" fmla="*/ 17 h 298"/>
                  <a:gd name="T36" fmla="*/ 308 w 311"/>
                  <a:gd name="T37" fmla="*/ 46 h 298"/>
                  <a:gd name="T38" fmla="*/ 293 w 311"/>
                  <a:gd name="T39" fmla="*/ 49 h 298"/>
                  <a:gd name="T40" fmla="*/ 277 w 311"/>
                  <a:gd name="T41" fmla="*/ 51 h 298"/>
                  <a:gd name="T42" fmla="*/ 262 w 311"/>
                  <a:gd name="T43" fmla="*/ 54 h 298"/>
                  <a:gd name="T44" fmla="*/ 245 w 311"/>
                  <a:gd name="T45" fmla="*/ 56 h 298"/>
                  <a:gd name="T46" fmla="*/ 229 w 311"/>
                  <a:gd name="T47" fmla="*/ 57 h 298"/>
                  <a:gd name="T48" fmla="*/ 214 w 311"/>
                  <a:gd name="T49" fmla="*/ 58 h 298"/>
                  <a:gd name="T50" fmla="*/ 198 w 311"/>
                  <a:gd name="T51" fmla="*/ 60 h 298"/>
                  <a:gd name="T52" fmla="*/ 182 w 311"/>
                  <a:gd name="T53" fmla="*/ 61 h 298"/>
                  <a:gd name="T54" fmla="*/ 166 w 311"/>
                  <a:gd name="T55" fmla="*/ 61 h 298"/>
                  <a:gd name="T56" fmla="*/ 150 w 311"/>
                  <a:gd name="T57" fmla="*/ 61 h 298"/>
                  <a:gd name="T58" fmla="*/ 135 w 311"/>
                  <a:gd name="T59" fmla="*/ 61 h 298"/>
                  <a:gd name="T60" fmla="*/ 119 w 311"/>
                  <a:gd name="T61" fmla="*/ 60 h 298"/>
                  <a:gd name="T62" fmla="*/ 103 w 311"/>
                  <a:gd name="T63" fmla="*/ 58 h 298"/>
                  <a:gd name="T64" fmla="*/ 88 w 311"/>
                  <a:gd name="T65" fmla="*/ 56 h 298"/>
                  <a:gd name="T66" fmla="*/ 71 w 311"/>
                  <a:gd name="T67" fmla="*/ 54 h 298"/>
                  <a:gd name="T68" fmla="*/ 56 w 311"/>
                  <a:gd name="T69" fmla="*/ 51 h 298"/>
                  <a:gd name="T70" fmla="*/ 59 w 311"/>
                  <a:gd name="T71" fmla="*/ 115 h 298"/>
                  <a:gd name="T72" fmla="*/ 65 w 311"/>
                  <a:gd name="T73" fmla="*/ 175 h 298"/>
                  <a:gd name="T74" fmla="*/ 74 w 311"/>
                  <a:gd name="T75" fmla="*/ 236 h 298"/>
                  <a:gd name="T76" fmla="*/ 85 w 311"/>
                  <a:gd name="T77" fmla="*/ 298 h 298"/>
                  <a:gd name="T78" fmla="*/ 15 w 311"/>
                  <a:gd name="T79" fmla="*/ 289 h 298"/>
                  <a:gd name="T80" fmla="*/ 12 w 311"/>
                  <a:gd name="T81" fmla="*/ 235 h 298"/>
                  <a:gd name="T82" fmla="*/ 8 w 311"/>
                  <a:gd name="T83" fmla="*/ 178 h 298"/>
                  <a:gd name="T84" fmla="*/ 3 w 311"/>
                  <a:gd name="T85" fmla="*/ 123 h 298"/>
                  <a:gd name="T86" fmla="*/ 0 w 311"/>
                  <a:gd name="T87" fmla="*/ 69 h 298"/>
                  <a:gd name="T88" fmla="*/ 3 w 311"/>
                  <a:gd name="T89" fmla="*/ 60 h 298"/>
                  <a:gd name="T90" fmla="*/ 10 w 311"/>
                  <a:gd name="T91" fmla="*/ 39 h 298"/>
                  <a:gd name="T92" fmla="*/ 15 w 311"/>
                  <a:gd name="T93" fmla="*/ 16 h 298"/>
                  <a:gd name="T94" fmla="*/ 12 w 311"/>
                  <a:gd name="T95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11" h="298">
                    <a:moveTo>
                      <a:pt x="12" y="0"/>
                    </a:moveTo>
                    <a:lnTo>
                      <a:pt x="36" y="8"/>
                    </a:lnTo>
                    <a:lnTo>
                      <a:pt x="54" y="17"/>
                    </a:lnTo>
                    <a:lnTo>
                      <a:pt x="73" y="24"/>
                    </a:lnTo>
                    <a:lnTo>
                      <a:pt x="92" y="30"/>
                    </a:lnTo>
                    <a:lnTo>
                      <a:pt x="112" y="33"/>
                    </a:lnTo>
                    <a:lnTo>
                      <a:pt x="131" y="35"/>
                    </a:lnTo>
                    <a:lnTo>
                      <a:pt x="152" y="36"/>
                    </a:lnTo>
                    <a:lnTo>
                      <a:pt x="172" y="36"/>
                    </a:lnTo>
                    <a:lnTo>
                      <a:pt x="191" y="35"/>
                    </a:lnTo>
                    <a:lnTo>
                      <a:pt x="211" y="33"/>
                    </a:lnTo>
                    <a:lnTo>
                      <a:pt x="229" y="31"/>
                    </a:lnTo>
                    <a:lnTo>
                      <a:pt x="247" y="28"/>
                    </a:lnTo>
                    <a:lnTo>
                      <a:pt x="263" y="26"/>
                    </a:lnTo>
                    <a:lnTo>
                      <a:pt x="277" y="23"/>
                    </a:lnTo>
                    <a:lnTo>
                      <a:pt x="290" y="20"/>
                    </a:lnTo>
                    <a:lnTo>
                      <a:pt x="302" y="18"/>
                    </a:lnTo>
                    <a:lnTo>
                      <a:pt x="311" y="17"/>
                    </a:lnTo>
                    <a:lnTo>
                      <a:pt x="308" y="46"/>
                    </a:lnTo>
                    <a:lnTo>
                      <a:pt x="293" y="49"/>
                    </a:lnTo>
                    <a:lnTo>
                      <a:pt x="277" y="51"/>
                    </a:lnTo>
                    <a:lnTo>
                      <a:pt x="262" y="54"/>
                    </a:lnTo>
                    <a:lnTo>
                      <a:pt x="245" y="56"/>
                    </a:lnTo>
                    <a:lnTo>
                      <a:pt x="229" y="57"/>
                    </a:lnTo>
                    <a:lnTo>
                      <a:pt x="214" y="58"/>
                    </a:lnTo>
                    <a:lnTo>
                      <a:pt x="198" y="60"/>
                    </a:lnTo>
                    <a:lnTo>
                      <a:pt x="182" y="61"/>
                    </a:lnTo>
                    <a:lnTo>
                      <a:pt x="166" y="61"/>
                    </a:lnTo>
                    <a:lnTo>
                      <a:pt x="150" y="61"/>
                    </a:lnTo>
                    <a:lnTo>
                      <a:pt x="135" y="61"/>
                    </a:lnTo>
                    <a:lnTo>
                      <a:pt x="119" y="60"/>
                    </a:lnTo>
                    <a:lnTo>
                      <a:pt x="103" y="58"/>
                    </a:lnTo>
                    <a:lnTo>
                      <a:pt x="88" y="56"/>
                    </a:lnTo>
                    <a:lnTo>
                      <a:pt x="71" y="54"/>
                    </a:lnTo>
                    <a:lnTo>
                      <a:pt x="56" y="51"/>
                    </a:lnTo>
                    <a:lnTo>
                      <a:pt x="59" y="115"/>
                    </a:lnTo>
                    <a:lnTo>
                      <a:pt x="65" y="175"/>
                    </a:lnTo>
                    <a:lnTo>
                      <a:pt x="74" y="236"/>
                    </a:lnTo>
                    <a:lnTo>
                      <a:pt x="85" y="298"/>
                    </a:lnTo>
                    <a:lnTo>
                      <a:pt x="15" y="289"/>
                    </a:lnTo>
                    <a:lnTo>
                      <a:pt x="12" y="235"/>
                    </a:lnTo>
                    <a:lnTo>
                      <a:pt x="8" y="178"/>
                    </a:lnTo>
                    <a:lnTo>
                      <a:pt x="3" y="123"/>
                    </a:lnTo>
                    <a:lnTo>
                      <a:pt x="0" y="69"/>
                    </a:lnTo>
                    <a:lnTo>
                      <a:pt x="3" y="60"/>
                    </a:lnTo>
                    <a:lnTo>
                      <a:pt x="10" y="39"/>
                    </a:lnTo>
                    <a:lnTo>
                      <a:pt x="15" y="1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FFB22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" name="Forme libre 21"/>
              <p:cNvSpPr>
                <a:spLocks/>
              </p:cNvSpPr>
              <p:nvPr/>
            </p:nvSpPr>
            <p:spPr bwMode="auto">
              <a:xfrm>
                <a:off x="1895475" y="4398963"/>
                <a:ext cx="165100" cy="19050"/>
              </a:xfrm>
              <a:custGeom>
                <a:avLst/>
                <a:gdLst>
                  <a:gd name="T0" fmla="*/ 0 w 209"/>
                  <a:gd name="T1" fmla="*/ 0 h 23"/>
                  <a:gd name="T2" fmla="*/ 106 w 209"/>
                  <a:gd name="T3" fmla="*/ 0 h 23"/>
                  <a:gd name="T4" fmla="*/ 209 w 209"/>
                  <a:gd name="T5" fmla="*/ 12 h 23"/>
                  <a:gd name="T6" fmla="*/ 141 w 209"/>
                  <a:gd name="T7" fmla="*/ 23 h 23"/>
                  <a:gd name="T8" fmla="*/ 44 w 209"/>
                  <a:gd name="T9" fmla="*/ 23 h 23"/>
                  <a:gd name="T10" fmla="*/ 0 w 209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3">
                    <a:moveTo>
                      <a:pt x="0" y="0"/>
                    </a:moveTo>
                    <a:lnTo>
                      <a:pt x="106" y="0"/>
                    </a:lnTo>
                    <a:lnTo>
                      <a:pt x="209" y="12"/>
                    </a:lnTo>
                    <a:lnTo>
                      <a:pt x="141" y="23"/>
                    </a:lnTo>
                    <a:lnTo>
                      <a:pt x="44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FFB22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" name="Forme libre 22"/>
              <p:cNvSpPr>
                <a:spLocks/>
              </p:cNvSpPr>
              <p:nvPr/>
            </p:nvSpPr>
            <p:spPr bwMode="auto">
              <a:xfrm>
                <a:off x="2382838" y="4481513"/>
                <a:ext cx="161925" cy="252413"/>
              </a:xfrm>
              <a:custGeom>
                <a:avLst/>
                <a:gdLst>
                  <a:gd name="T0" fmla="*/ 120 w 205"/>
                  <a:gd name="T1" fmla="*/ 0 h 318"/>
                  <a:gd name="T2" fmla="*/ 52 w 205"/>
                  <a:gd name="T3" fmla="*/ 0 h 318"/>
                  <a:gd name="T4" fmla="*/ 0 w 205"/>
                  <a:gd name="T5" fmla="*/ 17 h 318"/>
                  <a:gd name="T6" fmla="*/ 19 w 205"/>
                  <a:gd name="T7" fmla="*/ 70 h 318"/>
                  <a:gd name="T8" fmla="*/ 20 w 205"/>
                  <a:gd name="T9" fmla="*/ 94 h 318"/>
                  <a:gd name="T10" fmla="*/ 21 w 205"/>
                  <a:gd name="T11" fmla="*/ 126 h 318"/>
                  <a:gd name="T12" fmla="*/ 23 w 205"/>
                  <a:gd name="T13" fmla="*/ 161 h 318"/>
                  <a:gd name="T14" fmla="*/ 28 w 205"/>
                  <a:gd name="T15" fmla="*/ 199 h 318"/>
                  <a:gd name="T16" fmla="*/ 35 w 205"/>
                  <a:gd name="T17" fmla="*/ 236 h 318"/>
                  <a:gd name="T18" fmla="*/ 43 w 205"/>
                  <a:gd name="T19" fmla="*/ 270 h 318"/>
                  <a:gd name="T20" fmla="*/ 54 w 205"/>
                  <a:gd name="T21" fmla="*/ 298 h 318"/>
                  <a:gd name="T22" fmla="*/ 69 w 205"/>
                  <a:gd name="T23" fmla="*/ 318 h 318"/>
                  <a:gd name="T24" fmla="*/ 126 w 205"/>
                  <a:gd name="T25" fmla="*/ 304 h 318"/>
                  <a:gd name="T26" fmla="*/ 126 w 205"/>
                  <a:gd name="T27" fmla="*/ 252 h 318"/>
                  <a:gd name="T28" fmla="*/ 81 w 205"/>
                  <a:gd name="T29" fmla="*/ 189 h 318"/>
                  <a:gd name="T30" fmla="*/ 68 w 205"/>
                  <a:gd name="T31" fmla="*/ 58 h 318"/>
                  <a:gd name="T32" fmla="*/ 143 w 205"/>
                  <a:gd name="T33" fmla="*/ 53 h 318"/>
                  <a:gd name="T34" fmla="*/ 205 w 205"/>
                  <a:gd name="T35" fmla="*/ 52 h 318"/>
                  <a:gd name="T36" fmla="*/ 193 w 205"/>
                  <a:gd name="T37" fmla="*/ 31 h 318"/>
                  <a:gd name="T38" fmla="*/ 119 w 205"/>
                  <a:gd name="T39" fmla="*/ 31 h 318"/>
                  <a:gd name="T40" fmla="*/ 64 w 205"/>
                  <a:gd name="T41" fmla="*/ 23 h 318"/>
                  <a:gd name="T42" fmla="*/ 120 w 205"/>
                  <a:gd name="T43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5" h="318">
                    <a:moveTo>
                      <a:pt x="120" y="0"/>
                    </a:moveTo>
                    <a:lnTo>
                      <a:pt x="52" y="0"/>
                    </a:lnTo>
                    <a:lnTo>
                      <a:pt x="0" y="17"/>
                    </a:lnTo>
                    <a:lnTo>
                      <a:pt x="19" y="70"/>
                    </a:lnTo>
                    <a:lnTo>
                      <a:pt x="20" y="94"/>
                    </a:lnTo>
                    <a:lnTo>
                      <a:pt x="21" y="126"/>
                    </a:lnTo>
                    <a:lnTo>
                      <a:pt x="23" y="161"/>
                    </a:lnTo>
                    <a:lnTo>
                      <a:pt x="28" y="199"/>
                    </a:lnTo>
                    <a:lnTo>
                      <a:pt x="35" y="236"/>
                    </a:lnTo>
                    <a:lnTo>
                      <a:pt x="43" y="270"/>
                    </a:lnTo>
                    <a:lnTo>
                      <a:pt x="54" y="298"/>
                    </a:lnTo>
                    <a:lnTo>
                      <a:pt x="69" y="318"/>
                    </a:lnTo>
                    <a:lnTo>
                      <a:pt x="126" y="304"/>
                    </a:lnTo>
                    <a:lnTo>
                      <a:pt x="126" y="252"/>
                    </a:lnTo>
                    <a:lnTo>
                      <a:pt x="81" y="189"/>
                    </a:lnTo>
                    <a:lnTo>
                      <a:pt x="68" y="58"/>
                    </a:lnTo>
                    <a:lnTo>
                      <a:pt x="143" y="53"/>
                    </a:lnTo>
                    <a:lnTo>
                      <a:pt x="205" y="52"/>
                    </a:lnTo>
                    <a:lnTo>
                      <a:pt x="193" y="31"/>
                    </a:lnTo>
                    <a:lnTo>
                      <a:pt x="119" y="31"/>
                    </a:lnTo>
                    <a:lnTo>
                      <a:pt x="64" y="23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FFB22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" name="Forme libre 23"/>
              <p:cNvSpPr>
                <a:spLocks/>
              </p:cNvSpPr>
              <p:nvPr/>
            </p:nvSpPr>
            <p:spPr bwMode="auto">
              <a:xfrm>
                <a:off x="2576513" y="4476751"/>
                <a:ext cx="125413" cy="20638"/>
              </a:xfrm>
              <a:custGeom>
                <a:avLst/>
                <a:gdLst>
                  <a:gd name="T0" fmla="*/ 0 w 158"/>
                  <a:gd name="T1" fmla="*/ 0 h 26"/>
                  <a:gd name="T2" fmla="*/ 158 w 158"/>
                  <a:gd name="T3" fmla="*/ 4 h 26"/>
                  <a:gd name="T4" fmla="*/ 145 w 158"/>
                  <a:gd name="T5" fmla="*/ 21 h 26"/>
                  <a:gd name="T6" fmla="*/ 16 w 158"/>
                  <a:gd name="T7" fmla="*/ 26 h 26"/>
                  <a:gd name="T8" fmla="*/ 0 w 158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" h="26">
                    <a:moveTo>
                      <a:pt x="0" y="0"/>
                    </a:moveTo>
                    <a:lnTo>
                      <a:pt x="158" y="4"/>
                    </a:lnTo>
                    <a:lnTo>
                      <a:pt x="145" y="21"/>
                    </a:lnTo>
                    <a:lnTo>
                      <a:pt x="16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FFB22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" name="Forme libre 24"/>
              <p:cNvSpPr>
                <a:spLocks/>
              </p:cNvSpPr>
              <p:nvPr/>
            </p:nvSpPr>
            <p:spPr bwMode="auto">
              <a:xfrm>
                <a:off x="1868488" y="3841751"/>
                <a:ext cx="736600" cy="180975"/>
              </a:xfrm>
              <a:custGeom>
                <a:avLst/>
                <a:gdLst>
                  <a:gd name="T0" fmla="*/ 94 w 928"/>
                  <a:gd name="T1" fmla="*/ 80 h 229"/>
                  <a:gd name="T2" fmla="*/ 279 w 928"/>
                  <a:gd name="T3" fmla="*/ 43 h 229"/>
                  <a:gd name="T4" fmla="*/ 449 w 928"/>
                  <a:gd name="T5" fmla="*/ 21 h 229"/>
                  <a:gd name="T6" fmla="*/ 484 w 928"/>
                  <a:gd name="T7" fmla="*/ 30 h 229"/>
                  <a:gd name="T8" fmla="*/ 516 w 928"/>
                  <a:gd name="T9" fmla="*/ 38 h 229"/>
                  <a:gd name="T10" fmla="*/ 547 w 928"/>
                  <a:gd name="T11" fmla="*/ 47 h 229"/>
                  <a:gd name="T12" fmla="*/ 577 w 928"/>
                  <a:gd name="T13" fmla="*/ 55 h 229"/>
                  <a:gd name="T14" fmla="*/ 606 w 928"/>
                  <a:gd name="T15" fmla="*/ 65 h 229"/>
                  <a:gd name="T16" fmla="*/ 634 w 928"/>
                  <a:gd name="T17" fmla="*/ 74 h 229"/>
                  <a:gd name="T18" fmla="*/ 660 w 928"/>
                  <a:gd name="T19" fmla="*/ 86 h 229"/>
                  <a:gd name="T20" fmla="*/ 685 w 928"/>
                  <a:gd name="T21" fmla="*/ 97 h 229"/>
                  <a:gd name="T22" fmla="*/ 711 w 928"/>
                  <a:gd name="T23" fmla="*/ 109 h 229"/>
                  <a:gd name="T24" fmla="*/ 736 w 928"/>
                  <a:gd name="T25" fmla="*/ 123 h 229"/>
                  <a:gd name="T26" fmla="*/ 762 w 928"/>
                  <a:gd name="T27" fmla="*/ 138 h 229"/>
                  <a:gd name="T28" fmla="*/ 787 w 928"/>
                  <a:gd name="T29" fmla="*/ 153 h 229"/>
                  <a:gd name="T30" fmla="*/ 812 w 928"/>
                  <a:gd name="T31" fmla="*/ 170 h 229"/>
                  <a:gd name="T32" fmla="*/ 839 w 928"/>
                  <a:gd name="T33" fmla="*/ 187 h 229"/>
                  <a:gd name="T34" fmla="*/ 865 w 928"/>
                  <a:gd name="T35" fmla="*/ 208 h 229"/>
                  <a:gd name="T36" fmla="*/ 893 w 928"/>
                  <a:gd name="T37" fmla="*/ 229 h 229"/>
                  <a:gd name="T38" fmla="*/ 928 w 928"/>
                  <a:gd name="T39" fmla="*/ 210 h 229"/>
                  <a:gd name="T40" fmla="*/ 898 w 928"/>
                  <a:gd name="T41" fmla="*/ 187 h 229"/>
                  <a:gd name="T42" fmla="*/ 870 w 928"/>
                  <a:gd name="T43" fmla="*/ 165 h 229"/>
                  <a:gd name="T44" fmla="*/ 843 w 928"/>
                  <a:gd name="T45" fmla="*/ 146 h 229"/>
                  <a:gd name="T46" fmla="*/ 817 w 928"/>
                  <a:gd name="T47" fmla="*/ 127 h 229"/>
                  <a:gd name="T48" fmla="*/ 792 w 928"/>
                  <a:gd name="T49" fmla="*/ 111 h 229"/>
                  <a:gd name="T50" fmla="*/ 766 w 928"/>
                  <a:gd name="T51" fmla="*/ 96 h 229"/>
                  <a:gd name="T52" fmla="*/ 741 w 928"/>
                  <a:gd name="T53" fmla="*/ 84 h 229"/>
                  <a:gd name="T54" fmla="*/ 715 w 928"/>
                  <a:gd name="T55" fmla="*/ 71 h 229"/>
                  <a:gd name="T56" fmla="*/ 689 w 928"/>
                  <a:gd name="T57" fmla="*/ 61 h 229"/>
                  <a:gd name="T58" fmla="*/ 660 w 928"/>
                  <a:gd name="T59" fmla="*/ 50 h 229"/>
                  <a:gd name="T60" fmla="*/ 631 w 928"/>
                  <a:gd name="T61" fmla="*/ 40 h 229"/>
                  <a:gd name="T62" fmla="*/ 600 w 928"/>
                  <a:gd name="T63" fmla="*/ 32 h 229"/>
                  <a:gd name="T64" fmla="*/ 567 w 928"/>
                  <a:gd name="T65" fmla="*/ 23 h 229"/>
                  <a:gd name="T66" fmla="*/ 530 w 928"/>
                  <a:gd name="T67" fmla="*/ 16 h 229"/>
                  <a:gd name="T68" fmla="*/ 492 w 928"/>
                  <a:gd name="T69" fmla="*/ 8 h 229"/>
                  <a:gd name="T70" fmla="*/ 449 w 928"/>
                  <a:gd name="T71" fmla="*/ 0 h 229"/>
                  <a:gd name="T72" fmla="*/ 351 w 928"/>
                  <a:gd name="T73" fmla="*/ 4 h 229"/>
                  <a:gd name="T74" fmla="*/ 167 w 928"/>
                  <a:gd name="T75" fmla="*/ 32 h 229"/>
                  <a:gd name="T76" fmla="*/ 0 w 928"/>
                  <a:gd name="T77" fmla="*/ 63 h 229"/>
                  <a:gd name="T78" fmla="*/ 5 w 928"/>
                  <a:gd name="T79" fmla="*/ 99 h 229"/>
                  <a:gd name="T80" fmla="*/ 94 w 928"/>
                  <a:gd name="T81" fmla="*/ 8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28" h="229">
                    <a:moveTo>
                      <a:pt x="94" y="80"/>
                    </a:moveTo>
                    <a:lnTo>
                      <a:pt x="279" y="43"/>
                    </a:lnTo>
                    <a:lnTo>
                      <a:pt x="449" y="21"/>
                    </a:lnTo>
                    <a:lnTo>
                      <a:pt x="484" y="30"/>
                    </a:lnTo>
                    <a:lnTo>
                      <a:pt x="516" y="38"/>
                    </a:lnTo>
                    <a:lnTo>
                      <a:pt x="547" y="47"/>
                    </a:lnTo>
                    <a:lnTo>
                      <a:pt x="577" y="55"/>
                    </a:lnTo>
                    <a:lnTo>
                      <a:pt x="606" y="65"/>
                    </a:lnTo>
                    <a:lnTo>
                      <a:pt x="634" y="74"/>
                    </a:lnTo>
                    <a:lnTo>
                      <a:pt x="660" y="86"/>
                    </a:lnTo>
                    <a:lnTo>
                      <a:pt x="685" y="97"/>
                    </a:lnTo>
                    <a:lnTo>
                      <a:pt x="711" y="109"/>
                    </a:lnTo>
                    <a:lnTo>
                      <a:pt x="736" y="123"/>
                    </a:lnTo>
                    <a:lnTo>
                      <a:pt x="762" y="138"/>
                    </a:lnTo>
                    <a:lnTo>
                      <a:pt x="787" y="153"/>
                    </a:lnTo>
                    <a:lnTo>
                      <a:pt x="812" y="170"/>
                    </a:lnTo>
                    <a:lnTo>
                      <a:pt x="839" y="187"/>
                    </a:lnTo>
                    <a:lnTo>
                      <a:pt x="865" y="208"/>
                    </a:lnTo>
                    <a:lnTo>
                      <a:pt x="893" y="229"/>
                    </a:lnTo>
                    <a:lnTo>
                      <a:pt x="928" y="210"/>
                    </a:lnTo>
                    <a:lnTo>
                      <a:pt x="898" y="187"/>
                    </a:lnTo>
                    <a:lnTo>
                      <a:pt x="870" y="165"/>
                    </a:lnTo>
                    <a:lnTo>
                      <a:pt x="843" y="146"/>
                    </a:lnTo>
                    <a:lnTo>
                      <a:pt x="817" y="127"/>
                    </a:lnTo>
                    <a:lnTo>
                      <a:pt x="792" y="111"/>
                    </a:lnTo>
                    <a:lnTo>
                      <a:pt x="766" y="96"/>
                    </a:lnTo>
                    <a:lnTo>
                      <a:pt x="741" y="84"/>
                    </a:lnTo>
                    <a:lnTo>
                      <a:pt x="715" y="71"/>
                    </a:lnTo>
                    <a:lnTo>
                      <a:pt x="689" y="61"/>
                    </a:lnTo>
                    <a:lnTo>
                      <a:pt x="660" y="50"/>
                    </a:lnTo>
                    <a:lnTo>
                      <a:pt x="631" y="40"/>
                    </a:lnTo>
                    <a:lnTo>
                      <a:pt x="600" y="32"/>
                    </a:lnTo>
                    <a:lnTo>
                      <a:pt x="567" y="23"/>
                    </a:lnTo>
                    <a:lnTo>
                      <a:pt x="530" y="16"/>
                    </a:lnTo>
                    <a:lnTo>
                      <a:pt x="492" y="8"/>
                    </a:lnTo>
                    <a:lnTo>
                      <a:pt x="449" y="0"/>
                    </a:lnTo>
                    <a:lnTo>
                      <a:pt x="351" y="4"/>
                    </a:lnTo>
                    <a:lnTo>
                      <a:pt x="167" y="32"/>
                    </a:lnTo>
                    <a:lnTo>
                      <a:pt x="0" y="63"/>
                    </a:lnTo>
                    <a:lnTo>
                      <a:pt x="5" y="99"/>
                    </a:lnTo>
                    <a:lnTo>
                      <a:pt x="94" y="8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AA965B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" name="Forme libre 25"/>
              <p:cNvSpPr>
                <a:spLocks/>
              </p:cNvSpPr>
              <p:nvPr/>
            </p:nvSpPr>
            <p:spPr bwMode="auto">
              <a:xfrm>
                <a:off x="1885950" y="3870326"/>
                <a:ext cx="233363" cy="238125"/>
              </a:xfrm>
              <a:custGeom>
                <a:avLst/>
                <a:gdLst>
                  <a:gd name="T0" fmla="*/ 179 w 292"/>
                  <a:gd name="T1" fmla="*/ 124 h 301"/>
                  <a:gd name="T2" fmla="*/ 139 w 292"/>
                  <a:gd name="T3" fmla="*/ 179 h 301"/>
                  <a:gd name="T4" fmla="*/ 88 w 292"/>
                  <a:gd name="T5" fmla="*/ 98 h 301"/>
                  <a:gd name="T6" fmla="*/ 87 w 292"/>
                  <a:gd name="T7" fmla="*/ 75 h 301"/>
                  <a:gd name="T8" fmla="*/ 95 w 292"/>
                  <a:gd name="T9" fmla="*/ 42 h 301"/>
                  <a:gd name="T10" fmla="*/ 77 w 292"/>
                  <a:gd name="T11" fmla="*/ 43 h 301"/>
                  <a:gd name="T12" fmla="*/ 83 w 292"/>
                  <a:gd name="T13" fmla="*/ 4 h 301"/>
                  <a:gd name="T14" fmla="*/ 43 w 292"/>
                  <a:gd name="T15" fmla="*/ 0 h 301"/>
                  <a:gd name="T16" fmla="*/ 13 w 292"/>
                  <a:gd name="T17" fmla="*/ 24 h 301"/>
                  <a:gd name="T18" fmla="*/ 0 w 292"/>
                  <a:gd name="T19" fmla="*/ 43 h 301"/>
                  <a:gd name="T20" fmla="*/ 1 w 292"/>
                  <a:gd name="T21" fmla="*/ 71 h 301"/>
                  <a:gd name="T22" fmla="*/ 9 w 292"/>
                  <a:gd name="T23" fmla="*/ 94 h 301"/>
                  <a:gd name="T24" fmla="*/ 20 w 292"/>
                  <a:gd name="T25" fmla="*/ 114 h 301"/>
                  <a:gd name="T26" fmla="*/ 50 w 292"/>
                  <a:gd name="T27" fmla="*/ 153 h 301"/>
                  <a:gd name="T28" fmla="*/ 73 w 292"/>
                  <a:gd name="T29" fmla="*/ 234 h 301"/>
                  <a:gd name="T30" fmla="*/ 92 w 292"/>
                  <a:gd name="T31" fmla="*/ 271 h 301"/>
                  <a:gd name="T32" fmla="*/ 122 w 292"/>
                  <a:gd name="T33" fmla="*/ 295 h 301"/>
                  <a:gd name="T34" fmla="*/ 154 w 292"/>
                  <a:gd name="T35" fmla="*/ 301 h 301"/>
                  <a:gd name="T36" fmla="*/ 191 w 292"/>
                  <a:gd name="T37" fmla="*/ 271 h 301"/>
                  <a:gd name="T38" fmla="*/ 238 w 292"/>
                  <a:gd name="T39" fmla="*/ 228 h 301"/>
                  <a:gd name="T40" fmla="*/ 292 w 292"/>
                  <a:gd name="T41" fmla="*/ 163 h 301"/>
                  <a:gd name="T42" fmla="*/ 287 w 292"/>
                  <a:gd name="T43" fmla="*/ 81 h 301"/>
                  <a:gd name="T44" fmla="*/ 284 w 292"/>
                  <a:gd name="T45" fmla="*/ 3 h 301"/>
                  <a:gd name="T46" fmla="*/ 264 w 292"/>
                  <a:gd name="T47" fmla="*/ 9 h 301"/>
                  <a:gd name="T48" fmla="*/ 245 w 292"/>
                  <a:gd name="T49" fmla="*/ 21 h 301"/>
                  <a:gd name="T50" fmla="*/ 230 w 292"/>
                  <a:gd name="T51" fmla="*/ 35 h 301"/>
                  <a:gd name="T52" fmla="*/ 216 w 292"/>
                  <a:gd name="T53" fmla="*/ 52 h 301"/>
                  <a:gd name="T54" fmla="*/ 206 w 292"/>
                  <a:gd name="T55" fmla="*/ 71 h 301"/>
                  <a:gd name="T56" fmla="*/ 196 w 292"/>
                  <a:gd name="T57" fmla="*/ 89 h 301"/>
                  <a:gd name="T58" fmla="*/ 187 w 292"/>
                  <a:gd name="T59" fmla="*/ 107 h 301"/>
                  <a:gd name="T60" fmla="*/ 179 w 292"/>
                  <a:gd name="T61" fmla="*/ 124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2" h="301">
                    <a:moveTo>
                      <a:pt x="179" y="124"/>
                    </a:moveTo>
                    <a:lnTo>
                      <a:pt x="139" y="179"/>
                    </a:lnTo>
                    <a:lnTo>
                      <a:pt x="88" y="98"/>
                    </a:lnTo>
                    <a:lnTo>
                      <a:pt x="87" y="75"/>
                    </a:lnTo>
                    <a:lnTo>
                      <a:pt x="95" y="42"/>
                    </a:lnTo>
                    <a:lnTo>
                      <a:pt x="77" y="43"/>
                    </a:lnTo>
                    <a:lnTo>
                      <a:pt x="83" y="4"/>
                    </a:lnTo>
                    <a:lnTo>
                      <a:pt x="43" y="0"/>
                    </a:lnTo>
                    <a:lnTo>
                      <a:pt x="13" y="24"/>
                    </a:lnTo>
                    <a:lnTo>
                      <a:pt x="0" y="43"/>
                    </a:lnTo>
                    <a:lnTo>
                      <a:pt x="1" y="71"/>
                    </a:lnTo>
                    <a:lnTo>
                      <a:pt x="9" y="94"/>
                    </a:lnTo>
                    <a:lnTo>
                      <a:pt x="20" y="114"/>
                    </a:lnTo>
                    <a:lnTo>
                      <a:pt x="50" y="153"/>
                    </a:lnTo>
                    <a:lnTo>
                      <a:pt x="73" y="234"/>
                    </a:lnTo>
                    <a:lnTo>
                      <a:pt x="92" y="271"/>
                    </a:lnTo>
                    <a:lnTo>
                      <a:pt x="122" y="295"/>
                    </a:lnTo>
                    <a:lnTo>
                      <a:pt x="154" y="301"/>
                    </a:lnTo>
                    <a:lnTo>
                      <a:pt x="191" y="271"/>
                    </a:lnTo>
                    <a:lnTo>
                      <a:pt x="238" y="228"/>
                    </a:lnTo>
                    <a:lnTo>
                      <a:pt x="292" y="163"/>
                    </a:lnTo>
                    <a:lnTo>
                      <a:pt x="287" y="81"/>
                    </a:lnTo>
                    <a:lnTo>
                      <a:pt x="284" y="3"/>
                    </a:lnTo>
                    <a:lnTo>
                      <a:pt x="264" y="9"/>
                    </a:lnTo>
                    <a:lnTo>
                      <a:pt x="245" y="21"/>
                    </a:lnTo>
                    <a:lnTo>
                      <a:pt x="230" y="35"/>
                    </a:lnTo>
                    <a:lnTo>
                      <a:pt x="216" y="52"/>
                    </a:lnTo>
                    <a:lnTo>
                      <a:pt x="206" y="71"/>
                    </a:lnTo>
                    <a:lnTo>
                      <a:pt x="196" y="89"/>
                    </a:lnTo>
                    <a:lnTo>
                      <a:pt x="187" y="107"/>
                    </a:lnTo>
                    <a:lnTo>
                      <a:pt x="179" y="124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42100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" name="Forme libre 26"/>
              <p:cNvSpPr>
                <a:spLocks/>
              </p:cNvSpPr>
              <p:nvPr/>
            </p:nvSpPr>
            <p:spPr bwMode="auto">
              <a:xfrm>
                <a:off x="2119313" y="3875088"/>
                <a:ext cx="84138" cy="76200"/>
              </a:xfrm>
              <a:custGeom>
                <a:avLst/>
                <a:gdLst>
                  <a:gd name="T0" fmla="*/ 0 w 105"/>
                  <a:gd name="T1" fmla="*/ 5 h 96"/>
                  <a:gd name="T2" fmla="*/ 14 w 105"/>
                  <a:gd name="T3" fmla="*/ 22 h 96"/>
                  <a:gd name="T4" fmla="*/ 19 w 105"/>
                  <a:gd name="T5" fmla="*/ 41 h 96"/>
                  <a:gd name="T6" fmla="*/ 20 w 105"/>
                  <a:gd name="T7" fmla="*/ 57 h 96"/>
                  <a:gd name="T8" fmla="*/ 20 w 105"/>
                  <a:gd name="T9" fmla="*/ 62 h 96"/>
                  <a:gd name="T10" fmla="*/ 43 w 105"/>
                  <a:gd name="T11" fmla="*/ 96 h 96"/>
                  <a:gd name="T12" fmla="*/ 63 w 105"/>
                  <a:gd name="T13" fmla="*/ 72 h 96"/>
                  <a:gd name="T14" fmla="*/ 63 w 105"/>
                  <a:gd name="T15" fmla="*/ 24 h 96"/>
                  <a:gd name="T16" fmla="*/ 105 w 105"/>
                  <a:gd name="T17" fmla="*/ 5 h 96"/>
                  <a:gd name="T18" fmla="*/ 63 w 105"/>
                  <a:gd name="T19" fmla="*/ 0 h 96"/>
                  <a:gd name="T20" fmla="*/ 0 w 105"/>
                  <a:gd name="T21" fmla="*/ 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5" h="96">
                    <a:moveTo>
                      <a:pt x="0" y="5"/>
                    </a:moveTo>
                    <a:lnTo>
                      <a:pt x="14" y="22"/>
                    </a:lnTo>
                    <a:lnTo>
                      <a:pt x="19" y="41"/>
                    </a:lnTo>
                    <a:lnTo>
                      <a:pt x="20" y="57"/>
                    </a:lnTo>
                    <a:lnTo>
                      <a:pt x="20" y="62"/>
                    </a:lnTo>
                    <a:lnTo>
                      <a:pt x="43" y="96"/>
                    </a:lnTo>
                    <a:lnTo>
                      <a:pt x="63" y="72"/>
                    </a:lnTo>
                    <a:lnTo>
                      <a:pt x="63" y="24"/>
                    </a:lnTo>
                    <a:lnTo>
                      <a:pt x="105" y="5"/>
                    </a:lnTo>
                    <a:lnTo>
                      <a:pt x="63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F26856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" name="Forme libre 27"/>
              <p:cNvSpPr>
                <a:spLocks/>
              </p:cNvSpPr>
              <p:nvPr/>
            </p:nvSpPr>
            <p:spPr bwMode="auto">
              <a:xfrm>
                <a:off x="1884363" y="3865563"/>
                <a:ext cx="68263" cy="57150"/>
              </a:xfrm>
              <a:custGeom>
                <a:avLst/>
                <a:gdLst>
                  <a:gd name="T0" fmla="*/ 8 w 86"/>
                  <a:gd name="T1" fmla="*/ 32 h 71"/>
                  <a:gd name="T2" fmla="*/ 22 w 86"/>
                  <a:gd name="T3" fmla="*/ 18 h 71"/>
                  <a:gd name="T4" fmla="*/ 31 w 86"/>
                  <a:gd name="T5" fmla="*/ 4 h 71"/>
                  <a:gd name="T6" fmla="*/ 50 w 86"/>
                  <a:gd name="T7" fmla="*/ 2 h 71"/>
                  <a:gd name="T8" fmla="*/ 64 w 86"/>
                  <a:gd name="T9" fmla="*/ 5 h 71"/>
                  <a:gd name="T10" fmla="*/ 75 w 86"/>
                  <a:gd name="T11" fmla="*/ 0 h 71"/>
                  <a:gd name="T12" fmla="*/ 86 w 86"/>
                  <a:gd name="T13" fmla="*/ 5 h 71"/>
                  <a:gd name="T14" fmla="*/ 75 w 86"/>
                  <a:gd name="T15" fmla="*/ 18 h 71"/>
                  <a:gd name="T16" fmla="*/ 66 w 86"/>
                  <a:gd name="T17" fmla="*/ 30 h 71"/>
                  <a:gd name="T18" fmla="*/ 66 w 86"/>
                  <a:gd name="T19" fmla="*/ 53 h 71"/>
                  <a:gd name="T20" fmla="*/ 44 w 86"/>
                  <a:gd name="T21" fmla="*/ 49 h 71"/>
                  <a:gd name="T22" fmla="*/ 26 w 86"/>
                  <a:gd name="T23" fmla="*/ 58 h 71"/>
                  <a:gd name="T24" fmla="*/ 6 w 86"/>
                  <a:gd name="T25" fmla="*/ 71 h 71"/>
                  <a:gd name="T26" fmla="*/ 0 w 86"/>
                  <a:gd name="T27" fmla="*/ 53 h 71"/>
                  <a:gd name="T28" fmla="*/ 8 w 86"/>
                  <a:gd name="T29" fmla="*/ 3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6" h="71">
                    <a:moveTo>
                      <a:pt x="8" y="32"/>
                    </a:moveTo>
                    <a:lnTo>
                      <a:pt x="22" y="18"/>
                    </a:lnTo>
                    <a:lnTo>
                      <a:pt x="31" y="4"/>
                    </a:lnTo>
                    <a:lnTo>
                      <a:pt x="50" y="2"/>
                    </a:lnTo>
                    <a:lnTo>
                      <a:pt x="64" y="5"/>
                    </a:lnTo>
                    <a:lnTo>
                      <a:pt x="75" y="0"/>
                    </a:lnTo>
                    <a:lnTo>
                      <a:pt x="86" y="5"/>
                    </a:lnTo>
                    <a:lnTo>
                      <a:pt x="75" y="18"/>
                    </a:lnTo>
                    <a:lnTo>
                      <a:pt x="66" y="30"/>
                    </a:lnTo>
                    <a:lnTo>
                      <a:pt x="66" y="53"/>
                    </a:lnTo>
                    <a:lnTo>
                      <a:pt x="44" y="49"/>
                    </a:lnTo>
                    <a:lnTo>
                      <a:pt x="26" y="58"/>
                    </a:lnTo>
                    <a:lnTo>
                      <a:pt x="6" y="71"/>
                    </a:lnTo>
                    <a:lnTo>
                      <a:pt x="0" y="53"/>
                    </a:lnTo>
                    <a:lnTo>
                      <a:pt x="8" y="32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B7512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" name="Forme libre 28"/>
              <p:cNvSpPr>
                <a:spLocks/>
              </p:cNvSpPr>
              <p:nvPr/>
            </p:nvSpPr>
            <p:spPr bwMode="auto">
              <a:xfrm>
                <a:off x="1951038" y="3952876"/>
                <a:ext cx="47625" cy="90488"/>
              </a:xfrm>
              <a:custGeom>
                <a:avLst/>
                <a:gdLst>
                  <a:gd name="T0" fmla="*/ 8 w 60"/>
                  <a:gd name="T1" fmla="*/ 0 h 113"/>
                  <a:gd name="T2" fmla="*/ 29 w 60"/>
                  <a:gd name="T3" fmla="*/ 24 h 113"/>
                  <a:gd name="T4" fmla="*/ 51 w 60"/>
                  <a:gd name="T5" fmla="*/ 48 h 113"/>
                  <a:gd name="T6" fmla="*/ 60 w 60"/>
                  <a:gd name="T7" fmla="*/ 76 h 113"/>
                  <a:gd name="T8" fmla="*/ 54 w 60"/>
                  <a:gd name="T9" fmla="*/ 92 h 113"/>
                  <a:gd name="T10" fmla="*/ 52 w 60"/>
                  <a:gd name="T11" fmla="*/ 113 h 113"/>
                  <a:gd name="T12" fmla="*/ 35 w 60"/>
                  <a:gd name="T13" fmla="*/ 92 h 113"/>
                  <a:gd name="T14" fmla="*/ 27 w 60"/>
                  <a:gd name="T15" fmla="*/ 65 h 113"/>
                  <a:gd name="T16" fmla="*/ 14 w 60"/>
                  <a:gd name="T17" fmla="*/ 25 h 113"/>
                  <a:gd name="T18" fmla="*/ 0 w 60"/>
                  <a:gd name="T19" fmla="*/ 9 h 113"/>
                  <a:gd name="T20" fmla="*/ 8 w 60"/>
                  <a:gd name="T2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113">
                    <a:moveTo>
                      <a:pt x="8" y="0"/>
                    </a:moveTo>
                    <a:lnTo>
                      <a:pt x="29" y="24"/>
                    </a:lnTo>
                    <a:lnTo>
                      <a:pt x="51" y="48"/>
                    </a:lnTo>
                    <a:lnTo>
                      <a:pt x="60" y="76"/>
                    </a:lnTo>
                    <a:lnTo>
                      <a:pt x="54" y="92"/>
                    </a:lnTo>
                    <a:lnTo>
                      <a:pt x="52" y="113"/>
                    </a:lnTo>
                    <a:lnTo>
                      <a:pt x="35" y="92"/>
                    </a:lnTo>
                    <a:lnTo>
                      <a:pt x="27" y="65"/>
                    </a:lnTo>
                    <a:lnTo>
                      <a:pt x="14" y="25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B7512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" name="Forme libre 29"/>
              <p:cNvSpPr>
                <a:spLocks/>
              </p:cNvSpPr>
              <p:nvPr/>
            </p:nvSpPr>
            <p:spPr bwMode="auto">
              <a:xfrm>
                <a:off x="2082800" y="3575051"/>
                <a:ext cx="241300" cy="219075"/>
              </a:xfrm>
              <a:custGeom>
                <a:avLst/>
                <a:gdLst>
                  <a:gd name="T0" fmla="*/ 304 w 304"/>
                  <a:gd name="T1" fmla="*/ 0 h 276"/>
                  <a:gd name="T2" fmla="*/ 279 w 304"/>
                  <a:gd name="T3" fmla="*/ 7 h 276"/>
                  <a:gd name="T4" fmla="*/ 256 w 304"/>
                  <a:gd name="T5" fmla="*/ 15 h 276"/>
                  <a:gd name="T6" fmla="*/ 234 w 304"/>
                  <a:gd name="T7" fmla="*/ 24 h 276"/>
                  <a:gd name="T8" fmla="*/ 215 w 304"/>
                  <a:gd name="T9" fmla="*/ 33 h 276"/>
                  <a:gd name="T10" fmla="*/ 195 w 304"/>
                  <a:gd name="T11" fmla="*/ 43 h 276"/>
                  <a:gd name="T12" fmla="*/ 177 w 304"/>
                  <a:gd name="T13" fmla="*/ 53 h 276"/>
                  <a:gd name="T14" fmla="*/ 159 w 304"/>
                  <a:gd name="T15" fmla="*/ 64 h 276"/>
                  <a:gd name="T16" fmla="*/ 142 w 304"/>
                  <a:gd name="T17" fmla="*/ 75 h 276"/>
                  <a:gd name="T18" fmla="*/ 125 w 304"/>
                  <a:gd name="T19" fmla="*/ 87 h 276"/>
                  <a:gd name="T20" fmla="*/ 109 w 304"/>
                  <a:gd name="T21" fmla="*/ 99 h 276"/>
                  <a:gd name="T22" fmla="*/ 91 w 304"/>
                  <a:gd name="T23" fmla="*/ 112 h 276"/>
                  <a:gd name="T24" fmla="*/ 74 w 304"/>
                  <a:gd name="T25" fmla="*/ 126 h 276"/>
                  <a:gd name="T26" fmla="*/ 57 w 304"/>
                  <a:gd name="T27" fmla="*/ 141 h 276"/>
                  <a:gd name="T28" fmla="*/ 38 w 304"/>
                  <a:gd name="T29" fmla="*/ 156 h 276"/>
                  <a:gd name="T30" fmla="*/ 20 w 304"/>
                  <a:gd name="T31" fmla="*/ 172 h 276"/>
                  <a:gd name="T32" fmla="*/ 0 w 304"/>
                  <a:gd name="T33" fmla="*/ 188 h 276"/>
                  <a:gd name="T34" fmla="*/ 60 w 304"/>
                  <a:gd name="T35" fmla="*/ 231 h 276"/>
                  <a:gd name="T36" fmla="*/ 141 w 304"/>
                  <a:gd name="T37" fmla="*/ 276 h 276"/>
                  <a:gd name="T38" fmla="*/ 171 w 304"/>
                  <a:gd name="T39" fmla="*/ 222 h 276"/>
                  <a:gd name="T40" fmla="*/ 186 w 304"/>
                  <a:gd name="T41" fmla="*/ 189 h 276"/>
                  <a:gd name="T42" fmla="*/ 202 w 304"/>
                  <a:gd name="T43" fmla="*/ 160 h 276"/>
                  <a:gd name="T44" fmla="*/ 217 w 304"/>
                  <a:gd name="T45" fmla="*/ 133 h 276"/>
                  <a:gd name="T46" fmla="*/ 233 w 304"/>
                  <a:gd name="T47" fmla="*/ 106 h 276"/>
                  <a:gd name="T48" fmla="*/ 249 w 304"/>
                  <a:gd name="T49" fmla="*/ 81 h 276"/>
                  <a:gd name="T50" fmla="*/ 267 w 304"/>
                  <a:gd name="T51" fmla="*/ 56 h 276"/>
                  <a:gd name="T52" fmla="*/ 284 w 304"/>
                  <a:gd name="T53" fmla="*/ 29 h 276"/>
                  <a:gd name="T54" fmla="*/ 304 w 304"/>
                  <a:gd name="T55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04" h="276">
                    <a:moveTo>
                      <a:pt x="304" y="0"/>
                    </a:moveTo>
                    <a:lnTo>
                      <a:pt x="279" y="7"/>
                    </a:lnTo>
                    <a:lnTo>
                      <a:pt x="256" y="15"/>
                    </a:lnTo>
                    <a:lnTo>
                      <a:pt x="234" y="24"/>
                    </a:lnTo>
                    <a:lnTo>
                      <a:pt x="215" y="33"/>
                    </a:lnTo>
                    <a:lnTo>
                      <a:pt x="195" y="43"/>
                    </a:lnTo>
                    <a:lnTo>
                      <a:pt x="177" y="53"/>
                    </a:lnTo>
                    <a:lnTo>
                      <a:pt x="159" y="64"/>
                    </a:lnTo>
                    <a:lnTo>
                      <a:pt x="142" y="75"/>
                    </a:lnTo>
                    <a:lnTo>
                      <a:pt x="125" y="87"/>
                    </a:lnTo>
                    <a:lnTo>
                      <a:pt x="109" y="99"/>
                    </a:lnTo>
                    <a:lnTo>
                      <a:pt x="91" y="112"/>
                    </a:lnTo>
                    <a:lnTo>
                      <a:pt x="74" y="126"/>
                    </a:lnTo>
                    <a:lnTo>
                      <a:pt x="57" y="141"/>
                    </a:lnTo>
                    <a:lnTo>
                      <a:pt x="38" y="156"/>
                    </a:lnTo>
                    <a:lnTo>
                      <a:pt x="20" y="172"/>
                    </a:lnTo>
                    <a:lnTo>
                      <a:pt x="0" y="188"/>
                    </a:lnTo>
                    <a:lnTo>
                      <a:pt x="60" y="231"/>
                    </a:lnTo>
                    <a:lnTo>
                      <a:pt x="141" y="276"/>
                    </a:lnTo>
                    <a:lnTo>
                      <a:pt x="171" y="222"/>
                    </a:lnTo>
                    <a:lnTo>
                      <a:pt x="186" y="189"/>
                    </a:lnTo>
                    <a:lnTo>
                      <a:pt x="202" y="160"/>
                    </a:lnTo>
                    <a:lnTo>
                      <a:pt x="217" y="133"/>
                    </a:lnTo>
                    <a:lnTo>
                      <a:pt x="233" y="106"/>
                    </a:lnTo>
                    <a:lnTo>
                      <a:pt x="249" y="81"/>
                    </a:lnTo>
                    <a:lnTo>
                      <a:pt x="267" y="56"/>
                    </a:lnTo>
                    <a:lnTo>
                      <a:pt x="284" y="29"/>
                    </a:lnTo>
                    <a:lnTo>
                      <a:pt x="304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FFBA66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" name="Forme libre 30"/>
              <p:cNvSpPr>
                <a:spLocks/>
              </p:cNvSpPr>
              <p:nvPr/>
            </p:nvSpPr>
            <p:spPr bwMode="auto">
              <a:xfrm>
                <a:off x="2505075" y="3960813"/>
                <a:ext cx="103188" cy="552450"/>
              </a:xfrm>
              <a:custGeom>
                <a:avLst/>
                <a:gdLst>
                  <a:gd name="T0" fmla="*/ 38 w 129"/>
                  <a:gd name="T1" fmla="*/ 43 h 696"/>
                  <a:gd name="T2" fmla="*/ 0 w 129"/>
                  <a:gd name="T3" fmla="*/ 658 h 696"/>
                  <a:gd name="T4" fmla="*/ 6 w 129"/>
                  <a:gd name="T5" fmla="*/ 664 h 696"/>
                  <a:gd name="T6" fmla="*/ 54 w 129"/>
                  <a:gd name="T7" fmla="*/ 69 h 696"/>
                  <a:gd name="T8" fmla="*/ 117 w 129"/>
                  <a:gd name="T9" fmla="*/ 696 h 696"/>
                  <a:gd name="T10" fmla="*/ 129 w 129"/>
                  <a:gd name="T11" fmla="*/ 696 h 696"/>
                  <a:gd name="T12" fmla="*/ 75 w 129"/>
                  <a:gd name="T13" fmla="*/ 65 h 696"/>
                  <a:gd name="T14" fmla="*/ 75 w 129"/>
                  <a:gd name="T15" fmla="*/ 22 h 696"/>
                  <a:gd name="T16" fmla="*/ 43 w 129"/>
                  <a:gd name="T17" fmla="*/ 0 h 696"/>
                  <a:gd name="T18" fmla="*/ 38 w 129"/>
                  <a:gd name="T19" fmla="*/ 43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696">
                    <a:moveTo>
                      <a:pt x="38" y="43"/>
                    </a:moveTo>
                    <a:lnTo>
                      <a:pt x="0" y="658"/>
                    </a:lnTo>
                    <a:lnTo>
                      <a:pt x="6" y="664"/>
                    </a:lnTo>
                    <a:lnTo>
                      <a:pt x="54" y="69"/>
                    </a:lnTo>
                    <a:lnTo>
                      <a:pt x="117" y="696"/>
                    </a:lnTo>
                    <a:lnTo>
                      <a:pt x="129" y="696"/>
                    </a:lnTo>
                    <a:lnTo>
                      <a:pt x="75" y="65"/>
                    </a:lnTo>
                    <a:lnTo>
                      <a:pt x="75" y="22"/>
                    </a:lnTo>
                    <a:lnTo>
                      <a:pt x="43" y="0"/>
                    </a:lnTo>
                    <a:lnTo>
                      <a:pt x="38" y="43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AA590A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" name="Forme libre 31"/>
              <p:cNvSpPr>
                <a:spLocks/>
              </p:cNvSpPr>
              <p:nvPr/>
            </p:nvSpPr>
            <p:spPr bwMode="auto">
              <a:xfrm>
                <a:off x="1828800" y="3946526"/>
                <a:ext cx="130175" cy="514350"/>
              </a:xfrm>
              <a:custGeom>
                <a:avLst/>
                <a:gdLst>
                  <a:gd name="T0" fmla="*/ 86 w 165"/>
                  <a:gd name="T1" fmla="*/ 0 h 648"/>
                  <a:gd name="T2" fmla="*/ 0 w 165"/>
                  <a:gd name="T3" fmla="*/ 578 h 648"/>
                  <a:gd name="T4" fmla="*/ 16 w 165"/>
                  <a:gd name="T5" fmla="*/ 578 h 648"/>
                  <a:gd name="T6" fmla="*/ 100 w 165"/>
                  <a:gd name="T7" fmla="*/ 38 h 648"/>
                  <a:gd name="T8" fmla="*/ 147 w 165"/>
                  <a:gd name="T9" fmla="*/ 648 h 648"/>
                  <a:gd name="T10" fmla="*/ 165 w 165"/>
                  <a:gd name="T11" fmla="*/ 643 h 648"/>
                  <a:gd name="T12" fmla="*/ 121 w 165"/>
                  <a:gd name="T13" fmla="*/ 54 h 648"/>
                  <a:gd name="T14" fmla="*/ 86 w 165"/>
                  <a:gd name="T15" fmla="*/ 0 h 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5" h="648">
                    <a:moveTo>
                      <a:pt x="86" y="0"/>
                    </a:moveTo>
                    <a:lnTo>
                      <a:pt x="0" y="578"/>
                    </a:lnTo>
                    <a:lnTo>
                      <a:pt x="16" y="578"/>
                    </a:lnTo>
                    <a:lnTo>
                      <a:pt x="100" y="38"/>
                    </a:lnTo>
                    <a:lnTo>
                      <a:pt x="147" y="648"/>
                    </a:lnTo>
                    <a:lnTo>
                      <a:pt x="165" y="643"/>
                    </a:lnTo>
                    <a:lnTo>
                      <a:pt x="121" y="54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AA590A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" name="Forme libre 32"/>
              <p:cNvSpPr>
                <a:spLocks/>
              </p:cNvSpPr>
              <p:nvPr/>
            </p:nvSpPr>
            <p:spPr bwMode="auto">
              <a:xfrm>
                <a:off x="2522538" y="5113338"/>
                <a:ext cx="428625" cy="173038"/>
              </a:xfrm>
              <a:custGeom>
                <a:avLst/>
                <a:gdLst>
                  <a:gd name="T0" fmla="*/ 0 w 538"/>
                  <a:gd name="T1" fmla="*/ 10 h 218"/>
                  <a:gd name="T2" fmla="*/ 26 w 538"/>
                  <a:gd name="T3" fmla="*/ 8 h 218"/>
                  <a:gd name="T4" fmla="*/ 53 w 538"/>
                  <a:gd name="T5" fmla="*/ 6 h 218"/>
                  <a:gd name="T6" fmla="*/ 77 w 538"/>
                  <a:gd name="T7" fmla="*/ 4 h 218"/>
                  <a:gd name="T8" fmla="*/ 101 w 538"/>
                  <a:gd name="T9" fmla="*/ 1 h 218"/>
                  <a:gd name="T10" fmla="*/ 124 w 538"/>
                  <a:gd name="T11" fmla="*/ 0 h 218"/>
                  <a:gd name="T12" fmla="*/ 147 w 538"/>
                  <a:gd name="T13" fmla="*/ 0 h 218"/>
                  <a:gd name="T14" fmla="*/ 169 w 538"/>
                  <a:gd name="T15" fmla="*/ 0 h 218"/>
                  <a:gd name="T16" fmla="*/ 191 w 538"/>
                  <a:gd name="T17" fmla="*/ 0 h 218"/>
                  <a:gd name="T18" fmla="*/ 213 w 538"/>
                  <a:gd name="T19" fmla="*/ 1 h 218"/>
                  <a:gd name="T20" fmla="*/ 235 w 538"/>
                  <a:gd name="T21" fmla="*/ 4 h 218"/>
                  <a:gd name="T22" fmla="*/ 257 w 538"/>
                  <a:gd name="T23" fmla="*/ 7 h 218"/>
                  <a:gd name="T24" fmla="*/ 280 w 538"/>
                  <a:gd name="T25" fmla="*/ 12 h 218"/>
                  <a:gd name="T26" fmla="*/ 303 w 538"/>
                  <a:gd name="T27" fmla="*/ 17 h 218"/>
                  <a:gd name="T28" fmla="*/ 326 w 538"/>
                  <a:gd name="T29" fmla="*/ 24 h 218"/>
                  <a:gd name="T30" fmla="*/ 351 w 538"/>
                  <a:gd name="T31" fmla="*/ 32 h 218"/>
                  <a:gd name="T32" fmla="*/ 377 w 538"/>
                  <a:gd name="T33" fmla="*/ 43 h 218"/>
                  <a:gd name="T34" fmla="*/ 416 w 538"/>
                  <a:gd name="T35" fmla="*/ 47 h 218"/>
                  <a:gd name="T36" fmla="*/ 450 w 538"/>
                  <a:gd name="T37" fmla="*/ 53 h 218"/>
                  <a:gd name="T38" fmla="*/ 478 w 538"/>
                  <a:gd name="T39" fmla="*/ 60 h 218"/>
                  <a:gd name="T40" fmla="*/ 501 w 538"/>
                  <a:gd name="T41" fmla="*/ 69 h 218"/>
                  <a:gd name="T42" fmla="*/ 518 w 538"/>
                  <a:gd name="T43" fmla="*/ 80 h 218"/>
                  <a:gd name="T44" fmla="*/ 530 w 538"/>
                  <a:gd name="T45" fmla="*/ 90 h 218"/>
                  <a:gd name="T46" fmla="*/ 537 w 538"/>
                  <a:gd name="T47" fmla="*/ 101 h 218"/>
                  <a:gd name="T48" fmla="*/ 538 w 538"/>
                  <a:gd name="T49" fmla="*/ 113 h 218"/>
                  <a:gd name="T50" fmla="*/ 533 w 538"/>
                  <a:gd name="T51" fmla="*/ 124 h 218"/>
                  <a:gd name="T52" fmla="*/ 525 w 538"/>
                  <a:gd name="T53" fmla="*/ 136 h 218"/>
                  <a:gd name="T54" fmla="*/ 510 w 538"/>
                  <a:gd name="T55" fmla="*/ 146 h 218"/>
                  <a:gd name="T56" fmla="*/ 492 w 538"/>
                  <a:gd name="T57" fmla="*/ 157 h 218"/>
                  <a:gd name="T58" fmla="*/ 468 w 538"/>
                  <a:gd name="T59" fmla="*/ 166 h 218"/>
                  <a:gd name="T60" fmla="*/ 439 w 538"/>
                  <a:gd name="T61" fmla="*/ 174 h 218"/>
                  <a:gd name="T62" fmla="*/ 404 w 538"/>
                  <a:gd name="T63" fmla="*/ 180 h 218"/>
                  <a:gd name="T64" fmla="*/ 366 w 538"/>
                  <a:gd name="T65" fmla="*/ 184 h 218"/>
                  <a:gd name="T66" fmla="*/ 317 w 538"/>
                  <a:gd name="T67" fmla="*/ 189 h 218"/>
                  <a:gd name="T68" fmla="*/ 280 w 538"/>
                  <a:gd name="T69" fmla="*/ 218 h 218"/>
                  <a:gd name="T70" fmla="*/ 10 w 538"/>
                  <a:gd name="T71" fmla="*/ 152 h 218"/>
                  <a:gd name="T72" fmla="*/ 0 w 538"/>
                  <a:gd name="T73" fmla="*/ 1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8" h="218">
                    <a:moveTo>
                      <a:pt x="0" y="10"/>
                    </a:moveTo>
                    <a:lnTo>
                      <a:pt x="26" y="8"/>
                    </a:lnTo>
                    <a:lnTo>
                      <a:pt x="53" y="6"/>
                    </a:lnTo>
                    <a:lnTo>
                      <a:pt x="77" y="4"/>
                    </a:lnTo>
                    <a:lnTo>
                      <a:pt x="101" y="1"/>
                    </a:lnTo>
                    <a:lnTo>
                      <a:pt x="124" y="0"/>
                    </a:lnTo>
                    <a:lnTo>
                      <a:pt x="147" y="0"/>
                    </a:lnTo>
                    <a:lnTo>
                      <a:pt x="169" y="0"/>
                    </a:lnTo>
                    <a:lnTo>
                      <a:pt x="191" y="0"/>
                    </a:lnTo>
                    <a:lnTo>
                      <a:pt x="213" y="1"/>
                    </a:lnTo>
                    <a:lnTo>
                      <a:pt x="235" y="4"/>
                    </a:lnTo>
                    <a:lnTo>
                      <a:pt x="257" y="7"/>
                    </a:lnTo>
                    <a:lnTo>
                      <a:pt x="280" y="12"/>
                    </a:lnTo>
                    <a:lnTo>
                      <a:pt x="303" y="17"/>
                    </a:lnTo>
                    <a:lnTo>
                      <a:pt x="326" y="24"/>
                    </a:lnTo>
                    <a:lnTo>
                      <a:pt x="351" y="32"/>
                    </a:lnTo>
                    <a:lnTo>
                      <a:pt x="377" y="43"/>
                    </a:lnTo>
                    <a:lnTo>
                      <a:pt x="416" y="47"/>
                    </a:lnTo>
                    <a:lnTo>
                      <a:pt x="450" y="53"/>
                    </a:lnTo>
                    <a:lnTo>
                      <a:pt x="478" y="60"/>
                    </a:lnTo>
                    <a:lnTo>
                      <a:pt x="501" y="69"/>
                    </a:lnTo>
                    <a:lnTo>
                      <a:pt x="518" y="80"/>
                    </a:lnTo>
                    <a:lnTo>
                      <a:pt x="530" y="90"/>
                    </a:lnTo>
                    <a:lnTo>
                      <a:pt x="537" y="101"/>
                    </a:lnTo>
                    <a:lnTo>
                      <a:pt x="538" y="113"/>
                    </a:lnTo>
                    <a:lnTo>
                      <a:pt x="533" y="124"/>
                    </a:lnTo>
                    <a:lnTo>
                      <a:pt x="525" y="136"/>
                    </a:lnTo>
                    <a:lnTo>
                      <a:pt x="510" y="146"/>
                    </a:lnTo>
                    <a:lnTo>
                      <a:pt x="492" y="157"/>
                    </a:lnTo>
                    <a:lnTo>
                      <a:pt x="468" y="166"/>
                    </a:lnTo>
                    <a:lnTo>
                      <a:pt x="439" y="174"/>
                    </a:lnTo>
                    <a:lnTo>
                      <a:pt x="404" y="180"/>
                    </a:lnTo>
                    <a:lnTo>
                      <a:pt x="366" y="184"/>
                    </a:lnTo>
                    <a:lnTo>
                      <a:pt x="317" y="189"/>
                    </a:lnTo>
                    <a:lnTo>
                      <a:pt x="280" y="218"/>
                    </a:lnTo>
                    <a:lnTo>
                      <a:pt x="10" y="152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004756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pic>
          <p:nvPicPr>
            <p:cNvPr id="4" name="Image 2" descr="C:\Users\Seven 2010\AppData\Local\Microsoft\Windows\Temporary Internet Files\Content.IE5\0PUIUM57\MC900193814[1]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6678" y="67920"/>
              <a:ext cx="2583356" cy="19216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82232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Patan</a:t>
            </a:r>
          </a:p>
          <a:p>
            <a:r>
              <a:rPr lang="fr-FR" dirty="0" smtClean="0"/>
              <a:t>Katmandou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5461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E5B6F" mc:Ignorable=""/>
      </a:dk2>
      <a:lt2>
        <a:srgbClr xmlns:mc="http://schemas.openxmlformats.org/markup-compatibility/2006" xmlns:a14="http://schemas.microsoft.com/office/drawing/2010/main" val="D6ECFF" mc:Ignorable=""/>
      </a:lt2>
      <a:accent1>
        <a:srgbClr xmlns:mc="http://schemas.openxmlformats.org/markup-compatibility/2006" xmlns:a14="http://schemas.microsoft.com/office/drawing/2010/main" val="7FD13B" mc:Ignorable=""/>
      </a:accent1>
      <a:accent2>
        <a:srgbClr xmlns:mc="http://schemas.openxmlformats.org/markup-compatibility/2006" xmlns:a14="http://schemas.microsoft.com/office/drawing/2010/main" val="EA157A" mc:Ignorable=""/>
      </a:accent2>
      <a:accent3>
        <a:srgbClr xmlns:mc="http://schemas.openxmlformats.org/markup-compatibility/2006" xmlns:a14="http://schemas.microsoft.com/office/drawing/2010/main" val="FEB80A" mc:Ignorable=""/>
      </a:accent3>
      <a:accent4>
        <a:srgbClr xmlns:mc="http://schemas.openxmlformats.org/markup-compatibility/2006" xmlns:a14="http://schemas.microsoft.com/office/drawing/2010/main" val="00ADDC" mc:Ignorable=""/>
      </a:accent4>
      <a:accent5>
        <a:srgbClr xmlns:mc="http://schemas.openxmlformats.org/markup-compatibility/2006" xmlns:a14="http://schemas.microsoft.com/office/drawing/2010/main" val="738AC8" mc:Ignorable=""/>
      </a:accent5>
      <a:accent6>
        <a:srgbClr xmlns:mc="http://schemas.openxmlformats.org/markup-compatibility/2006" xmlns:a14="http://schemas.microsoft.com/office/drawing/2010/main" val="1AB39F" mc:Ignorable=""/>
      </a:accent6>
      <a:hlink>
        <a:srgbClr xmlns:mc="http://schemas.openxmlformats.org/markup-compatibility/2006" xmlns:a14="http://schemas.microsoft.com/office/drawing/2010/main" val="EB8803" mc:Ignorable=""/>
      </a:hlink>
      <a:folHlink>
        <a:srgbClr xmlns:mc="http://schemas.openxmlformats.org/markup-compatibility/2006" xmlns:a14="http://schemas.microsoft.com/office/drawing/2010/main" val="5F7791" mc:Ignorable="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367</TotalTime>
  <Words>48</Words>
  <Application>Microsoft Office PowerPoint</Application>
  <PresentationFormat>Affichage à l'écran (4:3)</PresentationFormat>
  <Paragraphs>194</Paragraphs>
  <Slides>6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Métro</vt:lpstr>
      <vt:lpstr>Voyages</vt:lpstr>
      <vt:lpstr>Itinéraire </vt:lpstr>
      <vt:lpstr>Jordanie</vt:lpstr>
      <vt:lpstr>Inde</vt:lpstr>
      <vt:lpstr>Laos</vt:lpstr>
      <vt:lpstr>Népal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Seven 2010</dc:creator>
  <cp:lastModifiedBy>Seven 2010</cp:lastModifiedBy>
  <cp:revision>23</cp:revision>
  <dcterms:created xsi:type="dcterms:W3CDTF">2010-08-05T16:19:39Z</dcterms:created>
  <dcterms:modified xsi:type="dcterms:W3CDTF">2010-08-11T16:12:33Z</dcterms:modified>
</cp:coreProperties>
</file>