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0" r:id="rId4"/>
    <p:sldId id="261" r:id="rId5"/>
    <p:sldId id="265" r:id="rId6"/>
    <p:sldId id="258" r:id="rId7"/>
    <p:sldId id="270" r:id="rId8"/>
    <p:sldId id="269" r:id="rId9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54" autoAdjust="0"/>
    <p:restoredTop sz="94150" autoAdjust="0"/>
  </p:normalViewPr>
  <p:slideViewPr>
    <p:cSldViewPr>
      <p:cViewPr varScale="1">
        <p:scale>
          <a:sx n="58" d="100"/>
          <a:sy n="58" d="100"/>
        </p:scale>
        <p:origin x="-7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1884" y="-10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Hôtels</a:t>
            </a:r>
            <a:endParaRPr lang="fr-FR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DE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55</c:v>
                </c:pt>
                <c:pt idx="1">
                  <c:v>60</c:v>
                </c:pt>
                <c:pt idx="2">
                  <c:v>75</c:v>
                </c:pt>
                <c:pt idx="3">
                  <c:v>80</c:v>
                </c:pt>
                <c:pt idx="4">
                  <c:v>45</c:v>
                </c:pt>
                <c:pt idx="5">
                  <c:v>50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Feuil1!$C$2:$C$8</c:f>
              <c:numCache>
                <c:formatCode>General</c:formatCode>
                <c:ptCount val="7"/>
                <c:pt idx="0">
                  <c:v>75</c:v>
                </c:pt>
                <c:pt idx="1">
                  <c:v>95</c:v>
                </c:pt>
                <c:pt idx="2">
                  <c:v>125</c:v>
                </c:pt>
                <c:pt idx="3">
                  <c:v>120</c:v>
                </c:pt>
                <c:pt idx="4">
                  <c:v>70</c:v>
                </c:pt>
                <c:pt idx="5">
                  <c:v>95</c:v>
                </c:pt>
                <c:pt idx="6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15491968"/>
        <c:axId val="115493504"/>
      </c:barChart>
      <c:catAx>
        <c:axId val="115491968"/>
        <c:scaling>
          <c:orientation val="minMax"/>
        </c:scaling>
        <c:delete val="0"/>
        <c:axPos val="b"/>
        <c:majorTickMark val="none"/>
        <c:minorTickMark val="none"/>
        <c:tickLblPos val="nextTo"/>
        <c:crossAx val="115493504"/>
        <c:crosses val="autoZero"/>
        <c:auto val="1"/>
        <c:lblAlgn val="ctr"/>
        <c:lblOffset val="100"/>
        <c:noMultiLvlLbl val="0"/>
      </c:catAx>
      <c:valAx>
        <c:axId val="1154935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crossAx val="1154919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032772930410728E-2"/>
          <c:y val="9.6426010129015569E-2"/>
          <c:w val="0.83024455557920129"/>
          <c:h val="0.90122222222222226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Frais de voyage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Vol</c:v>
                </c:pt>
                <c:pt idx="1">
                  <c:v>Hotel</c:v>
                </c:pt>
                <c:pt idx="2">
                  <c:v>Restaurant</c:v>
                </c:pt>
                <c:pt idx="3">
                  <c:v>Divers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695</c:v>
                </c:pt>
                <c:pt idx="1">
                  <c:v>750</c:v>
                </c:pt>
                <c:pt idx="2">
                  <c:v>250</c:v>
                </c:pt>
                <c:pt idx="3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038217351209467"/>
          <c:y val="0.59943388888888893"/>
          <c:w val="0.25385206072213945"/>
          <c:h val="0.24690222222222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/>
              <a:t>Organisation du voyage</a:t>
            </a:r>
            <a:endParaRPr lang="fr-FR" sz="18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/>
              <a:t>Aout 2010</a:t>
            </a:r>
            <a:endParaRPr lang="fr-FR" sz="180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A892A-1829-4158-B635-A7BD5DF73DCB}" type="slidenum">
              <a:rPr lang="fr-FR" sz="1800" smtClean="0"/>
              <a:t>‹N°›</a:t>
            </a:fld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13604743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/>
            </a:lvl1pPr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/>
            </a:lvl1pPr>
          </a:lstStyle>
          <a:p>
            <a:fld id="{68686CFD-D0BD-44C6-845B-A22137F2D5B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3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187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val="262626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341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872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prix </a:t>
            </a:r>
            <a:r>
              <a:rPr lang="fr-FR" smtClean="0"/>
              <a:t>s’entendent Aller</a:t>
            </a:r>
            <a:r>
              <a:rPr lang="fr-FR" baseline="0" smtClean="0"/>
              <a:t>/Retour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43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7" y="680477"/>
            <a:ext cx="45721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3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7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1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1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5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2" y="274638"/>
            <a:ext cx="1981200" cy="5851526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1" y="274638"/>
            <a:ext cx="5867401" cy="5851526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9552" y="6381328"/>
            <a:ext cx="1335360" cy="365126"/>
          </a:xfrm>
        </p:spPr>
        <p:txBody>
          <a:bodyPr/>
          <a:lstStyle>
            <a:lvl1pPr>
              <a:defRPr sz="1800"/>
            </a:lvl1pPr>
            <a:extLst/>
          </a:lstStyle>
          <a:p>
            <a:r>
              <a:rPr lang="fr-FR" dirty="0" smtClean="0"/>
              <a:t>Aout 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3437" y="116632"/>
            <a:ext cx="3057129" cy="365126"/>
          </a:xfrm>
        </p:spPr>
        <p:txBody>
          <a:bodyPr/>
          <a:lstStyle>
            <a:lvl1pPr algn="ctr">
              <a:defRPr sz="2000"/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1" y="1073888"/>
            <a:ext cx="4322137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7" y="1"/>
            <a:ext cx="5514537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7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1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1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4" y="4246565"/>
            <a:ext cx="2090738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1" y="4267200"/>
            <a:ext cx="1600201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1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1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1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1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1" y="1351673"/>
            <a:ext cx="5718048" cy="977487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2" y="402265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9" y="680477"/>
            <a:ext cx="27433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10" y="680477"/>
            <a:ext cx="27433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5" y="1770501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" y="402267"/>
            <a:ext cx="8867081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6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3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8" y="1809750"/>
            <a:ext cx="4041774" cy="639763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2459037"/>
            <a:ext cx="4041774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1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6" y="680477"/>
            <a:ext cx="27433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3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3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1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3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09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1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273050"/>
            <a:ext cx="8229600" cy="1162051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1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1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8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6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2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1" y="441252"/>
            <a:ext cx="6858000" cy="701750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2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1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2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90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1" y="55498"/>
            <a:ext cx="2133600" cy="365126"/>
          </a:xfrm>
        </p:spPr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1" y="55498"/>
            <a:ext cx="5562601" cy="365126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2" y="55498"/>
            <a:ext cx="457200" cy="365126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5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7" y="680477"/>
            <a:ext cx="45721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3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5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7" y="680477"/>
            <a:ext cx="9145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1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1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1" y="6416676"/>
            <a:ext cx="2133600" cy="365126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1" y="6416676"/>
            <a:ext cx="5562601" cy="365126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2" y="6416676"/>
            <a:ext cx="457200" cy="365126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7" y="5280440"/>
            <a:ext cx="1060450" cy="1225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lnSpc>
          <a:spcPct val="100000"/>
        </a:lnSpc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sz="3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1pPr>
      <a:lvl2pPr marL="1260000" indent="-540000" algn="l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SzPct val="110000"/>
        <a:buFontTx/>
        <a:buBlip>
          <a:blip r:embed="rId14"/>
        </a:buBlip>
        <a:defRPr kumimoji="0" sz="26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1" y="4343400"/>
            <a:ext cx="4089647" cy="1029816"/>
          </a:xfrm>
        </p:spPr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5"/>
            <a:ext cx="2217440" cy="410344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8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 dir="vert"/>
      </p:transition>
    </mc:Choice>
    <mc:Fallback xmlns="">
      <p:transition xmlns:p14="http://schemas.microsoft.com/office/powerpoint/2010/main" spd="slow" advTm="500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1256" name="Groupe 1255"/>
          <p:cNvGrpSpPr/>
          <p:nvPr/>
        </p:nvGrpSpPr>
        <p:grpSpPr>
          <a:xfrm rot="-900000" flipH="1">
            <a:off x="5963966" y="321025"/>
            <a:ext cx="2220914" cy="2226471"/>
            <a:chOff x="5451475" y="36513"/>
            <a:chExt cx="3228976" cy="3119438"/>
          </a:xfrm>
        </p:grpSpPr>
        <p:sp>
          <p:nvSpPr>
            <p:cNvPr id="1056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val="C29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C5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val="00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val="A1D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val="E39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prism/>
      </p:transition>
    </mc:Choice>
    <mc:Fallback xmlns="">
      <p:transition xmlns:p14="http://schemas.microsoft.com/office/powerpoint/2010/main"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61287" y="384461"/>
            <a:ext cx="3600956" cy="2419519"/>
            <a:chOff x="2120734" y="3224212"/>
            <a:chExt cx="1812925" cy="1282700"/>
          </a:xfrm>
        </p:grpSpPr>
        <p:sp>
          <p:nvSpPr>
            <p:cNvPr id="5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Forme libre 38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Forme libre 40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4" name="Forme libre 73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Forme libre 86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Forme libre 108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Forme libre 146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Forme libre 151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Forme libre 159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  <p:pic>
        <p:nvPicPr>
          <p:cNvPr id="2050" name="Image 2" descr="C:\Users\Seven 2010\AppData\Local\Microsoft\Windows\Temporary Internet Files\Content.IE5\0PUIUM57\MP900432848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3" y="3429000"/>
            <a:ext cx="4633429" cy="310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" name="Espace réservé de la date 20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2049" name="Espace réservé du pied de page 20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51" name="Espace réservé du numéro de diapositive 20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ripple dir="ru"/>
      </p:transition>
    </mc:Choice>
    <mc:Fallback xmlns="">
      <p:transition xmlns:p14="http://schemas.microsoft.com/office/powerpoint/2010/main"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5" y="1844824"/>
            <a:ext cx="2952327" cy="2260979"/>
          </a:xfrm>
        </p:spPr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5122725" y="3429000"/>
            <a:ext cx="1408379" cy="2082824"/>
            <a:chOff x="1403350" y="2924945"/>
            <a:chExt cx="1753904" cy="2464618"/>
          </a:xfrm>
        </p:grpSpPr>
        <p:sp>
          <p:nvSpPr>
            <p:cNvPr id="7" name="Forme automatique 3"/>
            <p:cNvSpPr>
              <a:spLocks noChangeAspect="1" noChangeArrowheads="1" noTextEdit="1"/>
            </p:cNvSpPr>
            <p:nvPr/>
          </p:nvSpPr>
          <p:spPr bwMode="auto">
            <a:xfrm>
              <a:off x="1403350" y="3573463"/>
              <a:ext cx="1744663" cy="181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6"/>
            <p:cNvSpPr>
              <a:spLocks/>
            </p:cNvSpPr>
            <p:nvPr/>
          </p:nvSpPr>
          <p:spPr bwMode="auto">
            <a:xfrm>
              <a:off x="1503253" y="2924945"/>
              <a:ext cx="1654001" cy="2463032"/>
            </a:xfrm>
            <a:custGeom>
              <a:avLst/>
              <a:gdLst>
                <a:gd name="T0" fmla="*/ 1012 w 1378"/>
                <a:gd name="T1" fmla="*/ 54 h 1422"/>
                <a:gd name="T2" fmla="*/ 948 w 1378"/>
                <a:gd name="T3" fmla="*/ 62 h 1422"/>
                <a:gd name="T4" fmla="*/ 877 w 1378"/>
                <a:gd name="T5" fmla="*/ 70 h 1422"/>
                <a:gd name="T6" fmla="*/ 799 w 1378"/>
                <a:gd name="T7" fmla="*/ 76 h 1422"/>
                <a:gd name="T8" fmla="*/ 718 w 1378"/>
                <a:gd name="T9" fmla="*/ 83 h 1422"/>
                <a:gd name="T10" fmla="*/ 633 w 1378"/>
                <a:gd name="T11" fmla="*/ 91 h 1422"/>
                <a:gd name="T12" fmla="*/ 548 w 1378"/>
                <a:gd name="T13" fmla="*/ 99 h 1422"/>
                <a:gd name="T14" fmla="*/ 463 w 1378"/>
                <a:gd name="T15" fmla="*/ 109 h 1422"/>
                <a:gd name="T16" fmla="*/ 381 w 1378"/>
                <a:gd name="T17" fmla="*/ 122 h 1422"/>
                <a:gd name="T18" fmla="*/ 302 w 1378"/>
                <a:gd name="T19" fmla="*/ 137 h 1422"/>
                <a:gd name="T20" fmla="*/ 229 w 1378"/>
                <a:gd name="T21" fmla="*/ 156 h 1422"/>
                <a:gd name="T22" fmla="*/ 163 w 1378"/>
                <a:gd name="T23" fmla="*/ 179 h 1422"/>
                <a:gd name="T24" fmla="*/ 107 w 1378"/>
                <a:gd name="T25" fmla="*/ 205 h 1422"/>
                <a:gd name="T26" fmla="*/ 59 w 1378"/>
                <a:gd name="T27" fmla="*/ 237 h 1422"/>
                <a:gd name="T28" fmla="*/ 25 w 1378"/>
                <a:gd name="T29" fmla="*/ 275 h 1422"/>
                <a:gd name="T30" fmla="*/ 5 w 1378"/>
                <a:gd name="T31" fmla="*/ 318 h 1422"/>
                <a:gd name="T32" fmla="*/ 0 w 1378"/>
                <a:gd name="T33" fmla="*/ 369 h 1422"/>
                <a:gd name="T34" fmla="*/ 9 w 1378"/>
                <a:gd name="T35" fmla="*/ 422 h 1422"/>
                <a:gd name="T36" fmla="*/ 35 w 1378"/>
                <a:gd name="T37" fmla="*/ 480 h 1422"/>
                <a:gd name="T38" fmla="*/ 79 w 1378"/>
                <a:gd name="T39" fmla="*/ 547 h 1422"/>
                <a:gd name="T40" fmla="*/ 140 w 1378"/>
                <a:gd name="T41" fmla="*/ 621 h 1422"/>
                <a:gd name="T42" fmla="*/ 401 w 1378"/>
                <a:gd name="T43" fmla="*/ 1050 h 1422"/>
                <a:gd name="T44" fmla="*/ 396 w 1378"/>
                <a:gd name="T45" fmla="*/ 1123 h 1422"/>
                <a:gd name="T46" fmla="*/ 380 w 1378"/>
                <a:gd name="T47" fmla="*/ 1181 h 1422"/>
                <a:gd name="T48" fmla="*/ 353 w 1378"/>
                <a:gd name="T49" fmla="*/ 1226 h 1422"/>
                <a:gd name="T50" fmla="*/ 320 w 1378"/>
                <a:gd name="T51" fmla="*/ 1263 h 1422"/>
                <a:gd name="T52" fmla="*/ 281 w 1378"/>
                <a:gd name="T53" fmla="*/ 1295 h 1422"/>
                <a:gd name="T54" fmla="*/ 240 w 1378"/>
                <a:gd name="T55" fmla="*/ 1328 h 1422"/>
                <a:gd name="T56" fmla="*/ 199 w 1378"/>
                <a:gd name="T57" fmla="*/ 1366 h 1422"/>
                <a:gd name="T58" fmla="*/ 162 w 1378"/>
                <a:gd name="T59" fmla="*/ 1414 h 1422"/>
                <a:gd name="T60" fmla="*/ 1025 w 1378"/>
                <a:gd name="T61" fmla="*/ 1333 h 1422"/>
                <a:gd name="T62" fmla="*/ 1040 w 1378"/>
                <a:gd name="T63" fmla="*/ 1184 h 1422"/>
                <a:gd name="T64" fmla="*/ 1030 w 1378"/>
                <a:gd name="T65" fmla="*/ 1053 h 1422"/>
                <a:gd name="T66" fmla="*/ 991 w 1378"/>
                <a:gd name="T67" fmla="*/ 911 h 1422"/>
                <a:gd name="T68" fmla="*/ 450 w 1378"/>
                <a:gd name="T69" fmla="*/ 522 h 1422"/>
                <a:gd name="T70" fmla="*/ 849 w 1378"/>
                <a:gd name="T71" fmla="*/ 196 h 1422"/>
                <a:gd name="T72" fmla="*/ 1378 w 1378"/>
                <a:gd name="T73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8" h="1422">
                  <a:moveTo>
                    <a:pt x="1195" y="22"/>
                  </a:moveTo>
                  <a:lnTo>
                    <a:pt x="1012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3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1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5" y="167"/>
                  </a:lnTo>
                  <a:lnTo>
                    <a:pt x="163" y="179"/>
                  </a:lnTo>
                  <a:lnTo>
                    <a:pt x="133" y="191"/>
                  </a:lnTo>
                  <a:lnTo>
                    <a:pt x="107" y="205"/>
                  </a:lnTo>
                  <a:lnTo>
                    <a:pt x="81" y="220"/>
                  </a:lnTo>
                  <a:lnTo>
                    <a:pt x="59" y="237"/>
                  </a:lnTo>
                  <a:lnTo>
                    <a:pt x="41" y="256"/>
                  </a:lnTo>
                  <a:lnTo>
                    <a:pt x="25" y="275"/>
                  </a:lnTo>
                  <a:lnTo>
                    <a:pt x="13" y="296"/>
                  </a:lnTo>
                  <a:lnTo>
                    <a:pt x="5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0" y="451"/>
                  </a:lnTo>
                  <a:lnTo>
                    <a:pt x="35" y="480"/>
                  </a:lnTo>
                  <a:lnTo>
                    <a:pt x="55" y="513"/>
                  </a:lnTo>
                  <a:lnTo>
                    <a:pt x="79" y="547"/>
                  </a:lnTo>
                  <a:lnTo>
                    <a:pt x="107" y="583"/>
                  </a:lnTo>
                  <a:lnTo>
                    <a:pt x="140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7" y="1205"/>
                  </a:lnTo>
                  <a:lnTo>
                    <a:pt x="353" y="1226"/>
                  </a:lnTo>
                  <a:lnTo>
                    <a:pt x="337" y="1244"/>
                  </a:lnTo>
                  <a:lnTo>
                    <a:pt x="320" y="1263"/>
                  </a:lnTo>
                  <a:lnTo>
                    <a:pt x="300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0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0" y="1388"/>
                  </a:lnTo>
                  <a:lnTo>
                    <a:pt x="162" y="1414"/>
                  </a:lnTo>
                  <a:lnTo>
                    <a:pt x="1012" y="1422"/>
                  </a:lnTo>
                  <a:lnTo>
                    <a:pt x="1025" y="1333"/>
                  </a:lnTo>
                  <a:lnTo>
                    <a:pt x="1036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8" y="0"/>
                  </a:lnTo>
                  <a:lnTo>
                    <a:pt x="1195" y="22"/>
                  </a:lnTo>
                  <a:close/>
                </a:path>
              </a:pathLst>
            </a:custGeom>
            <a:solidFill>
              <a:srgbClr val="C6B5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7"/>
            <p:cNvSpPr>
              <a:spLocks/>
            </p:cNvSpPr>
            <p:nvPr/>
          </p:nvSpPr>
          <p:spPr bwMode="auto">
            <a:xfrm>
              <a:off x="2171700" y="5086351"/>
              <a:ext cx="360363" cy="138113"/>
            </a:xfrm>
            <a:custGeom>
              <a:avLst/>
              <a:gdLst>
                <a:gd name="T0" fmla="*/ 0 w 453"/>
                <a:gd name="T1" fmla="*/ 54 h 174"/>
                <a:gd name="T2" fmla="*/ 87 w 453"/>
                <a:gd name="T3" fmla="*/ 119 h 174"/>
                <a:gd name="T4" fmla="*/ 238 w 453"/>
                <a:gd name="T5" fmla="*/ 119 h 174"/>
                <a:gd name="T6" fmla="*/ 453 w 453"/>
                <a:gd name="T7" fmla="*/ 174 h 174"/>
                <a:gd name="T8" fmla="*/ 453 w 453"/>
                <a:gd name="T9" fmla="*/ 43 h 174"/>
                <a:gd name="T10" fmla="*/ 356 w 453"/>
                <a:gd name="T11" fmla="*/ 11 h 174"/>
                <a:gd name="T12" fmla="*/ 238 w 453"/>
                <a:gd name="T13" fmla="*/ 11 h 174"/>
                <a:gd name="T14" fmla="*/ 109 w 453"/>
                <a:gd name="T15" fmla="*/ 0 h 174"/>
                <a:gd name="T16" fmla="*/ 0 w 453"/>
                <a:gd name="T17" fmla="*/ 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8"/>
            <p:cNvSpPr>
              <a:spLocks/>
            </p:cNvSpPr>
            <p:nvPr/>
          </p:nvSpPr>
          <p:spPr bwMode="auto">
            <a:xfrm>
              <a:off x="2282825" y="4897438"/>
              <a:ext cx="131763" cy="220663"/>
            </a:xfrm>
            <a:custGeom>
              <a:avLst/>
              <a:gdLst>
                <a:gd name="T0" fmla="*/ 21 w 165"/>
                <a:gd name="T1" fmla="*/ 141 h 280"/>
                <a:gd name="T2" fmla="*/ 16 w 165"/>
                <a:gd name="T3" fmla="*/ 268 h 280"/>
                <a:gd name="T4" fmla="*/ 51 w 165"/>
                <a:gd name="T5" fmla="*/ 280 h 280"/>
                <a:gd name="T6" fmla="*/ 91 w 165"/>
                <a:gd name="T7" fmla="*/ 274 h 280"/>
                <a:gd name="T8" fmla="*/ 165 w 165"/>
                <a:gd name="T9" fmla="*/ 257 h 280"/>
                <a:gd name="T10" fmla="*/ 165 w 165"/>
                <a:gd name="T11" fmla="*/ 228 h 280"/>
                <a:gd name="T12" fmla="*/ 130 w 165"/>
                <a:gd name="T13" fmla="*/ 222 h 280"/>
                <a:gd name="T14" fmla="*/ 97 w 165"/>
                <a:gd name="T15" fmla="*/ 168 h 280"/>
                <a:gd name="T16" fmla="*/ 110 w 165"/>
                <a:gd name="T17" fmla="*/ 14 h 280"/>
                <a:gd name="T18" fmla="*/ 51 w 165"/>
                <a:gd name="T19" fmla="*/ 0 h 280"/>
                <a:gd name="T20" fmla="*/ 0 w 165"/>
                <a:gd name="T21" fmla="*/ 12 h 280"/>
                <a:gd name="T22" fmla="*/ 21 w 165"/>
                <a:gd name="T23" fmla="*/ 14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280">
                  <a:moveTo>
                    <a:pt x="21" y="141"/>
                  </a:moveTo>
                  <a:lnTo>
                    <a:pt x="16" y="268"/>
                  </a:lnTo>
                  <a:lnTo>
                    <a:pt x="51" y="280"/>
                  </a:lnTo>
                  <a:lnTo>
                    <a:pt x="91" y="274"/>
                  </a:lnTo>
                  <a:lnTo>
                    <a:pt x="165" y="257"/>
                  </a:lnTo>
                  <a:lnTo>
                    <a:pt x="165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1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9"/>
            <p:cNvSpPr>
              <a:spLocks/>
            </p:cNvSpPr>
            <p:nvPr/>
          </p:nvSpPr>
          <p:spPr bwMode="auto">
            <a:xfrm>
              <a:off x="2144713" y="4821238"/>
              <a:ext cx="147638" cy="320675"/>
            </a:xfrm>
            <a:custGeom>
              <a:avLst/>
              <a:gdLst>
                <a:gd name="T0" fmla="*/ 0 w 184"/>
                <a:gd name="T1" fmla="*/ 49 h 405"/>
                <a:gd name="T2" fmla="*/ 11 w 184"/>
                <a:gd name="T3" fmla="*/ 33 h 405"/>
                <a:gd name="T4" fmla="*/ 24 w 184"/>
                <a:gd name="T5" fmla="*/ 19 h 405"/>
                <a:gd name="T6" fmla="*/ 40 w 184"/>
                <a:gd name="T7" fmla="*/ 8 h 405"/>
                <a:gd name="T8" fmla="*/ 59 w 184"/>
                <a:gd name="T9" fmla="*/ 2 h 405"/>
                <a:gd name="T10" fmla="*/ 77 w 184"/>
                <a:gd name="T11" fmla="*/ 0 h 405"/>
                <a:gd name="T12" fmla="*/ 98 w 184"/>
                <a:gd name="T13" fmla="*/ 2 h 405"/>
                <a:gd name="T14" fmla="*/ 117 w 184"/>
                <a:gd name="T15" fmla="*/ 10 h 405"/>
                <a:gd name="T16" fmla="*/ 138 w 184"/>
                <a:gd name="T17" fmla="*/ 21 h 405"/>
                <a:gd name="T18" fmla="*/ 162 w 184"/>
                <a:gd name="T19" fmla="*/ 161 h 405"/>
                <a:gd name="T20" fmla="*/ 184 w 184"/>
                <a:gd name="T21" fmla="*/ 237 h 405"/>
                <a:gd name="T22" fmla="*/ 184 w 184"/>
                <a:gd name="T23" fmla="*/ 272 h 405"/>
                <a:gd name="T24" fmla="*/ 157 w 184"/>
                <a:gd name="T25" fmla="*/ 323 h 405"/>
                <a:gd name="T26" fmla="*/ 151 w 184"/>
                <a:gd name="T27" fmla="*/ 382 h 405"/>
                <a:gd name="T28" fmla="*/ 122 w 184"/>
                <a:gd name="T29" fmla="*/ 405 h 405"/>
                <a:gd name="T30" fmla="*/ 15 w 184"/>
                <a:gd name="T31" fmla="*/ 405 h 405"/>
                <a:gd name="T32" fmla="*/ 42 w 184"/>
                <a:gd name="T33" fmla="*/ 359 h 405"/>
                <a:gd name="T34" fmla="*/ 82 w 184"/>
                <a:gd name="T35" fmla="*/ 280 h 405"/>
                <a:gd name="T36" fmla="*/ 78 w 184"/>
                <a:gd name="T37" fmla="*/ 210 h 405"/>
                <a:gd name="T38" fmla="*/ 0 w 184"/>
                <a:gd name="T39" fmla="*/ 49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2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0"/>
            <p:cNvSpPr>
              <a:spLocks/>
            </p:cNvSpPr>
            <p:nvPr/>
          </p:nvSpPr>
          <p:spPr bwMode="auto">
            <a:xfrm>
              <a:off x="2387600" y="3910013"/>
              <a:ext cx="161925" cy="569913"/>
            </a:xfrm>
            <a:custGeom>
              <a:avLst/>
              <a:gdLst>
                <a:gd name="T0" fmla="*/ 30 w 204"/>
                <a:gd name="T1" fmla="*/ 0 h 719"/>
                <a:gd name="T2" fmla="*/ 65 w 204"/>
                <a:gd name="T3" fmla="*/ 23 h 719"/>
                <a:gd name="T4" fmla="*/ 90 w 204"/>
                <a:gd name="T5" fmla="*/ 48 h 719"/>
                <a:gd name="T6" fmla="*/ 106 w 204"/>
                <a:gd name="T7" fmla="*/ 76 h 719"/>
                <a:gd name="T8" fmla="*/ 118 w 204"/>
                <a:gd name="T9" fmla="*/ 106 h 719"/>
                <a:gd name="T10" fmla="*/ 123 w 204"/>
                <a:gd name="T11" fmla="*/ 138 h 719"/>
                <a:gd name="T12" fmla="*/ 126 w 204"/>
                <a:gd name="T13" fmla="*/ 174 h 719"/>
                <a:gd name="T14" fmla="*/ 127 w 204"/>
                <a:gd name="T15" fmla="*/ 211 h 719"/>
                <a:gd name="T16" fmla="*/ 129 w 204"/>
                <a:gd name="T17" fmla="*/ 250 h 719"/>
                <a:gd name="T18" fmla="*/ 129 w 204"/>
                <a:gd name="T19" fmla="*/ 354 h 719"/>
                <a:gd name="T20" fmla="*/ 146 w 204"/>
                <a:gd name="T21" fmla="*/ 386 h 719"/>
                <a:gd name="T22" fmla="*/ 158 w 204"/>
                <a:gd name="T23" fmla="*/ 417 h 719"/>
                <a:gd name="T24" fmla="*/ 165 w 204"/>
                <a:gd name="T25" fmla="*/ 446 h 719"/>
                <a:gd name="T26" fmla="*/ 169 w 204"/>
                <a:gd name="T27" fmla="*/ 475 h 719"/>
                <a:gd name="T28" fmla="*/ 172 w 204"/>
                <a:gd name="T29" fmla="*/ 505 h 719"/>
                <a:gd name="T30" fmla="*/ 173 w 204"/>
                <a:gd name="T31" fmla="*/ 536 h 719"/>
                <a:gd name="T32" fmla="*/ 172 w 204"/>
                <a:gd name="T33" fmla="*/ 569 h 719"/>
                <a:gd name="T34" fmla="*/ 172 w 204"/>
                <a:gd name="T35" fmla="*/ 606 h 719"/>
                <a:gd name="T36" fmla="*/ 204 w 204"/>
                <a:gd name="T37" fmla="*/ 718 h 719"/>
                <a:gd name="T38" fmla="*/ 137 w 204"/>
                <a:gd name="T39" fmla="*/ 719 h 719"/>
                <a:gd name="T40" fmla="*/ 112 w 204"/>
                <a:gd name="T41" fmla="*/ 667 h 719"/>
                <a:gd name="T42" fmla="*/ 106 w 204"/>
                <a:gd name="T43" fmla="*/ 597 h 719"/>
                <a:gd name="T44" fmla="*/ 69 w 204"/>
                <a:gd name="T45" fmla="*/ 495 h 719"/>
                <a:gd name="T46" fmla="*/ 43 w 204"/>
                <a:gd name="T47" fmla="*/ 397 h 719"/>
                <a:gd name="T48" fmla="*/ 35 w 204"/>
                <a:gd name="T49" fmla="*/ 319 h 719"/>
                <a:gd name="T50" fmla="*/ 23 w 204"/>
                <a:gd name="T51" fmla="*/ 241 h 719"/>
                <a:gd name="T52" fmla="*/ 0 w 204"/>
                <a:gd name="T53" fmla="*/ 168 h 719"/>
                <a:gd name="T54" fmla="*/ 5 w 204"/>
                <a:gd name="T55" fmla="*/ 85 h 719"/>
                <a:gd name="T56" fmla="*/ 30 w 204"/>
                <a:gd name="T57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5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8" y="106"/>
                  </a:lnTo>
                  <a:lnTo>
                    <a:pt x="123" y="138"/>
                  </a:lnTo>
                  <a:lnTo>
                    <a:pt x="126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2" y="505"/>
                  </a:lnTo>
                  <a:lnTo>
                    <a:pt x="173" y="536"/>
                  </a:lnTo>
                  <a:lnTo>
                    <a:pt x="172" y="569"/>
                  </a:lnTo>
                  <a:lnTo>
                    <a:pt x="172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5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1"/>
            <p:cNvSpPr>
              <a:spLocks/>
            </p:cNvSpPr>
            <p:nvPr/>
          </p:nvSpPr>
          <p:spPr bwMode="auto">
            <a:xfrm>
              <a:off x="2073275" y="4279901"/>
              <a:ext cx="365125" cy="636588"/>
            </a:xfrm>
            <a:custGeom>
              <a:avLst/>
              <a:gdLst>
                <a:gd name="T0" fmla="*/ 25 w 460"/>
                <a:gd name="T1" fmla="*/ 28 h 801"/>
                <a:gd name="T2" fmla="*/ 14 w 460"/>
                <a:gd name="T3" fmla="*/ 79 h 801"/>
                <a:gd name="T4" fmla="*/ 7 w 460"/>
                <a:gd name="T5" fmla="*/ 130 h 801"/>
                <a:gd name="T6" fmla="*/ 3 w 460"/>
                <a:gd name="T7" fmla="*/ 179 h 801"/>
                <a:gd name="T8" fmla="*/ 3 w 460"/>
                <a:gd name="T9" fmla="*/ 228 h 801"/>
                <a:gd name="T10" fmla="*/ 4 w 460"/>
                <a:gd name="T11" fmla="*/ 276 h 801"/>
                <a:gd name="T12" fmla="*/ 8 w 460"/>
                <a:gd name="T13" fmla="*/ 323 h 801"/>
                <a:gd name="T14" fmla="*/ 11 w 460"/>
                <a:gd name="T15" fmla="*/ 369 h 801"/>
                <a:gd name="T16" fmla="*/ 14 w 460"/>
                <a:gd name="T17" fmla="*/ 414 h 801"/>
                <a:gd name="T18" fmla="*/ 10 w 460"/>
                <a:gd name="T19" fmla="*/ 468 h 801"/>
                <a:gd name="T20" fmla="*/ 5 w 460"/>
                <a:gd name="T21" fmla="*/ 513 h 801"/>
                <a:gd name="T22" fmla="*/ 2 w 460"/>
                <a:gd name="T23" fmla="*/ 551 h 801"/>
                <a:gd name="T24" fmla="*/ 0 w 460"/>
                <a:gd name="T25" fmla="*/ 586 h 801"/>
                <a:gd name="T26" fmla="*/ 2 w 460"/>
                <a:gd name="T27" fmla="*/ 621 h 801"/>
                <a:gd name="T28" fmla="*/ 10 w 460"/>
                <a:gd name="T29" fmla="*/ 656 h 801"/>
                <a:gd name="T30" fmla="*/ 25 w 460"/>
                <a:gd name="T31" fmla="*/ 697 h 801"/>
                <a:gd name="T32" fmla="*/ 49 w 460"/>
                <a:gd name="T33" fmla="*/ 746 h 801"/>
                <a:gd name="T34" fmla="*/ 141 w 460"/>
                <a:gd name="T35" fmla="*/ 712 h 801"/>
                <a:gd name="T36" fmla="*/ 236 w 460"/>
                <a:gd name="T37" fmla="*/ 707 h 801"/>
                <a:gd name="T38" fmla="*/ 246 w 460"/>
                <a:gd name="T39" fmla="*/ 758 h 801"/>
                <a:gd name="T40" fmla="*/ 259 w 460"/>
                <a:gd name="T41" fmla="*/ 799 h 801"/>
                <a:gd name="T42" fmla="*/ 362 w 460"/>
                <a:gd name="T43" fmla="*/ 799 h 801"/>
                <a:gd name="T44" fmla="*/ 371 w 460"/>
                <a:gd name="T45" fmla="*/ 801 h 801"/>
                <a:gd name="T46" fmla="*/ 380 w 460"/>
                <a:gd name="T47" fmla="*/ 801 h 801"/>
                <a:gd name="T48" fmla="*/ 389 w 460"/>
                <a:gd name="T49" fmla="*/ 801 h 801"/>
                <a:gd name="T50" fmla="*/ 396 w 460"/>
                <a:gd name="T51" fmla="*/ 800 h 801"/>
                <a:gd name="T52" fmla="*/ 403 w 460"/>
                <a:gd name="T53" fmla="*/ 798 h 801"/>
                <a:gd name="T54" fmla="*/ 409 w 460"/>
                <a:gd name="T55" fmla="*/ 793 h 801"/>
                <a:gd name="T56" fmla="*/ 413 w 460"/>
                <a:gd name="T57" fmla="*/ 789 h 801"/>
                <a:gd name="T58" fmla="*/ 417 w 460"/>
                <a:gd name="T59" fmla="*/ 783 h 801"/>
                <a:gd name="T60" fmla="*/ 424 w 460"/>
                <a:gd name="T61" fmla="*/ 763 h 801"/>
                <a:gd name="T62" fmla="*/ 431 w 460"/>
                <a:gd name="T63" fmla="*/ 741 h 801"/>
                <a:gd name="T64" fmla="*/ 438 w 460"/>
                <a:gd name="T65" fmla="*/ 717 h 801"/>
                <a:gd name="T66" fmla="*/ 443 w 460"/>
                <a:gd name="T67" fmla="*/ 691 h 801"/>
                <a:gd name="T68" fmla="*/ 449 w 460"/>
                <a:gd name="T69" fmla="*/ 662 h 801"/>
                <a:gd name="T70" fmla="*/ 453 w 460"/>
                <a:gd name="T71" fmla="*/ 629 h 801"/>
                <a:gd name="T72" fmla="*/ 455 w 460"/>
                <a:gd name="T73" fmla="*/ 593 h 801"/>
                <a:gd name="T74" fmla="*/ 456 w 460"/>
                <a:gd name="T75" fmla="*/ 553 h 801"/>
                <a:gd name="T76" fmla="*/ 460 w 460"/>
                <a:gd name="T77" fmla="*/ 371 h 801"/>
                <a:gd name="T78" fmla="*/ 453 w 460"/>
                <a:gd name="T79" fmla="*/ 155 h 801"/>
                <a:gd name="T80" fmla="*/ 447 w 460"/>
                <a:gd name="T81" fmla="*/ 46 h 801"/>
                <a:gd name="T82" fmla="*/ 298 w 460"/>
                <a:gd name="T83" fmla="*/ 0 h 801"/>
                <a:gd name="T84" fmla="*/ 161 w 460"/>
                <a:gd name="T85" fmla="*/ 0 h 801"/>
                <a:gd name="T86" fmla="*/ 25 w 460"/>
                <a:gd name="T87" fmla="*/ 28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0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4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5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1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3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60" y="371"/>
                  </a:lnTo>
                  <a:lnTo>
                    <a:pt x="453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2"/>
            <p:cNvSpPr>
              <a:spLocks/>
            </p:cNvSpPr>
            <p:nvPr/>
          </p:nvSpPr>
          <p:spPr bwMode="auto">
            <a:xfrm>
              <a:off x="2092325" y="3838576"/>
              <a:ext cx="334963" cy="481013"/>
            </a:xfrm>
            <a:custGeom>
              <a:avLst/>
              <a:gdLst>
                <a:gd name="T0" fmla="*/ 182 w 423"/>
                <a:gd name="T1" fmla="*/ 0 h 606"/>
                <a:gd name="T2" fmla="*/ 90 w 423"/>
                <a:gd name="T3" fmla="*/ 0 h 606"/>
                <a:gd name="T4" fmla="*/ 18 w 423"/>
                <a:gd name="T5" fmla="*/ 27 h 606"/>
                <a:gd name="T6" fmla="*/ 22 w 423"/>
                <a:gd name="T7" fmla="*/ 126 h 606"/>
                <a:gd name="T8" fmla="*/ 34 w 423"/>
                <a:gd name="T9" fmla="*/ 248 h 606"/>
                <a:gd name="T10" fmla="*/ 39 w 423"/>
                <a:gd name="T11" fmla="*/ 340 h 606"/>
                <a:gd name="T12" fmla="*/ 36 w 423"/>
                <a:gd name="T13" fmla="*/ 436 h 606"/>
                <a:gd name="T14" fmla="*/ 25 w 423"/>
                <a:gd name="T15" fmla="*/ 457 h 606"/>
                <a:gd name="T16" fmla="*/ 17 w 423"/>
                <a:gd name="T17" fmla="*/ 478 h 606"/>
                <a:gd name="T18" fmla="*/ 11 w 423"/>
                <a:gd name="T19" fmla="*/ 498 h 606"/>
                <a:gd name="T20" fmla="*/ 8 w 423"/>
                <a:gd name="T21" fmla="*/ 517 h 606"/>
                <a:gd name="T22" fmla="*/ 5 w 423"/>
                <a:gd name="T23" fmla="*/ 538 h 606"/>
                <a:gd name="T24" fmla="*/ 3 w 423"/>
                <a:gd name="T25" fmla="*/ 559 h 606"/>
                <a:gd name="T26" fmla="*/ 1 w 423"/>
                <a:gd name="T27" fmla="*/ 582 h 606"/>
                <a:gd name="T28" fmla="*/ 0 w 423"/>
                <a:gd name="T29" fmla="*/ 606 h 606"/>
                <a:gd name="T30" fmla="*/ 113 w 423"/>
                <a:gd name="T31" fmla="*/ 574 h 606"/>
                <a:gd name="T32" fmla="*/ 285 w 423"/>
                <a:gd name="T33" fmla="*/ 583 h 606"/>
                <a:gd name="T34" fmla="*/ 423 w 423"/>
                <a:gd name="T35" fmla="*/ 600 h 606"/>
                <a:gd name="T36" fmla="*/ 396 w 423"/>
                <a:gd name="T37" fmla="*/ 478 h 606"/>
                <a:gd name="T38" fmla="*/ 380 w 423"/>
                <a:gd name="T39" fmla="*/ 446 h 606"/>
                <a:gd name="T40" fmla="*/ 377 w 423"/>
                <a:gd name="T41" fmla="*/ 346 h 606"/>
                <a:gd name="T42" fmla="*/ 374 w 423"/>
                <a:gd name="T43" fmla="*/ 258 h 606"/>
                <a:gd name="T44" fmla="*/ 385 w 423"/>
                <a:gd name="T45" fmla="*/ 184 h 606"/>
                <a:gd name="T46" fmla="*/ 414 w 423"/>
                <a:gd name="T47" fmla="*/ 88 h 606"/>
                <a:gd name="T48" fmla="*/ 346 w 423"/>
                <a:gd name="T49" fmla="*/ 40 h 606"/>
                <a:gd name="T50" fmla="*/ 285 w 423"/>
                <a:gd name="T51" fmla="*/ 27 h 606"/>
                <a:gd name="T52" fmla="*/ 182 w 423"/>
                <a:gd name="T53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8" y="27"/>
                  </a:lnTo>
                  <a:lnTo>
                    <a:pt x="22" y="126"/>
                  </a:lnTo>
                  <a:lnTo>
                    <a:pt x="34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1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3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3"/>
            <p:cNvSpPr>
              <a:spLocks/>
            </p:cNvSpPr>
            <p:nvPr/>
          </p:nvSpPr>
          <p:spPr bwMode="auto">
            <a:xfrm>
              <a:off x="2211388" y="3795713"/>
              <a:ext cx="171450" cy="125413"/>
            </a:xfrm>
            <a:custGeom>
              <a:avLst/>
              <a:gdLst>
                <a:gd name="T0" fmla="*/ 2 w 215"/>
                <a:gd name="T1" fmla="*/ 5 h 158"/>
                <a:gd name="T2" fmla="*/ 0 w 215"/>
                <a:gd name="T3" fmla="*/ 18 h 158"/>
                <a:gd name="T4" fmla="*/ 0 w 215"/>
                <a:gd name="T5" fmla="*/ 28 h 158"/>
                <a:gd name="T6" fmla="*/ 0 w 215"/>
                <a:gd name="T7" fmla="*/ 35 h 158"/>
                <a:gd name="T8" fmla="*/ 2 w 215"/>
                <a:gd name="T9" fmla="*/ 39 h 158"/>
                <a:gd name="T10" fmla="*/ 6 w 215"/>
                <a:gd name="T11" fmla="*/ 44 h 158"/>
                <a:gd name="T12" fmla="*/ 11 w 215"/>
                <a:gd name="T13" fmla="*/ 47 h 158"/>
                <a:gd name="T14" fmla="*/ 21 w 215"/>
                <a:gd name="T15" fmla="*/ 53 h 158"/>
                <a:gd name="T16" fmla="*/ 32 w 215"/>
                <a:gd name="T17" fmla="*/ 60 h 158"/>
                <a:gd name="T18" fmla="*/ 11 w 215"/>
                <a:gd name="T19" fmla="*/ 91 h 158"/>
                <a:gd name="T20" fmla="*/ 11 w 215"/>
                <a:gd name="T21" fmla="*/ 134 h 158"/>
                <a:gd name="T22" fmla="*/ 45 w 215"/>
                <a:gd name="T23" fmla="*/ 158 h 158"/>
                <a:gd name="T24" fmla="*/ 83 w 215"/>
                <a:gd name="T25" fmla="*/ 143 h 158"/>
                <a:gd name="T26" fmla="*/ 97 w 215"/>
                <a:gd name="T27" fmla="*/ 91 h 158"/>
                <a:gd name="T28" fmla="*/ 121 w 215"/>
                <a:gd name="T29" fmla="*/ 89 h 158"/>
                <a:gd name="T30" fmla="*/ 143 w 215"/>
                <a:gd name="T31" fmla="*/ 85 h 158"/>
                <a:gd name="T32" fmla="*/ 160 w 215"/>
                <a:gd name="T33" fmla="*/ 82 h 158"/>
                <a:gd name="T34" fmla="*/ 173 w 215"/>
                <a:gd name="T35" fmla="*/ 79 h 158"/>
                <a:gd name="T36" fmla="*/ 184 w 215"/>
                <a:gd name="T37" fmla="*/ 75 h 158"/>
                <a:gd name="T38" fmla="*/ 192 w 215"/>
                <a:gd name="T39" fmla="*/ 68 h 158"/>
                <a:gd name="T40" fmla="*/ 199 w 215"/>
                <a:gd name="T41" fmla="*/ 56 h 158"/>
                <a:gd name="T42" fmla="*/ 207 w 215"/>
                <a:gd name="T43" fmla="*/ 40 h 158"/>
                <a:gd name="T44" fmla="*/ 215 w 215"/>
                <a:gd name="T45" fmla="*/ 18 h 158"/>
                <a:gd name="T46" fmla="*/ 113 w 215"/>
                <a:gd name="T47" fmla="*/ 0 h 158"/>
                <a:gd name="T48" fmla="*/ 54 w 215"/>
                <a:gd name="T49" fmla="*/ 0 h 158"/>
                <a:gd name="T50" fmla="*/ 2 w 215"/>
                <a:gd name="T51" fmla="*/ 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14"/>
            <p:cNvSpPr>
              <a:spLocks/>
            </p:cNvSpPr>
            <p:nvPr/>
          </p:nvSpPr>
          <p:spPr bwMode="auto">
            <a:xfrm>
              <a:off x="2382838" y="4470401"/>
              <a:ext cx="334963" cy="284163"/>
            </a:xfrm>
            <a:custGeom>
              <a:avLst/>
              <a:gdLst>
                <a:gd name="T0" fmla="*/ 173 w 422"/>
                <a:gd name="T1" fmla="*/ 0 h 358"/>
                <a:gd name="T2" fmla="*/ 97 w 422"/>
                <a:gd name="T3" fmla="*/ 20 h 358"/>
                <a:gd name="T4" fmla="*/ 0 w 422"/>
                <a:gd name="T5" fmla="*/ 43 h 358"/>
                <a:gd name="T6" fmla="*/ 18 w 422"/>
                <a:gd name="T7" fmla="*/ 111 h 358"/>
                <a:gd name="T8" fmla="*/ 18 w 422"/>
                <a:gd name="T9" fmla="*/ 249 h 358"/>
                <a:gd name="T10" fmla="*/ 64 w 422"/>
                <a:gd name="T11" fmla="*/ 335 h 358"/>
                <a:gd name="T12" fmla="*/ 137 w 422"/>
                <a:gd name="T13" fmla="*/ 358 h 358"/>
                <a:gd name="T14" fmla="*/ 360 w 422"/>
                <a:gd name="T15" fmla="*/ 347 h 358"/>
                <a:gd name="T16" fmla="*/ 382 w 422"/>
                <a:gd name="T17" fmla="*/ 331 h 358"/>
                <a:gd name="T18" fmla="*/ 398 w 422"/>
                <a:gd name="T19" fmla="*/ 304 h 358"/>
                <a:gd name="T20" fmla="*/ 407 w 422"/>
                <a:gd name="T21" fmla="*/ 272 h 358"/>
                <a:gd name="T22" fmla="*/ 413 w 422"/>
                <a:gd name="T23" fmla="*/ 235 h 358"/>
                <a:gd name="T24" fmla="*/ 415 w 422"/>
                <a:gd name="T25" fmla="*/ 197 h 358"/>
                <a:gd name="T26" fmla="*/ 414 w 422"/>
                <a:gd name="T27" fmla="*/ 158 h 358"/>
                <a:gd name="T28" fmla="*/ 414 w 422"/>
                <a:gd name="T29" fmla="*/ 122 h 358"/>
                <a:gd name="T30" fmla="*/ 413 w 422"/>
                <a:gd name="T31" fmla="*/ 91 h 358"/>
                <a:gd name="T32" fmla="*/ 422 w 422"/>
                <a:gd name="T33" fmla="*/ 20 h 358"/>
                <a:gd name="T34" fmla="*/ 325 w 422"/>
                <a:gd name="T35" fmla="*/ 14 h 358"/>
                <a:gd name="T36" fmla="*/ 173 w 422"/>
                <a:gd name="T3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8" y="111"/>
                  </a:lnTo>
                  <a:lnTo>
                    <a:pt x="18" y="249"/>
                  </a:lnTo>
                  <a:lnTo>
                    <a:pt x="64" y="335"/>
                  </a:lnTo>
                  <a:lnTo>
                    <a:pt x="137" y="358"/>
                  </a:lnTo>
                  <a:lnTo>
                    <a:pt x="360" y="347"/>
                  </a:lnTo>
                  <a:lnTo>
                    <a:pt x="382" y="331"/>
                  </a:lnTo>
                  <a:lnTo>
                    <a:pt x="398" y="304"/>
                  </a:lnTo>
                  <a:lnTo>
                    <a:pt x="407" y="272"/>
                  </a:lnTo>
                  <a:lnTo>
                    <a:pt x="413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3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15"/>
            <p:cNvSpPr>
              <a:spLocks/>
            </p:cNvSpPr>
            <p:nvPr/>
          </p:nvSpPr>
          <p:spPr bwMode="auto">
            <a:xfrm>
              <a:off x="1755775" y="4389438"/>
              <a:ext cx="317500" cy="309563"/>
            </a:xfrm>
            <a:custGeom>
              <a:avLst/>
              <a:gdLst>
                <a:gd name="T0" fmla="*/ 294 w 401"/>
                <a:gd name="T1" fmla="*/ 0 h 389"/>
                <a:gd name="T2" fmla="*/ 182 w 401"/>
                <a:gd name="T3" fmla="*/ 0 h 389"/>
                <a:gd name="T4" fmla="*/ 6 w 401"/>
                <a:gd name="T5" fmla="*/ 29 h 389"/>
                <a:gd name="T6" fmla="*/ 0 w 401"/>
                <a:gd name="T7" fmla="*/ 98 h 389"/>
                <a:gd name="T8" fmla="*/ 12 w 401"/>
                <a:gd name="T9" fmla="*/ 325 h 389"/>
                <a:gd name="T10" fmla="*/ 32 w 401"/>
                <a:gd name="T11" fmla="*/ 340 h 389"/>
                <a:gd name="T12" fmla="*/ 52 w 401"/>
                <a:gd name="T13" fmla="*/ 351 h 389"/>
                <a:gd name="T14" fmla="*/ 72 w 401"/>
                <a:gd name="T15" fmla="*/ 363 h 389"/>
                <a:gd name="T16" fmla="*/ 93 w 401"/>
                <a:gd name="T17" fmla="*/ 372 h 389"/>
                <a:gd name="T18" fmla="*/ 115 w 401"/>
                <a:gd name="T19" fmla="*/ 379 h 389"/>
                <a:gd name="T20" fmla="*/ 138 w 401"/>
                <a:gd name="T21" fmla="*/ 385 h 389"/>
                <a:gd name="T22" fmla="*/ 161 w 401"/>
                <a:gd name="T23" fmla="*/ 388 h 389"/>
                <a:gd name="T24" fmla="*/ 184 w 401"/>
                <a:gd name="T25" fmla="*/ 389 h 389"/>
                <a:gd name="T26" fmla="*/ 208 w 401"/>
                <a:gd name="T27" fmla="*/ 389 h 389"/>
                <a:gd name="T28" fmla="*/ 233 w 401"/>
                <a:gd name="T29" fmla="*/ 387 h 389"/>
                <a:gd name="T30" fmla="*/ 257 w 401"/>
                <a:gd name="T31" fmla="*/ 383 h 389"/>
                <a:gd name="T32" fmla="*/ 282 w 401"/>
                <a:gd name="T33" fmla="*/ 378 h 389"/>
                <a:gd name="T34" fmla="*/ 306 w 401"/>
                <a:gd name="T35" fmla="*/ 371 h 389"/>
                <a:gd name="T36" fmla="*/ 332 w 401"/>
                <a:gd name="T37" fmla="*/ 362 h 389"/>
                <a:gd name="T38" fmla="*/ 357 w 401"/>
                <a:gd name="T39" fmla="*/ 350 h 389"/>
                <a:gd name="T40" fmla="*/ 382 w 401"/>
                <a:gd name="T41" fmla="*/ 337 h 389"/>
                <a:gd name="T42" fmla="*/ 401 w 401"/>
                <a:gd name="T43" fmla="*/ 34 h 389"/>
                <a:gd name="T44" fmla="*/ 340 w 401"/>
                <a:gd name="T45" fmla="*/ 17 h 389"/>
                <a:gd name="T46" fmla="*/ 294 w 401"/>
                <a:gd name="T47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2" y="325"/>
                  </a:lnTo>
                  <a:lnTo>
                    <a:pt x="32" y="340"/>
                  </a:lnTo>
                  <a:lnTo>
                    <a:pt x="52" y="351"/>
                  </a:lnTo>
                  <a:lnTo>
                    <a:pt x="72" y="363"/>
                  </a:lnTo>
                  <a:lnTo>
                    <a:pt x="93" y="372"/>
                  </a:lnTo>
                  <a:lnTo>
                    <a:pt x="115" y="379"/>
                  </a:lnTo>
                  <a:lnTo>
                    <a:pt x="138" y="385"/>
                  </a:lnTo>
                  <a:lnTo>
                    <a:pt x="161" y="388"/>
                  </a:lnTo>
                  <a:lnTo>
                    <a:pt x="184" y="389"/>
                  </a:lnTo>
                  <a:lnTo>
                    <a:pt x="208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6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2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16"/>
            <p:cNvSpPr>
              <a:spLocks/>
            </p:cNvSpPr>
            <p:nvPr/>
          </p:nvSpPr>
          <p:spPr bwMode="auto">
            <a:xfrm>
              <a:off x="2085975" y="3573463"/>
              <a:ext cx="423863" cy="255588"/>
            </a:xfrm>
            <a:custGeom>
              <a:avLst/>
              <a:gdLst>
                <a:gd name="T0" fmla="*/ 309 w 535"/>
                <a:gd name="T1" fmla="*/ 0 h 323"/>
                <a:gd name="T2" fmla="*/ 181 w 535"/>
                <a:gd name="T3" fmla="*/ 56 h 323"/>
                <a:gd name="T4" fmla="*/ 0 w 535"/>
                <a:gd name="T5" fmla="*/ 192 h 323"/>
                <a:gd name="T6" fmla="*/ 32 w 535"/>
                <a:gd name="T7" fmla="*/ 217 h 323"/>
                <a:gd name="T8" fmla="*/ 63 w 535"/>
                <a:gd name="T9" fmla="*/ 238 h 323"/>
                <a:gd name="T10" fmla="*/ 94 w 535"/>
                <a:gd name="T11" fmla="*/ 258 h 323"/>
                <a:gd name="T12" fmla="*/ 125 w 535"/>
                <a:gd name="T13" fmla="*/ 274 h 323"/>
                <a:gd name="T14" fmla="*/ 157 w 535"/>
                <a:gd name="T15" fmla="*/ 288 h 323"/>
                <a:gd name="T16" fmla="*/ 188 w 535"/>
                <a:gd name="T17" fmla="*/ 300 h 323"/>
                <a:gd name="T18" fmla="*/ 219 w 535"/>
                <a:gd name="T19" fmla="*/ 309 h 323"/>
                <a:gd name="T20" fmla="*/ 251 w 535"/>
                <a:gd name="T21" fmla="*/ 316 h 323"/>
                <a:gd name="T22" fmla="*/ 283 w 535"/>
                <a:gd name="T23" fmla="*/ 320 h 323"/>
                <a:gd name="T24" fmla="*/ 316 w 535"/>
                <a:gd name="T25" fmla="*/ 323 h 323"/>
                <a:gd name="T26" fmla="*/ 350 w 535"/>
                <a:gd name="T27" fmla="*/ 323 h 323"/>
                <a:gd name="T28" fmla="*/ 385 w 535"/>
                <a:gd name="T29" fmla="*/ 321 h 323"/>
                <a:gd name="T30" fmla="*/ 421 w 535"/>
                <a:gd name="T31" fmla="*/ 319 h 323"/>
                <a:gd name="T32" fmla="*/ 456 w 535"/>
                <a:gd name="T33" fmla="*/ 315 h 323"/>
                <a:gd name="T34" fmla="*/ 495 w 535"/>
                <a:gd name="T35" fmla="*/ 309 h 323"/>
                <a:gd name="T36" fmla="*/ 535 w 535"/>
                <a:gd name="T37" fmla="*/ 301 h 323"/>
                <a:gd name="T38" fmla="*/ 465 w 535"/>
                <a:gd name="T39" fmla="*/ 160 h 323"/>
                <a:gd name="T40" fmla="*/ 371 w 535"/>
                <a:gd name="T41" fmla="*/ 39 h 323"/>
                <a:gd name="T42" fmla="*/ 309 w 535"/>
                <a:gd name="T43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5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5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1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5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17"/>
            <p:cNvSpPr>
              <a:spLocks/>
            </p:cNvSpPr>
            <p:nvPr/>
          </p:nvSpPr>
          <p:spPr bwMode="auto">
            <a:xfrm>
              <a:off x="2106613" y="4298951"/>
              <a:ext cx="284163" cy="82550"/>
            </a:xfrm>
            <a:custGeom>
              <a:avLst/>
              <a:gdLst>
                <a:gd name="T0" fmla="*/ 0 w 359"/>
                <a:gd name="T1" fmla="*/ 28 h 103"/>
                <a:gd name="T2" fmla="*/ 6 w 359"/>
                <a:gd name="T3" fmla="*/ 80 h 103"/>
                <a:gd name="T4" fmla="*/ 51 w 359"/>
                <a:gd name="T5" fmla="*/ 98 h 103"/>
                <a:gd name="T6" fmla="*/ 119 w 359"/>
                <a:gd name="T7" fmla="*/ 98 h 103"/>
                <a:gd name="T8" fmla="*/ 177 w 359"/>
                <a:gd name="T9" fmla="*/ 98 h 103"/>
                <a:gd name="T10" fmla="*/ 279 w 359"/>
                <a:gd name="T11" fmla="*/ 103 h 103"/>
                <a:gd name="T12" fmla="*/ 347 w 359"/>
                <a:gd name="T13" fmla="*/ 86 h 103"/>
                <a:gd name="T14" fmla="*/ 359 w 359"/>
                <a:gd name="T15" fmla="*/ 34 h 103"/>
                <a:gd name="T16" fmla="*/ 262 w 359"/>
                <a:gd name="T17" fmla="*/ 0 h 103"/>
                <a:gd name="T18" fmla="*/ 188 w 359"/>
                <a:gd name="T19" fmla="*/ 0 h 103"/>
                <a:gd name="T20" fmla="*/ 91 w 359"/>
                <a:gd name="T21" fmla="*/ 0 h 103"/>
                <a:gd name="T22" fmla="*/ 0 w 359"/>
                <a:gd name="T23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9" h="103">
                  <a:moveTo>
                    <a:pt x="0" y="28"/>
                  </a:moveTo>
                  <a:lnTo>
                    <a:pt x="6" y="80"/>
                  </a:lnTo>
                  <a:lnTo>
                    <a:pt x="51" y="98"/>
                  </a:lnTo>
                  <a:lnTo>
                    <a:pt x="119" y="98"/>
                  </a:lnTo>
                  <a:lnTo>
                    <a:pt x="177" y="98"/>
                  </a:lnTo>
                  <a:lnTo>
                    <a:pt x="279" y="103"/>
                  </a:lnTo>
                  <a:lnTo>
                    <a:pt x="347" y="86"/>
                  </a:lnTo>
                  <a:lnTo>
                    <a:pt x="359" y="34"/>
                  </a:lnTo>
                  <a:lnTo>
                    <a:pt x="262" y="0"/>
                  </a:lnTo>
                  <a:lnTo>
                    <a:pt x="188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18"/>
            <p:cNvSpPr>
              <a:spLocks/>
            </p:cNvSpPr>
            <p:nvPr/>
          </p:nvSpPr>
          <p:spPr bwMode="auto">
            <a:xfrm>
              <a:off x="2085975" y="4721226"/>
              <a:ext cx="161925" cy="141288"/>
            </a:xfrm>
            <a:custGeom>
              <a:avLst/>
              <a:gdLst>
                <a:gd name="T0" fmla="*/ 10 w 203"/>
                <a:gd name="T1" fmla="*/ 5 h 176"/>
                <a:gd name="T2" fmla="*/ 111 w 203"/>
                <a:gd name="T3" fmla="*/ 0 h 176"/>
                <a:gd name="T4" fmla="*/ 186 w 203"/>
                <a:gd name="T5" fmla="*/ 35 h 176"/>
                <a:gd name="T6" fmla="*/ 203 w 203"/>
                <a:gd name="T7" fmla="*/ 70 h 176"/>
                <a:gd name="T8" fmla="*/ 128 w 203"/>
                <a:gd name="T9" fmla="*/ 58 h 176"/>
                <a:gd name="T10" fmla="*/ 168 w 203"/>
                <a:gd name="T11" fmla="*/ 86 h 176"/>
                <a:gd name="T12" fmla="*/ 195 w 203"/>
                <a:gd name="T13" fmla="*/ 137 h 176"/>
                <a:gd name="T14" fmla="*/ 121 w 203"/>
                <a:gd name="T15" fmla="*/ 143 h 176"/>
                <a:gd name="T16" fmla="*/ 46 w 203"/>
                <a:gd name="T17" fmla="*/ 176 h 176"/>
                <a:gd name="T18" fmla="*/ 23 w 203"/>
                <a:gd name="T19" fmla="*/ 143 h 176"/>
                <a:gd name="T20" fmla="*/ 8 w 203"/>
                <a:gd name="T21" fmla="*/ 121 h 176"/>
                <a:gd name="T22" fmla="*/ 1 w 203"/>
                <a:gd name="T23" fmla="*/ 108 h 176"/>
                <a:gd name="T24" fmla="*/ 0 w 203"/>
                <a:gd name="T25" fmla="*/ 98 h 176"/>
                <a:gd name="T26" fmla="*/ 1 w 203"/>
                <a:gd name="T27" fmla="*/ 88 h 176"/>
                <a:gd name="T28" fmla="*/ 6 w 203"/>
                <a:gd name="T29" fmla="*/ 71 h 176"/>
                <a:gd name="T30" fmla="*/ 9 w 203"/>
                <a:gd name="T31" fmla="*/ 45 h 176"/>
                <a:gd name="T32" fmla="*/ 10 w 203"/>
                <a:gd name="T33" fmla="*/ 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176">
                  <a:moveTo>
                    <a:pt x="10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560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19"/>
            <p:cNvSpPr>
              <a:spLocks/>
            </p:cNvSpPr>
            <p:nvPr/>
          </p:nvSpPr>
          <p:spPr bwMode="auto">
            <a:xfrm>
              <a:off x="2081213" y="4459288"/>
              <a:ext cx="130175" cy="214313"/>
            </a:xfrm>
            <a:custGeom>
              <a:avLst/>
              <a:gdLst>
                <a:gd name="T0" fmla="*/ 6 w 165"/>
                <a:gd name="T1" fmla="*/ 86 h 270"/>
                <a:gd name="T2" fmla="*/ 10 w 165"/>
                <a:gd name="T3" fmla="*/ 172 h 270"/>
                <a:gd name="T4" fmla="*/ 28 w 165"/>
                <a:gd name="T5" fmla="*/ 241 h 270"/>
                <a:gd name="T6" fmla="*/ 108 w 165"/>
                <a:gd name="T7" fmla="*/ 270 h 270"/>
                <a:gd name="T8" fmla="*/ 142 w 165"/>
                <a:gd name="T9" fmla="*/ 241 h 270"/>
                <a:gd name="T10" fmla="*/ 159 w 165"/>
                <a:gd name="T11" fmla="*/ 184 h 270"/>
                <a:gd name="T12" fmla="*/ 165 w 165"/>
                <a:gd name="T13" fmla="*/ 103 h 270"/>
                <a:gd name="T14" fmla="*/ 62 w 165"/>
                <a:gd name="T15" fmla="*/ 86 h 270"/>
                <a:gd name="T16" fmla="*/ 0 w 165"/>
                <a:gd name="T17" fmla="*/ 0 h 270"/>
                <a:gd name="T18" fmla="*/ 1 w 165"/>
                <a:gd name="T19" fmla="*/ 13 h 270"/>
                <a:gd name="T20" fmla="*/ 4 w 165"/>
                <a:gd name="T21" fmla="*/ 41 h 270"/>
                <a:gd name="T22" fmla="*/ 5 w 165"/>
                <a:gd name="T23" fmla="*/ 69 h 270"/>
                <a:gd name="T24" fmla="*/ 6 w 165"/>
                <a:gd name="T25" fmla="*/ 8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0" y="172"/>
                  </a:lnTo>
                  <a:lnTo>
                    <a:pt x="28" y="241"/>
                  </a:lnTo>
                  <a:lnTo>
                    <a:pt x="108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0"/>
            <p:cNvSpPr>
              <a:spLocks/>
            </p:cNvSpPr>
            <p:nvPr/>
          </p:nvSpPr>
          <p:spPr bwMode="auto">
            <a:xfrm>
              <a:off x="1751013" y="4413251"/>
              <a:ext cx="247650" cy="236538"/>
            </a:xfrm>
            <a:custGeom>
              <a:avLst/>
              <a:gdLst>
                <a:gd name="T0" fmla="*/ 12 w 311"/>
                <a:gd name="T1" fmla="*/ 0 h 298"/>
                <a:gd name="T2" fmla="*/ 36 w 311"/>
                <a:gd name="T3" fmla="*/ 8 h 298"/>
                <a:gd name="T4" fmla="*/ 54 w 311"/>
                <a:gd name="T5" fmla="*/ 17 h 298"/>
                <a:gd name="T6" fmla="*/ 73 w 311"/>
                <a:gd name="T7" fmla="*/ 24 h 298"/>
                <a:gd name="T8" fmla="*/ 92 w 311"/>
                <a:gd name="T9" fmla="*/ 30 h 298"/>
                <a:gd name="T10" fmla="*/ 112 w 311"/>
                <a:gd name="T11" fmla="*/ 33 h 298"/>
                <a:gd name="T12" fmla="*/ 131 w 311"/>
                <a:gd name="T13" fmla="*/ 35 h 298"/>
                <a:gd name="T14" fmla="*/ 152 w 311"/>
                <a:gd name="T15" fmla="*/ 36 h 298"/>
                <a:gd name="T16" fmla="*/ 172 w 311"/>
                <a:gd name="T17" fmla="*/ 36 h 298"/>
                <a:gd name="T18" fmla="*/ 191 w 311"/>
                <a:gd name="T19" fmla="*/ 35 h 298"/>
                <a:gd name="T20" fmla="*/ 211 w 311"/>
                <a:gd name="T21" fmla="*/ 33 h 298"/>
                <a:gd name="T22" fmla="*/ 229 w 311"/>
                <a:gd name="T23" fmla="*/ 31 h 298"/>
                <a:gd name="T24" fmla="*/ 247 w 311"/>
                <a:gd name="T25" fmla="*/ 28 h 298"/>
                <a:gd name="T26" fmla="*/ 263 w 311"/>
                <a:gd name="T27" fmla="*/ 26 h 298"/>
                <a:gd name="T28" fmla="*/ 277 w 311"/>
                <a:gd name="T29" fmla="*/ 23 h 298"/>
                <a:gd name="T30" fmla="*/ 290 w 311"/>
                <a:gd name="T31" fmla="*/ 20 h 298"/>
                <a:gd name="T32" fmla="*/ 302 w 311"/>
                <a:gd name="T33" fmla="*/ 18 h 298"/>
                <a:gd name="T34" fmla="*/ 311 w 311"/>
                <a:gd name="T35" fmla="*/ 17 h 298"/>
                <a:gd name="T36" fmla="*/ 308 w 311"/>
                <a:gd name="T37" fmla="*/ 46 h 298"/>
                <a:gd name="T38" fmla="*/ 293 w 311"/>
                <a:gd name="T39" fmla="*/ 49 h 298"/>
                <a:gd name="T40" fmla="*/ 277 w 311"/>
                <a:gd name="T41" fmla="*/ 51 h 298"/>
                <a:gd name="T42" fmla="*/ 262 w 311"/>
                <a:gd name="T43" fmla="*/ 54 h 298"/>
                <a:gd name="T44" fmla="*/ 245 w 311"/>
                <a:gd name="T45" fmla="*/ 56 h 298"/>
                <a:gd name="T46" fmla="*/ 229 w 311"/>
                <a:gd name="T47" fmla="*/ 57 h 298"/>
                <a:gd name="T48" fmla="*/ 214 w 311"/>
                <a:gd name="T49" fmla="*/ 58 h 298"/>
                <a:gd name="T50" fmla="*/ 198 w 311"/>
                <a:gd name="T51" fmla="*/ 60 h 298"/>
                <a:gd name="T52" fmla="*/ 182 w 311"/>
                <a:gd name="T53" fmla="*/ 61 h 298"/>
                <a:gd name="T54" fmla="*/ 166 w 311"/>
                <a:gd name="T55" fmla="*/ 61 h 298"/>
                <a:gd name="T56" fmla="*/ 150 w 311"/>
                <a:gd name="T57" fmla="*/ 61 h 298"/>
                <a:gd name="T58" fmla="*/ 135 w 311"/>
                <a:gd name="T59" fmla="*/ 61 h 298"/>
                <a:gd name="T60" fmla="*/ 119 w 311"/>
                <a:gd name="T61" fmla="*/ 60 h 298"/>
                <a:gd name="T62" fmla="*/ 103 w 311"/>
                <a:gd name="T63" fmla="*/ 58 h 298"/>
                <a:gd name="T64" fmla="*/ 88 w 311"/>
                <a:gd name="T65" fmla="*/ 56 h 298"/>
                <a:gd name="T66" fmla="*/ 71 w 311"/>
                <a:gd name="T67" fmla="*/ 54 h 298"/>
                <a:gd name="T68" fmla="*/ 56 w 311"/>
                <a:gd name="T69" fmla="*/ 51 h 298"/>
                <a:gd name="T70" fmla="*/ 59 w 311"/>
                <a:gd name="T71" fmla="*/ 115 h 298"/>
                <a:gd name="T72" fmla="*/ 65 w 311"/>
                <a:gd name="T73" fmla="*/ 175 h 298"/>
                <a:gd name="T74" fmla="*/ 74 w 311"/>
                <a:gd name="T75" fmla="*/ 236 h 298"/>
                <a:gd name="T76" fmla="*/ 85 w 311"/>
                <a:gd name="T77" fmla="*/ 298 h 298"/>
                <a:gd name="T78" fmla="*/ 15 w 311"/>
                <a:gd name="T79" fmla="*/ 289 h 298"/>
                <a:gd name="T80" fmla="*/ 12 w 311"/>
                <a:gd name="T81" fmla="*/ 235 h 298"/>
                <a:gd name="T82" fmla="*/ 8 w 311"/>
                <a:gd name="T83" fmla="*/ 178 h 298"/>
                <a:gd name="T84" fmla="*/ 3 w 311"/>
                <a:gd name="T85" fmla="*/ 123 h 298"/>
                <a:gd name="T86" fmla="*/ 0 w 311"/>
                <a:gd name="T87" fmla="*/ 69 h 298"/>
                <a:gd name="T88" fmla="*/ 3 w 311"/>
                <a:gd name="T89" fmla="*/ 60 h 298"/>
                <a:gd name="T90" fmla="*/ 10 w 311"/>
                <a:gd name="T91" fmla="*/ 39 h 298"/>
                <a:gd name="T92" fmla="*/ 15 w 311"/>
                <a:gd name="T93" fmla="*/ 16 h 298"/>
                <a:gd name="T94" fmla="*/ 12 w 311"/>
                <a:gd name="T95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1" h="298">
                  <a:moveTo>
                    <a:pt x="12" y="0"/>
                  </a:moveTo>
                  <a:lnTo>
                    <a:pt x="36" y="8"/>
                  </a:lnTo>
                  <a:lnTo>
                    <a:pt x="54" y="17"/>
                  </a:lnTo>
                  <a:lnTo>
                    <a:pt x="73" y="24"/>
                  </a:lnTo>
                  <a:lnTo>
                    <a:pt x="92" y="30"/>
                  </a:lnTo>
                  <a:lnTo>
                    <a:pt x="112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2" y="36"/>
                  </a:lnTo>
                  <a:lnTo>
                    <a:pt x="191" y="35"/>
                  </a:lnTo>
                  <a:lnTo>
                    <a:pt x="211" y="33"/>
                  </a:lnTo>
                  <a:lnTo>
                    <a:pt x="229" y="31"/>
                  </a:lnTo>
                  <a:lnTo>
                    <a:pt x="247" y="28"/>
                  </a:lnTo>
                  <a:lnTo>
                    <a:pt x="263" y="26"/>
                  </a:lnTo>
                  <a:lnTo>
                    <a:pt x="277" y="23"/>
                  </a:lnTo>
                  <a:lnTo>
                    <a:pt x="290" y="20"/>
                  </a:lnTo>
                  <a:lnTo>
                    <a:pt x="302" y="18"/>
                  </a:lnTo>
                  <a:lnTo>
                    <a:pt x="311" y="17"/>
                  </a:lnTo>
                  <a:lnTo>
                    <a:pt x="308" y="46"/>
                  </a:lnTo>
                  <a:lnTo>
                    <a:pt x="293" y="49"/>
                  </a:lnTo>
                  <a:lnTo>
                    <a:pt x="277" y="51"/>
                  </a:lnTo>
                  <a:lnTo>
                    <a:pt x="262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6" y="61"/>
                  </a:lnTo>
                  <a:lnTo>
                    <a:pt x="150" y="61"/>
                  </a:lnTo>
                  <a:lnTo>
                    <a:pt x="135" y="61"/>
                  </a:lnTo>
                  <a:lnTo>
                    <a:pt x="119" y="60"/>
                  </a:lnTo>
                  <a:lnTo>
                    <a:pt x="103" y="58"/>
                  </a:lnTo>
                  <a:lnTo>
                    <a:pt x="88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9" y="115"/>
                  </a:lnTo>
                  <a:lnTo>
                    <a:pt x="65" y="175"/>
                  </a:lnTo>
                  <a:lnTo>
                    <a:pt x="74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2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B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1"/>
            <p:cNvSpPr>
              <a:spLocks/>
            </p:cNvSpPr>
            <p:nvPr/>
          </p:nvSpPr>
          <p:spPr bwMode="auto">
            <a:xfrm>
              <a:off x="1895475" y="4398963"/>
              <a:ext cx="165100" cy="19050"/>
            </a:xfrm>
            <a:custGeom>
              <a:avLst/>
              <a:gdLst>
                <a:gd name="T0" fmla="*/ 0 w 209"/>
                <a:gd name="T1" fmla="*/ 0 h 23"/>
                <a:gd name="T2" fmla="*/ 106 w 209"/>
                <a:gd name="T3" fmla="*/ 0 h 23"/>
                <a:gd name="T4" fmla="*/ 209 w 209"/>
                <a:gd name="T5" fmla="*/ 12 h 23"/>
                <a:gd name="T6" fmla="*/ 141 w 209"/>
                <a:gd name="T7" fmla="*/ 23 h 23"/>
                <a:gd name="T8" fmla="*/ 44 w 209"/>
                <a:gd name="T9" fmla="*/ 23 h 23"/>
                <a:gd name="T10" fmla="*/ 0 w 209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9" h="23">
                  <a:moveTo>
                    <a:pt x="0" y="0"/>
                  </a:moveTo>
                  <a:lnTo>
                    <a:pt x="106" y="0"/>
                  </a:lnTo>
                  <a:lnTo>
                    <a:pt x="209" y="12"/>
                  </a:lnTo>
                  <a:lnTo>
                    <a:pt x="141" y="23"/>
                  </a:lnTo>
                  <a:lnTo>
                    <a:pt x="44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"/>
            <p:cNvSpPr>
              <a:spLocks/>
            </p:cNvSpPr>
            <p:nvPr/>
          </p:nvSpPr>
          <p:spPr bwMode="auto">
            <a:xfrm>
              <a:off x="2382838" y="4481513"/>
              <a:ext cx="161925" cy="252413"/>
            </a:xfrm>
            <a:custGeom>
              <a:avLst/>
              <a:gdLst>
                <a:gd name="T0" fmla="*/ 120 w 205"/>
                <a:gd name="T1" fmla="*/ 0 h 318"/>
                <a:gd name="T2" fmla="*/ 52 w 205"/>
                <a:gd name="T3" fmla="*/ 0 h 318"/>
                <a:gd name="T4" fmla="*/ 0 w 205"/>
                <a:gd name="T5" fmla="*/ 17 h 318"/>
                <a:gd name="T6" fmla="*/ 19 w 205"/>
                <a:gd name="T7" fmla="*/ 70 h 318"/>
                <a:gd name="T8" fmla="*/ 20 w 205"/>
                <a:gd name="T9" fmla="*/ 94 h 318"/>
                <a:gd name="T10" fmla="*/ 21 w 205"/>
                <a:gd name="T11" fmla="*/ 126 h 318"/>
                <a:gd name="T12" fmla="*/ 23 w 205"/>
                <a:gd name="T13" fmla="*/ 161 h 318"/>
                <a:gd name="T14" fmla="*/ 28 w 205"/>
                <a:gd name="T15" fmla="*/ 199 h 318"/>
                <a:gd name="T16" fmla="*/ 35 w 205"/>
                <a:gd name="T17" fmla="*/ 236 h 318"/>
                <a:gd name="T18" fmla="*/ 43 w 205"/>
                <a:gd name="T19" fmla="*/ 270 h 318"/>
                <a:gd name="T20" fmla="*/ 54 w 205"/>
                <a:gd name="T21" fmla="*/ 298 h 318"/>
                <a:gd name="T22" fmla="*/ 69 w 205"/>
                <a:gd name="T23" fmla="*/ 318 h 318"/>
                <a:gd name="T24" fmla="*/ 126 w 205"/>
                <a:gd name="T25" fmla="*/ 304 h 318"/>
                <a:gd name="T26" fmla="*/ 126 w 205"/>
                <a:gd name="T27" fmla="*/ 252 h 318"/>
                <a:gd name="T28" fmla="*/ 81 w 205"/>
                <a:gd name="T29" fmla="*/ 189 h 318"/>
                <a:gd name="T30" fmla="*/ 68 w 205"/>
                <a:gd name="T31" fmla="*/ 58 h 318"/>
                <a:gd name="T32" fmla="*/ 143 w 205"/>
                <a:gd name="T33" fmla="*/ 53 h 318"/>
                <a:gd name="T34" fmla="*/ 205 w 205"/>
                <a:gd name="T35" fmla="*/ 52 h 318"/>
                <a:gd name="T36" fmla="*/ 193 w 205"/>
                <a:gd name="T37" fmla="*/ 31 h 318"/>
                <a:gd name="T38" fmla="*/ 119 w 205"/>
                <a:gd name="T39" fmla="*/ 31 h 318"/>
                <a:gd name="T40" fmla="*/ 64 w 205"/>
                <a:gd name="T41" fmla="*/ 23 h 318"/>
                <a:gd name="T42" fmla="*/ 120 w 205"/>
                <a:gd name="T4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3" y="31"/>
                  </a:lnTo>
                  <a:lnTo>
                    <a:pt x="119" y="31"/>
                  </a:lnTo>
                  <a:lnTo>
                    <a:pt x="64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3"/>
            <p:cNvSpPr>
              <a:spLocks/>
            </p:cNvSpPr>
            <p:nvPr/>
          </p:nvSpPr>
          <p:spPr bwMode="auto">
            <a:xfrm>
              <a:off x="2576513" y="4476751"/>
              <a:ext cx="125413" cy="20638"/>
            </a:xfrm>
            <a:custGeom>
              <a:avLst/>
              <a:gdLst>
                <a:gd name="T0" fmla="*/ 0 w 158"/>
                <a:gd name="T1" fmla="*/ 0 h 26"/>
                <a:gd name="T2" fmla="*/ 158 w 158"/>
                <a:gd name="T3" fmla="*/ 4 h 26"/>
                <a:gd name="T4" fmla="*/ 145 w 158"/>
                <a:gd name="T5" fmla="*/ 21 h 26"/>
                <a:gd name="T6" fmla="*/ 16 w 158"/>
                <a:gd name="T7" fmla="*/ 26 h 26"/>
                <a:gd name="T8" fmla="*/ 0 w 15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5" y="21"/>
                  </a:lnTo>
                  <a:lnTo>
                    <a:pt x="16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4"/>
            <p:cNvSpPr>
              <a:spLocks/>
            </p:cNvSpPr>
            <p:nvPr/>
          </p:nvSpPr>
          <p:spPr bwMode="auto">
            <a:xfrm>
              <a:off x="1868488" y="3841751"/>
              <a:ext cx="736600" cy="180975"/>
            </a:xfrm>
            <a:custGeom>
              <a:avLst/>
              <a:gdLst>
                <a:gd name="T0" fmla="*/ 94 w 928"/>
                <a:gd name="T1" fmla="*/ 80 h 229"/>
                <a:gd name="T2" fmla="*/ 279 w 928"/>
                <a:gd name="T3" fmla="*/ 43 h 229"/>
                <a:gd name="T4" fmla="*/ 449 w 928"/>
                <a:gd name="T5" fmla="*/ 21 h 229"/>
                <a:gd name="T6" fmla="*/ 484 w 928"/>
                <a:gd name="T7" fmla="*/ 30 h 229"/>
                <a:gd name="T8" fmla="*/ 516 w 928"/>
                <a:gd name="T9" fmla="*/ 38 h 229"/>
                <a:gd name="T10" fmla="*/ 547 w 928"/>
                <a:gd name="T11" fmla="*/ 47 h 229"/>
                <a:gd name="T12" fmla="*/ 577 w 928"/>
                <a:gd name="T13" fmla="*/ 55 h 229"/>
                <a:gd name="T14" fmla="*/ 606 w 928"/>
                <a:gd name="T15" fmla="*/ 65 h 229"/>
                <a:gd name="T16" fmla="*/ 634 w 928"/>
                <a:gd name="T17" fmla="*/ 74 h 229"/>
                <a:gd name="T18" fmla="*/ 660 w 928"/>
                <a:gd name="T19" fmla="*/ 86 h 229"/>
                <a:gd name="T20" fmla="*/ 685 w 928"/>
                <a:gd name="T21" fmla="*/ 97 h 229"/>
                <a:gd name="T22" fmla="*/ 711 w 928"/>
                <a:gd name="T23" fmla="*/ 109 h 229"/>
                <a:gd name="T24" fmla="*/ 736 w 928"/>
                <a:gd name="T25" fmla="*/ 123 h 229"/>
                <a:gd name="T26" fmla="*/ 762 w 928"/>
                <a:gd name="T27" fmla="*/ 138 h 229"/>
                <a:gd name="T28" fmla="*/ 787 w 928"/>
                <a:gd name="T29" fmla="*/ 153 h 229"/>
                <a:gd name="T30" fmla="*/ 812 w 928"/>
                <a:gd name="T31" fmla="*/ 170 h 229"/>
                <a:gd name="T32" fmla="*/ 839 w 928"/>
                <a:gd name="T33" fmla="*/ 187 h 229"/>
                <a:gd name="T34" fmla="*/ 865 w 928"/>
                <a:gd name="T35" fmla="*/ 208 h 229"/>
                <a:gd name="T36" fmla="*/ 893 w 928"/>
                <a:gd name="T37" fmla="*/ 229 h 229"/>
                <a:gd name="T38" fmla="*/ 928 w 928"/>
                <a:gd name="T39" fmla="*/ 210 h 229"/>
                <a:gd name="T40" fmla="*/ 898 w 928"/>
                <a:gd name="T41" fmla="*/ 187 h 229"/>
                <a:gd name="T42" fmla="*/ 870 w 928"/>
                <a:gd name="T43" fmla="*/ 165 h 229"/>
                <a:gd name="T44" fmla="*/ 843 w 928"/>
                <a:gd name="T45" fmla="*/ 146 h 229"/>
                <a:gd name="T46" fmla="*/ 817 w 928"/>
                <a:gd name="T47" fmla="*/ 127 h 229"/>
                <a:gd name="T48" fmla="*/ 792 w 928"/>
                <a:gd name="T49" fmla="*/ 111 h 229"/>
                <a:gd name="T50" fmla="*/ 766 w 928"/>
                <a:gd name="T51" fmla="*/ 96 h 229"/>
                <a:gd name="T52" fmla="*/ 741 w 928"/>
                <a:gd name="T53" fmla="*/ 84 h 229"/>
                <a:gd name="T54" fmla="*/ 715 w 928"/>
                <a:gd name="T55" fmla="*/ 71 h 229"/>
                <a:gd name="T56" fmla="*/ 689 w 928"/>
                <a:gd name="T57" fmla="*/ 61 h 229"/>
                <a:gd name="T58" fmla="*/ 660 w 928"/>
                <a:gd name="T59" fmla="*/ 50 h 229"/>
                <a:gd name="T60" fmla="*/ 631 w 928"/>
                <a:gd name="T61" fmla="*/ 40 h 229"/>
                <a:gd name="T62" fmla="*/ 600 w 928"/>
                <a:gd name="T63" fmla="*/ 32 h 229"/>
                <a:gd name="T64" fmla="*/ 567 w 928"/>
                <a:gd name="T65" fmla="*/ 23 h 229"/>
                <a:gd name="T66" fmla="*/ 530 w 928"/>
                <a:gd name="T67" fmla="*/ 16 h 229"/>
                <a:gd name="T68" fmla="*/ 492 w 928"/>
                <a:gd name="T69" fmla="*/ 8 h 229"/>
                <a:gd name="T70" fmla="*/ 449 w 928"/>
                <a:gd name="T71" fmla="*/ 0 h 229"/>
                <a:gd name="T72" fmla="*/ 351 w 928"/>
                <a:gd name="T73" fmla="*/ 4 h 229"/>
                <a:gd name="T74" fmla="*/ 167 w 928"/>
                <a:gd name="T75" fmla="*/ 32 h 229"/>
                <a:gd name="T76" fmla="*/ 0 w 928"/>
                <a:gd name="T77" fmla="*/ 63 h 229"/>
                <a:gd name="T78" fmla="*/ 5 w 928"/>
                <a:gd name="T79" fmla="*/ 99 h 229"/>
                <a:gd name="T80" fmla="*/ 94 w 928"/>
                <a:gd name="T81" fmla="*/ 8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8" h="229">
                  <a:moveTo>
                    <a:pt x="94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4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2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9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8" y="210"/>
                  </a:lnTo>
                  <a:lnTo>
                    <a:pt x="898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2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5" y="99"/>
                  </a:lnTo>
                  <a:lnTo>
                    <a:pt x="94" y="80"/>
                  </a:lnTo>
                  <a:close/>
                </a:path>
              </a:pathLst>
            </a:custGeom>
            <a:solidFill>
              <a:srgbClr val="AA9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5"/>
            <p:cNvSpPr>
              <a:spLocks/>
            </p:cNvSpPr>
            <p:nvPr/>
          </p:nvSpPr>
          <p:spPr bwMode="auto">
            <a:xfrm>
              <a:off x="1885950" y="3870326"/>
              <a:ext cx="233363" cy="238125"/>
            </a:xfrm>
            <a:custGeom>
              <a:avLst/>
              <a:gdLst>
                <a:gd name="T0" fmla="*/ 179 w 292"/>
                <a:gd name="T1" fmla="*/ 124 h 301"/>
                <a:gd name="T2" fmla="*/ 139 w 292"/>
                <a:gd name="T3" fmla="*/ 179 h 301"/>
                <a:gd name="T4" fmla="*/ 88 w 292"/>
                <a:gd name="T5" fmla="*/ 98 h 301"/>
                <a:gd name="T6" fmla="*/ 87 w 292"/>
                <a:gd name="T7" fmla="*/ 75 h 301"/>
                <a:gd name="T8" fmla="*/ 95 w 292"/>
                <a:gd name="T9" fmla="*/ 42 h 301"/>
                <a:gd name="T10" fmla="*/ 77 w 292"/>
                <a:gd name="T11" fmla="*/ 43 h 301"/>
                <a:gd name="T12" fmla="*/ 83 w 292"/>
                <a:gd name="T13" fmla="*/ 4 h 301"/>
                <a:gd name="T14" fmla="*/ 43 w 292"/>
                <a:gd name="T15" fmla="*/ 0 h 301"/>
                <a:gd name="T16" fmla="*/ 13 w 292"/>
                <a:gd name="T17" fmla="*/ 24 h 301"/>
                <a:gd name="T18" fmla="*/ 0 w 292"/>
                <a:gd name="T19" fmla="*/ 43 h 301"/>
                <a:gd name="T20" fmla="*/ 1 w 292"/>
                <a:gd name="T21" fmla="*/ 71 h 301"/>
                <a:gd name="T22" fmla="*/ 9 w 292"/>
                <a:gd name="T23" fmla="*/ 94 h 301"/>
                <a:gd name="T24" fmla="*/ 20 w 292"/>
                <a:gd name="T25" fmla="*/ 114 h 301"/>
                <a:gd name="T26" fmla="*/ 50 w 292"/>
                <a:gd name="T27" fmla="*/ 153 h 301"/>
                <a:gd name="T28" fmla="*/ 73 w 292"/>
                <a:gd name="T29" fmla="*/ 234 h 301"/>
                <a:gd name="T30" fmla="*/ 92 w 292"/>
                <a:gd name="T31" fmla="*/ 271 h 301"/>
                <a:gd name="T32" fmla="*/ 122 w 292"/>
                <a:gd name="T33" fmla="*/ 295 h 301"/>
                <a:gd name="T34" fmla="*/ 154 w 292"/>
                <a:gd name="T35" fmla="*/ 301 h 301"/>
                <a:gd name="T36" fmla="*/ 191 w 292"/>
                <a:gd name="T37" fmla="*/ 271 h 301"/>
                <a:gd name="T38" fmla="*/ 238 w 292"/>
                <a:gd name="T39" fmla="*/ 228 h 301"/>
                <a:gd name="T40" fmla="*/ 292 w 292"/>
                <a:gd name="T41" fmla="*/ 163 h 301"/>
                <a:gd name="T42" fmla="*/ 287 w 292"/>
                <a:gd name="T43" fmla="*/ 81 h 301"/>
                <a:gd name="T44" fmla="*/ 284 w 292"/>
                <a:gd name="T45" fmla="*/ 3 h 301"/>
                <a:gd name="T46" fmla="*/ 264 w 292"/>
                <a:gd name="T47" fmla="*/ 9 h 301"/>
                <a:gd name="T48" fmla="*/ 245 w 292"/>
                <a:gd name="T49" fmla="*/ 21 h 301"/>
                <a:gd name="T50" fmla="*/ 230 w 292"/>
                <a:gd name="T51" fmla="*/ 35 h 301"/>
                <a:gd name="T52" fmla="*/ 216 w 292"/>
                <a:gd name="T53" fmla="*/ 52 h 301"/>
                <a:gd name="T54" fmla="*/ 206 w 292"/>
                <a:gd name="T55" fmla="*/ 71 h 301"/>
                <a:gd name="T56" fmla="*/ 196 w 292"/>
                <a:gd name="T57" fmla="*/ 89 h 301"/>
                <a:gd name="T58" fmla="*/ 187 w 292"/>
                <a:gd name="T59" fmla="*/ 107 h 301"/>
                <a:gd name="T60" fmla="*/ 179 w 292"/>
                <a:gd name="T61" fmla="*/ 12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2" h="301">
                  <a:moveTo>
                    <a:pt x="179" y="124"/>
                  </a:moveTo>
                  <a:lnTo>
                    <a:pt x="139" y="179"/>
                  </a:lnTo>
                  <a:lnTo>
                    <a:pt x="88" y="98"/>
                  </a:lnTo>
                  <a:lnTo>
                    <a:pt x="87" y="75"/>
                  </a:lnTo>
                  <a:lnTo>
                    <a:pt x="95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3" y="0"/>
                  </a:lnTo>
                  <a:lnTo>
                    <a:pt x="13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0" y="114"/>
                  </a:lnTo>
                  <a:lnTo>
                    <a:pt x="50" y="153"/>
                  </a:lnTo>
                  <a:lnTo>
                    <a:pt x="73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2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6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7" y="107"/>
                  </a:lnTo>
                  <a:lnTo>
                    <a:pt x="179" y="124"/>
                  </a:lnTo>
                  <a:close/>
                </a:path>
              </a:pathLst>
            </a:custGeom>
            <a:solidFill>
              <a:srgbClr val="542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6"/>
            <p:cNvSpPr>
              <a:spLocks/>
            </p:cNvSpPr>
            <p:nvPr/>
          </p:nvSpPr>
          <p:spPr bwMode="auto">
            <a:xfrm>
              <a:off x="2119313" y="3875088"/>
              <a:ext cx="84138" cy="76200"/>
            </a:xfrm>
            <a:custGeom>
              <a:avLst/>
              <a:gdLst>
                <a:gd name="T0" fmla="*/ 0 w 105"/>
                <a:gd name="T1" fmla="*/ 5 h 96"/>
                <a:gd name="T2" fmla="*/ 14 w 105"/>
                <a:gd name="T3" fmla="*/ 22 h 96"/>
                <a:gd name="T4" fmla="*/ 19 w 105"/>
                <a:gd name="T5" fmla="*/ 41 h 96"/>
                <a:gd name="T6" fmla="*/ 20 w 105"/>
                <a:gd name="T7" fmla="*/ 57 h 96"/>
                <a:gd name="T8" fmla="*/ 20 w 105"/>
                <a:gd name="T9" fmla="*/ 62 h 96"/>
                <a:gd name="T10" fmla="*/ 43 w 105"/>
                <a:gd name="T11" fmla="*/ 96 h 96"/>
                <a:gd name="T12" fmla="*/ 63 w 105"/>
                <a:gd name="T13" fmla="*/ 72 h 96"/>
                <a:gd name="T14" fmla="*/ 63 w 105"/>
                <a:gd name="T15" fmla="*/ 24 h 96"/>
                <a:gd name="T16" fmla="*/ 105 w 105"/>
                <a:gd name="T17" fmla="*/ 5 h 96"/>
                <a:gd name="T18" fmla="*/ 63 w 105"/>
                <a:gd name="T19" fmla="*/ 0 h 96"/>
                <a:gd name="T20" fmla="*/ 0 w 105"/>
                <a:gd name="T21" fmla="*/ 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96">
                  <a:moveTo>
                    <a:pt x="0" y="5"/>
                  </a:moveTo>
                  <a:lnTo>
                    <a:pt x="14" y="22"/>
                  </a:lnTo>
                  <a:lnTo>
                    <a:pt x="19" y="41"/>
                  </a:lnTo>
                  <a:lnTo>
                    <a:pt x="20" y="57"/>
                  </a:lnTo>
                  <a:lnTo>
                    <a:pt x="20" y="62"/>
                  </a:lnTo>
                  <a:lnTo>
                    <a:pt x="43" y="96"/>
                  </a:lnTo>
                  <a:lnTo>
                    <a:pt x="63" y="72"/>
                  </a:lnTo>
                  <a:lnTo>
                    <a:pt x="63" y="24"/>
                  </a:lnTo>
                  <a:lnTo>
                    <a:pt x="105" y="5"/>
                  </a:lnTo>
                  <a:lnTo>
                    <a:pt x="63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7"/>
            <p:cNvSpPr>
              <a:spLocks/>
            </p:cNvSpPr>
            <p:nvPr/>
          </p:nvSpPr>
          <p:spPr bwMode="auto">
            <a:xfrm>
              <a:off x="1884363" y="3865563"/>
              <a:ext cx="68263" cy="57150"/>
            </a:xfrm>
            <a:custGeom>
              <a:avLst/>
              <a:gdLst>
                <a:gd name="T0" fmla="*/ 8 w 86"/>
                <a:gd name="T1" fmla="*/ 32 h 71"/>
                <a:gd name="T2" fmla="*/ 22 w 86"/>
                <a:gd name="T3" fmla="*/ 18 h 71"/>
                <a:gd name="T4" fmla="*/ 31 w 86"/>
                <a:gd name="T5" fmla="*/ 4 h 71"/>
                <a:gd name="T6" fmla="*/ 50 w 86"/>
                <a:gd name="T7" fmla="*/ 2 h 71"/>
                <a:gd name="T8" fmla="*/ 64 w 86"/>
                <a:gd name="T9" fmla="*/ 5 h 71"/>
                <a:gd name="T10" fmla="*/ 75 w 86"/>
                <a:gd name="T11" fmla="*/ 0 h 71"/>
                <a:gd name="T12" fmla="*/ 86 w 86"/>
                <a:gd name="T13" fmla="*/ 5 h 71"/>
                <a:gd name="T14" fmla="*/ 75 w 86"/>
                <a:gd name="T15" fmla="*/ 18 h 71"/>
                <a:gd name="T16" fmla="*/ 66 w 86"/>
                <a:gd name="T17" fmla="*/ 30 h 71"/>
                <a:gd name="T18" fmla="*/ 66 w 86"/>
                <a:gd name="T19" fmla="*/ 53 h 71"/>
                <a:gd name="T20" fmla="*/ 44 w 86"/>
                <a:gd name="T21" fmla="*/ 49 h 71"/>
                <a:gd name="T22" fmla="*/ 26 w 86"/>
                <a:gd name="T23" fmla="*/ 58 h 71"/>
                <a:gd name="T24" fmla="*/ 6 w 86"/>
                <a:gd name="T25" fmla="*/ 71 h 71"/>
                <a:gd name="T26" fmla="*/ 0 w 86"/>
                <a:gd name="T27" fmla="*/ 53 h 71"/>
                <a:gd name="T28" fmla="*/ 8 w 86"/>
                <a:gd name="T29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50" y="2"/>
                  </a:lnTo>
                  <a:lnTo>
                    <a:pt x="64" y="5"/>
                  </a:lnTo>
                  <a:lnTo>
                    <a:pt x="75" y="0"/>
                  </a:lnTo>
                  <a:lnTo>
                    <a:pt x="86" y="5"/>
                  </a:lnTo>
                  <a:lnTo>
                    <a:pt x="75" y="18"/>
                  </a:lnTo>
                  <a:lnTo>
                    <a:pt x="66" y="30"/>
                  </a:lnTo>
                  <a:lnTo>
                    <a:pt x="66" y="53"/>
                  </a:lnTo>
                  <a:lnTo>
                    <a:pt x="44" y="49"/>
                  </a:lnTo>
                  <a:lnTo>
                    <a:pt x="26" y="58"/>
                  </a:lnTo>
                  <a:lnTo>
                    <a:pt x="6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8"/>
            <p:cNvSpPr>
              <a:spLocks/>
            </p:cNvSpPr>
            <p:nvPr/>
          </p:nvSpPr>
          <p:spPr bwMode="auto">
            <a:xfrm>
              <a:off x="1951038" y="3952876"/>
              <a:ext cx="47625" cy="90488"/>
            </a:xfrm>
            <a:custGeom>
              <a:avLst/>
              <a:gdLst>
                <a:gd name="T0" fmla="*/ 8 w 60"/>
                <a:gd name="T1" fmla="*/ 0 h 113"/>
                <a:gd name="T2" fmla="*/ 29 w 60"/>
                <a:gd name="T3" fmla="*/ 24 h 113"/>
                <a:gd name="T4" fmla="*/ 51 w 60"/>
                <a:gd name="T5" fmla="*/ 48 h 113"/>
                <a:gd name="T6" fmla="*/ 60 w 60"/>
                <a:gd name="T7" fmla="*/ 76 h 113"/>
                <a:gd name="T8" fmla="*/ 54 w 60"/>
                <a:gd name="T9" fmla="*/ 92 h 113"/>
                <a:gd name="T10" fmla="*/ 52 w 60"/>
                <a:gd name="T11" fmla="*/ 113 h 113"/>
                <a:gd name="T12" fmla="*/ 35 w 60"/>
                <a:gd name="T13" fmla="*/ 92 h 113"/>
                <a:gd name="T14" fmla="*/ 27 w 60"/>
                <a:gd name="T15" fmla="*/ 65 h 113"/>
                <a:gd name="T16" fmla="*/ 14 w 60"/>
                <a:gd name="T17" fmla="*/ 25 h 113"/>
                <a:gd name="T18" fmla="*/ 0 w 60"/>
                <a:gd name="T19" fmla="*/ 9 h 113"/>
                <a:gd name="T20" fmla="*/ 8 w 60"/>
                <a:gd name="T2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9" y="24"/>
                  </a:lnTo>
                  <a:lnTo>
                    <a:pt x="51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2" y="113"/>
                  </a:lnTo>
                  <a:lnTo>
                    <a:pt x="35" y="92"/>
                  </a:lnTo>
                  <a:lnTo>
                    <a:pt x="27" y="65"/>
                  </a:lnTo>
                  <a:lnTo>
                    <a:pt x="14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9"/>
            <p:cNvSpPr>
              <a:spLocks/>
            </p:cNvSpPr>
            <p:nvPr/>
          </p:nvSpPr>
          <p:spPr bwMode="auto">
            <a:xfrm>
              <a:off x="2082800" y="3575051"/>
              <a:ext cx="241300" cy="219075"/>
            </a:xfrm>
            <a:custGeom>
              <a:avLst/>
              <a:gdLst>
                <a:gd name="T0" fmla="*/ 304 w 304"/>
                <a:gd name="T1" fmla="*/ 0 h 276"/>
                <a:gd name="T2" fmla="*/ 279 w 304"/>
                <a:gd name="T3" fmla="*/ 7 h 276"/>
                <a:gd name="T4" fmla="*/ 256 w 304"/>
                <a:gd name="T5" fmla="*/ 15 h 276"/>
                <a:gd name="T6" fmla="*/ 234 w 304"/>
                <a:gd name="T7" fmla="*/ 24 h 276"/>
                <a:gd name="T8" fmla="*/ 215 w 304"/>
                <a:gd name="T9" fmla="*/ 33 h 276"/>
                <a:gd name="T10" fmla="*/ 195 w 304"/>
                <a:gd name="T11" fmla="*/ 43 h 276"/>
                <a:gd name="T12" fmla="*/ 177 w 304"/>
                <a:gd name="T13" fmla="*/ 53 h 276"/>
                <a:gd name="T14" fmla="*/ 159 w 304"/>
                <a:gd name="T15" fmla="*/ 64 h 276"/>
                <a:gd name="T16" fmla="*/ 142 w 304"/>
                <a:gd name="T17" fmla="*/ 75 h 276"/>
                <a:gd name="T18" fmla="*/ 125 w 304"/>
                <a:gd name="T19" fmla="*/ 87 h 276"/>
                <a:gd name="T20" fmla="*/ 109 w 304"/>
                <a:gd name="T21" fmla="*/ 99 h 276"/>
                <a:gd name="T22" fmla="*/ 91 w 304"/>
                <a:gd name="T23" fmla="*/ 112 h 276"/>
                <a:gd name="T24" fmla="*/ 74 w 304"/>
                <a:gd name="T25" fmla="*/ 126 h 276"/>
                <a:gd name="T26" fmla="*/ 57 w 304"/>
                <a:gd name="T27" fmla="*/ 141 h 276"/>
                <a:gd name="T28" fmla="*/ 38 w 304"/>
                <a:gd name="T29" fmla="*/ 156 h 276"/>
                <a:gd name="T30" fmla="*/ 20 w 304"/>
                <a:gd name="T31" fmla="*/ 172 h 276"/>
                <a:gd name="T32" fmla="*/ 0 w 304"/>
                <a:gd name="T33" fmla="*/ 188 h 276"/>
                <a:gd name="T34" fmla="*/ 60 w 304"/>
                <a:gd name="T35" fmla="*/ 231 h 276"/>
                <a:gd name="T36" fmla="*/ 141 w 304"/>
                <a:gd name="T37" fmla="*/ 276 h 276"/>
                <a:gd name="T38" fmla="*/ 171 w 304"/>
                <a:gd name="T39" fmla="*/ 222 h 276"/>
                <a:gd name="T40" fmla="*/ 186 w 304"/>
                <a:gd name="T41" fmla="*/ 189 h 276"/>
                <a:gd name="T42" fmla="*/ 202 w 304"/>
                <a:gd name="T43" fmla="*/ 160 h 276"/>
                <a:gd name="T44" fmla="*/ 217 w 304"/>
                <a:gd name="T45" fmla="*/ 133 h 276"/>
                <a:gd name="T46" fmla="*/ 233 w 304"/>
                <a:gd name="T47" fmla="*/ 106 h 276"/>
                <a:gd name="T48" fmla="*/ 249 w 304"/>
                <a:gd name="T49" fmla="*/ 81 h 276"/>
                <a:gd name="T50" fmla="*/ 267 w 304"/>
                <a:gd name="T51" fmla="*/ 56 h 276"/>
                <a:gd name="T52" fmla="*/ 284 w 304"/>
                <a:gd name="T53" fmla="*/ 29 h 276"/>
                <a:gd name="T54" fmla="*/ 304 w 304"/>
                <a:gd name="T55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4" h="276">
                  <a:moveTo>
                    <a:pt x="304" y="0"/>
                  </a:moveTo>
                  <a:lnTo>
                    <a:pt x="279" y="7"/>
                  </a:lnTo>
                  <a:lnTo>
                    <a:pt x="256" y="15"/>
                  </a:lnTo>
                  <a:lnTo>
                    <a:pt x="234" y="24"/>
                  </a:lnTo>
                  <a:lnTo>
                    <a:pt x="215" y="33"/>
                  </a:lnTo>
                  <a:lnTo>
                    <a:pt x="195" y="43"/>
                  </a:lnTo>
                  <a:lnTo>
                    <a:pt x="177" y="53"/>
                  </a:lnTo>
                  <a:lnTo>
                    <a:pt x="159" y="64"/>
                  </a:lnTo>
                  <a:lnTo>
                    <a:pt x="142" y="75"/>
                  </a:lnTo>
                  <a:lnTo>
                    <a:pt x="125" y="87"/>
                  </a:lnTo>
                  <a:lnTo>
                    <a:pt x="109" y="99"/>
                  </a:lnTo>
                  <a:lnTo>
                    <a:pt x="91" y="112"/>
                  </a:lnTo>
                  <a:lnTo>
                    <a:pt x="74" y="126"/>
                  </a:lnTo>
                  <a:lnTo>
                    <a:pt x="57" y="141"/>
                  </a:lnTo>
                  <a:lnTo>
                    <a:pt x="38" y="156"/>
                  </a:lnTo>
                  <a:lnTo>
                    <a:pt x="20" y="172"/>
                  </a:lnTo>
                  <a:lnTo>
                    <a:pt x="0" y="188"/>
                  </a:lnTo>
                  <a:lnTo>
                    <a:pt x="60" y="231"/>
                  </a:lnTo>
                  <a:lnTo>
                    <a:pt x="141" y="276"/>
                  </a:lnTo>
                  <a:lnTo>
                    <a:pt x="171" y="222"/>
                  </a:lnTo>
                  <a:lnTo>
                    <a:pt x="186" y="189"/>
                  </a:lnTo>
                  <a:lnTo>
                    <a:pt x="202" y="160"/>
                  </a:lnTo>
                  <a:lnTo>
                    <a:pt x="217" y="133"/>
                  </a:lnTo>
                  <a:lnTo>
                    <a:pt x="233" y="106"/>
                  </a:lnTo>
                  <a:lnTo>
                    <a:pt x="249" y="81"/>
                  </a:lnTo>
                  <a:lnTo>
                    <a:pt x="267" y="56"/>
                  </a:lnTo>
                  <a:lnTo>
                    <a:pt x="284" y="29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FFB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0"/>
            <p:cNvSpPr>
              <a:spLocks/>
            </p:cNvSpPr>
            <p:nvPr/>
          </p:nvSpPr>
          <p:spPr bwMode="auto">
            <a:xfrm>
              <a:off x="2505075" y="3960813"/>
              <a:ext cx="103188" cy="552450"/>
            </a:xfrm>
            <a:custGeom>
              <a:avLst/>
              <a:gdLst>
                <a:gd name="T0" fmla="*/ 38 w 129"/>
                <a:gd name="T1" fmla="*/ 43 h 696"/>
                <a:gd name="T2" fmla="*/ 0 w 129"/>
                <a:gd name="T3" fmla="*/ 658 h 696"/>
                <a:gd name="T4" fmla="*/ 6 w 129"/>
                <a:gd name="T5" fmla="*/ 664 h 696"/>
                <a:gd name="T6" fmla="*/ 54 w 129"/>
                <a:gd name="T7" fmla="*/ 69 h 696"/>
                <a:gd name="T8" fmla="*/ 117 w 129"/>
                <a:gd name="T9" fmla="*/ 696 h 696"/>
                <a:gd name="T10" fmla="*/ 129 w 129"/>
                <a:gd name="T11" fmla="*/ 696 h 696"/>
                <a:gd name="T12" fmla="*/ 75 w 129"/>
                <a:gd name="T13" fmla="*/ 65 h 696"/>
                <a:gd name="T14" fmla="*/ 75 w 129"/>
                <a:gd name="T15" fmla="*/ 22 h 696"/>
                <a:gd name="T16" fmla="*/ 43 w 129"/>
                <a:gd name="T17" fmla="*/ 0 h 696"/>
                <a:gd name="T18" fmla="*/ 38 w 129"/>
                <a:gd name="T19" fmla="*/ 43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6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5" y="65"/>
                  </a:lnTo>
                  <a:lnTo>
                    <a:pt x="75" y="22"/>
                  </a:lnTo>
                  <a:lnTo>
                    <a:pt x="43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1"/>
            <p:cNvSpPr>
              <a:spLocks/>
            </p:cNvSpPr>
            <p:nvPr/>
          </p:nvSpPr>
          <p:spPr bwMode="auto">
            <a:xfrm>
              <a:off x="1828800" y="3946526"/>
              <a:ext cx="130175" cy="514350"/>
            </a:xfrm>
            <a:custGeom>
              <a:avLst/>
              <a:gdLst>
                <a:gd name="T0" fmla="*/ 86 w 165"/>
                <a:gd name="T1" fmla="*/ 0 h 648"/>
                <a:gd name="T2" fmla="*/ 0 w 165"/>
                <a:gd name="T3" fmla="*/ 578 h 648"/>
                <a:gd name="T4" fmla="*/ 16 w 165"/>
                <a:gd name="T5" fmla="*/ 578 h 648"/>
                <a:gd name="T6" fmla="*/ 100 w 165"/>
                <a:gd name="T7" fmla="*/ 38 h 648"/>
                <a:gd name="T8" fmla="*/ 147 w 165"/>
                <a:gd name="T9" fmla="*/ 648 h 648"/>
                <a:gd name="T10" fmla="*/ 165 w 165"/>
                <a:gd name="T11" fmla="*/ 643 h 648"/>
                <a:gd name="T12" fmla="*/ 121 w 165"/>
                <a:gd name="T13" fmla="*/ 54 h 648"/>
                <a:gd name="T14" fmla="*/ 86 w 165"/>
                <a:gd name="T15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5" h="648">
                  <a:moveTo>
                    <a:pt x="86" y="0"/>
                  </a:moveTo>
                  <a:lnTo>
                    <a:pt x="0" y="578"/>
                  </a:lnTo>
                  <a:lnTo>
                    <a:pt x="16" y="578"/>
                  </a:lnTo>
                  <a:lnTo>
                    <a:pt x="100" y="38"/>
                  </a:lnTo>
                  <a:lnTo>
                    <a:pt x="147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AA59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2"/>
            <p:cNvSpPr>
              <a:spLocks/>
            </p:cNvSpPr>
            <p:nvPr/>
          </p:nvSpPr>
          <p:spPr bwMode="auto">
            <a:xfrm>
              <a:off x="2522538" y="5113338"/>
              <a:ext cx="428625" cy="173038"/>
            </a:xfrm>
            <a:custGeom>
              <a:avLst/>
              <a:gdLst>
                <a:gd name="T0" fmla="*/ 0 w 538"/>
                <a:gd name="T1" fmla="*/ 10 h 218"/>
                <a:gd name="T2" fmla="*/ 26 w 538"/>
                <a:gd name="T3" fmla="*/ 8 h 218"/>
                <a:gd name="T4" fmla="*/ 53 w 538"/>
                <a:gd name="T5" fmla="*/ 6 h 218"/>
                <a:gd name="T6" fmla="*/ 77 w 538"/>
                <a:gd name="T7" fmla="*/ 4 h 218"/>
                <a:gd name="T8" fmla="*/ 101 w 538"/>
                <a:gd name="T9" fmla="*/ 1 h 218"/>
                <a:gd name="T10" fmla="*/ 124 w 538"/>
                <a:gd name="T11" fmla="*/ 0 h 218"/>
                <a:gd name="T12" fmla="*/ 147 w 538"/>
                <a:gd name="T13" fmla="*/ 0 h 218"/>
                <a:gd name="T14" fmla="*/ 169 w 538"/>
                <a:gd name="T15" fmla="*/ 0 h 218"/>
                <a:gd name="T16" fmla="*/ 191 w 538"/>
                <a:gd name="T17" fmla="*/ 0 h 218"/>
                <a:gd name="T18" fmla="*/ 213 w 538"/>
                <a:gd name="T19" fmla="*/ 1 h 218"/>
                <a:gd name="T20" fmla="*/ 235 w 538"/>
                <a:gd name="T21" fmla="*/ 4 h 218"/>
                <a:gd name="T22" fmla="*/ 257 w 538"/>
                <a:gd name="T23" fmla="*/ 7 h 218"/>
                <a:gd name="T24" fmla="*/ 280 w 538"/>
                <a:gd name="T25" fmla="*/ 12 h 218"/>
                <a:gd name="T26" fmla="*/ 303 w 538"/>
                <a:gd name="T27" fmla="*/ 17 h 218"/>
                <a:gd name="T28" fmla="*/ 326 w 538"/>
                <a:gd name="T29" fmla="*/ 24 h 218"/>
                <a:gd name="T30" fmla="*/ 351 w 538"/>
                <a:gd name="T31" fmla="*/ 32 h 218"/>
                <a:gd name="T32" fmla="*/ 377 w 538"/>
                <a:gd name="T33" fmla="*/ 43 h 218"/>
                <a:gd name="T34" fmla="*/ 416 w 538"/>
                <a:gd name="T35" fmla="*/ 47 h 218"/>
                <a:gd name="T36" fmla="*/ 450 w 538"/>
                <a:gd name="T37" fmla="*/ 53 h 218"/>
                <a:gd name="T38" fmla="*/ 478 w 538"/>
                <a:gd name="T39" fmla="*/ 60 h 218"/>
                <a:gd name="T40" fmla="*/ 501 w 538"/>
                <a:gd name="T41" fmla="*/ 69 h 218"/>
                <a:gd name="T42" fmla="*/ 518 w 538"/>
                <a:gd name="T43" fmla="*/ 80 h 218"/>
                <a:gd name="T44" fmla="*/ 530 w 538"/>
                <a:gd name="T45" fmla="*/ 90 h 218"/>
                <a:gd name="T46" fmla="*/ 537 w 538"/>
                <a:gd name="T47" fmla="*/ 101 h 218"/>
                <a:gd name="T48" fmla="*/ 538 w 538"/>
                <a:gd name="T49" fmla="*/ 113 h 218"/>
                <a:gd name="T50" fmla="*/ 533 w 538"/>
                <a:gd name="T51" fmla="*/ 124 h 218"/>
                <a:gd name="T52" fmla="*/ 525 w 538"/>
                <a:gd name="T53" fmla="*/ 136 h 218"/>
                <a:gd name="T54" fmla="*/ 510 w 538"/>
                <a:gd name="T55" fmla="*/ 146 h 218"/>
                <a:gd name="T56" fmla="*/ 492 w 538"/>
                <a:gd name="T57" fmla="*/ 157 h 218"/>
                <a:gd name="T58" fmla="*/ 468 w 538"/>
                <a:gd name="T59" fmla="*/ 166 h 218"/>
                <a:gd name="T60" fmla="*/ 439 w 538"/>
                <a:gd name="T61" fmla="*/ 174 h 218"/>
                <a:gd name="T62" fmla="*/ 404 w 538"/>
                <a:gd name="T63" fmla="*/ 180 h 218"/>
                <a:gd name="T64" fmla="*/ 366 w 538"/>
                <a:gd name="T65" fmla="*/ 184 h 218"/>
                <a:gd name="T66" fmla="*/ 317 w 538"/>
                <a:gd name="T67" fmla="*/ 189 h 218"/>
                <a:gd name="T68" fmla="*/ 280 w 538"/>
                <a:gd name="T69" fmla="*/ 218 h 218"/>
                <a:gd name="T70" fmla="*/ 10 w 538"/>
                <a:gd name="T71" fmla="*/ 152 h 218"/>
                <a:gd name="T72" fmla="*/ 0 w 538"/>
                <a:gd name="T73" fmla="*/ 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6" y="8"/>
                  </a:lnTo>
                  <a:lnTo>
                    <a:pt x="53" y="6"/>
                  </a:lnTo>
                  <a:lnTo>
                    <a:pt x="77" y="4"/>
                  </a:lnTo>
                  <a:lnTo>
                    <a:pt x="101" y="1"/>
                  </a:lnTo>
                  <a:lnTo>
                    <a:pt x="124" y="0"/>
                  </a:lnTo>
                  <a:lnTo>
                    <a:pt x="147" y="0"/>
                  </a:lnTo>
                  <a:lnTo>
                    <a:pt x="169" y="0"/>
                  </a:lnTo>
                  <a:lnTo>
                    <a:pt x="191" y="0"/>
                  </a:lnTo>
                  <a:lnTo>
                    <a:pt x="213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1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0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8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3" y="124"/>
                  </a:lnTo>
                  <a:lnTo>
                    <a:pt x="525" y="136"/>
                  </a:lnTo>
                  <a:lnTo>
                    <a:pt x="510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4" y="180"/>
                  </a:lnTo>
                  <a:lnTo>
                    <a:pt x="366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0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6" name="Image 2" descr="C:\Users\Seven 2010\AppData\Local\Microsoft\Windows\Temporary Internet Files\Content.IE5\0PUIUM57\MC90019381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432" y="1739843"/>
            <a:ext cx="2583356" cy="192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Espace réservé de la date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6" name="Espace réservé du pied de page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000">
        <p14:ripple/>
      </p:transition>
    </mc:Choice>
    <mc:Fallback xmlns="">
      <p:transition xmlns:p14="http://schemas.microsoft.com/office/powerpoint/2010/main"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67512928"/>
              </p:ext>
            </p:extLst>
          </p:nvPr>
        </p:nvGraphicFramePr>
        <p:xfrm>
          <a:off x="657721" y="269292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5000">
        <p14:shred/>
      </p:transition>
    </mc:Choice>
    <mc:Fallback xmlns="">
      <p:transition xmlns:p14="http://schemas.microsoft.com/office/powerpoint/2010/main"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">
                                            <p:graphicEl>
                                              <a:chart seriesIdx="1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">
                                            <p:graphicEl>
                                              <a:chart seriesIdx="1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El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l’histoire, c’est l’une de merveilles 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pic>
        <p:nvPicPr>
          <p:cNvPr id="1027" name="Image 3" descr="C:\Users\Seven 2010\AppData\Local\Microsoft\Windows\Temporary Internet Files\Content.IE5\Z1KSK9EV\MP9004328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68" y="3429000"/>
            <a:ext cx="1667867" cy="256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 dir="vert"/>
      </p:transition>
    </mc:Choice>
    <mc:Fallback xmlns="">
      <p:transition xmlns:p14="http://schemas.microsoft.com/office/powerpoint/2010/main" spd="slow" advTm="5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Frais de voyage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459317"/>
              </p:ext>
            </p:extLst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5008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Destinations et prix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2704712"/>
              </p:ext>
            </p:extLst>
          </p:nvPr>
        </p:nvGraphicFramePr>
        <p:xfrm>
          <a:off x="1116419" y="2298960"/>
          <a:ext cx="7199997" cy="226008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arrivée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ttc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Dehli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mtClean="0"/>
                        <a:t>9/04/11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789 €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19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982 €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16/04/11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597 €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11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175</Words>
  <Application>Microsoft Office PowerPoint</Application>
  <PresentationFormat>Affichage à l'écran (4:3)</PresentationFormat>
  <Paragraphs>257</Paragraphs>
  <Slides>8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Métro</vt:lpstr>
      <vt:lpstr>Voyages</vt:lpstr>
      <vt:lpstr>Itinéraire </vt:lpstr>
      <vt:lpstr>Inde</vt:lpstr>
      <vt:lpstr>Laos</vt:lpstr>
      <vt:lpstr>Népal</vt:lpstr>
      <vt:lpstr>Jordanie</vt:lpstr>
      <vt:lpstr>Frais de voyage</vt:lpstr>
      <vt:lpstr>Destinations et prix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Zoe Zebulon</cp:lastModifiedBy>
  <cp:revision>54</cp:revision>
  <cp:lastPrinted>2010-08-11T23:35:48Z</cp:lastPrinted>
  <dcterms:created xsi:type="dcterms:W3CDTF">2010-08-05T16:19:39Z</dcterms:created>
  <dcterms:modified xsi:type="dcterms:W3CDTF">2011-03-19T21:04:37Z</dcterms:modified>
</cp:coreProperties>
</file>