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59" r:id="rId3"/>
    <p:sldId id="258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 horzBarState="maximized">
    <p:restoredLeft sz="23870" autoAdjust="0"/>
    <p:restoredTop sz="86472" autoAdjust="0"/>
  </p:normalViewPr>
  <p:slideViewPr>
    <p:cSldViewPr>
      <p:cViewPr varScale="1">
        <p:scale>
          <a:sx n="68" d="100"/>
          <a:sy n="68" d="100"/>
        </p:scale>
        <p:origin x="-24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4.xml"/><Relationship Id="rId2" Type="http://schemas.openxmlformats.org/officeDocument/2006/relationships/slide" Target="slides/slide3.xml"/><Relationship Id="rId1" Type="http://schemas.openxmlformats.org/officeDocument/2006/relationships/slide" Target="slides/slide2.xml"/><Relationship Id="rId5" Type="http://schemas.openxmlformats.org/officeDocument/2006/relationships/slide" Target="slides/slide6.xml"/><Relationship Id="rId4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D7860-EC8A-4FCD-AB57-BB31352F1A81}" type="datetimeFigureOut">
              <a:rPr lang="fr-FR" smtClean="0"/>
              <a:t>08/08/2010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686CFD-D0BD-44C6-845B-A22137F2D5B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1563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86CFD-D0BD-44C6-845B-A22137F2D5BD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80937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 fontAlgn="base">
              <a:lnSpc>
                <a:spcPct val="110000"/>
              </a:lnSpc>
              <a:spcBef>
                <a:spcPts val="200"/>
              </a:spcBef>
              <a:spcAft>
                <a:spcPts val="100"/>
              </a:spcAft>
              <a:buClr>
                <a:srgbClr xmlns:mc="http://schemas.openxmlformats.org/markup-compatibility/2006" xmlns:a14="http://schemas.microsoft.com/office/drawing/2010/main" val="262626" mc:Ignorable=""/>
              </a:buClr>
              <a:buSzPts val="900"/>
              <a:buFont typeface="Wingdings"/>
              <a:buChar char=""/>
            </a:pPr>
            <a:r>
              <a:rPr lang="fr-FR" sz="1200" u="none" strike="noStrike" dirty="0" smtClean="0">
                <a:effectLst/>
                <a:latin typeface="Courier New"/>
                <a:ea typeface="+mn-ea"/>
                <a:cs typeface="Courier New"/>
              </a:rPr>
              <a:t>Agra où nous irons voir le Taj Mahal construit par un architecte moghole</a:t>
            </a:r>
            <a:endParaRPr lang="fr-FR" sz="1200" u="none" strike="noStrike" dirty="0" smtClean="0">
              <a:effectLst/>
              <a:latin typeface="Tahoma"/>
              <a:ea typeface="Times New Roman"/>
              <a:cs typeface="Times New Roman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86CFD-D0BD-44C6-845B-A22137F2D5BD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14271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08/08/2010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08/08/2010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08/08/2010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08/08/2010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rme libre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orme libre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orme libre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orme libre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orme libre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orme libre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orme libre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orme libre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orme libre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orme libre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orme libre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orme libre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orme libre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orme libre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orme libre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08/08/2010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08/08/2010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08/08/2010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08/08/2010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08/08/2010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08/08/2010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Connecteur droit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xmlns:mc="http://schemas.openxmlformats.org/markup-compatibility/2006" xmlns:a14="http://schemas.microsoft.com/office/drawing/2010/main" val="FFFFFF" mc:Ignorable="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e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Connecteur droit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grpSp>
        <p:nvGrpSpPr>
          <p:cNvPr id="14" name="Groupe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Connecteur droit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e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Connecteur droit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08/08/2010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8C88A34-F945-41D4-9C74-FF59868C0065}" type="datetimeFigureOut">
              <a:rPr lang="fr-FR" smtClean="0"/>
              <a:t>08/08/2010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Voyages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Autour du monde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11997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Itinéraire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dirty="0" smtClean="0"/>
              <a:t>Jordanie</a:t>
            </a:r>
          </a:p>
          <a:p>
            <a:pPr lvl="1" rtl="0" eaLnBrk="1" latinLnBrk="0" hangingPunct="1"/>
            <a:r>
              <a:rPr kumimoji="0" lang="fr-FR" sz="26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 Mer Morte</a:t>
            </a:r>
            <a:endParaRPr lang="fr-FR" sz="2600" dirty="0" smtClean="0">
              <a:effectLst/>
            </a:endParaRPr>
          </a:p>
          <a:p>
            <a:pPr lvl="1" rtl="0" eaLnBrk="1" latinLnBrk="0" hangingPunct="1"/>
            <a:r>
              <a:rPr kumimoji="0" lang="fr-FR" sz="26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Aqaba</a:t>
            </a:r>
            <a:endParaRPr lang="fr-FR" dirty="0" smtClean="0">
              <a:effectLst/>
            </a:endParaRPr>
          </a:p>
          <a:p>
            <a:r>
              <a:rPr lang="fr-FR" dirty="0" smtClean="0"/>
              <a:t>Inde</a:t>
            </a:r>
          </a:p>
          <a:p>
            <a:pPr lvl="1"/>
            <a:r>
              <a:rPr lang="fr-FR" dirty="0"/>
              <a:t>Agra</a:t>
            </a:r>
          </a:p>
          <a:p>
            <a:pPr lvl="1"/>
            <a:r>
              <a:rPr lang="fr-FR" dirty="0"/>
              <a:t>Jaipur</a:t>
            </a:r>
          </a:p>
          <a:p>
            <a:r>
              <a:rPr lang="fr-FR" dirty="0" smtClean="0"/>
              <a:t>Laos</a:t>
            </a:r>
          </a:p>
          <a:p>
            <a:pPr lvl="1"/>
            <a:r>
              <a:rPr lang="fr-FR" dirty="0" err="1"/>
              <a:t>Paksong</a:t>
            </a:r>
            <a:endParaRPr lang="fr-FR" dirty="0"/>
          </a:p>
          <a:p>
            <a:pPr lvl="1"/>
            <a:r>
              <a:rPr lang="fr-FR" dirty="0" err="1"/>
              <a:t>Vientian</a:t>
            </a:r>
            <a:endParaRPr lang="fr-FR" dirty="0" smtClean="0"/>
          </a:p>
          <a:p>
            <a:r>
              <a:rPr lang="fr-FR" dirty="0" smtClean="0"/>
              <a:t>Népal</a:t>
            </a:r>
          </a:p>
          <a:p>
            <a:pPr lvl="1"/>
            <a:r>
              <a:rPr lang="fr-FR" dirty="0" smtClean="0"/>
              <a:t>Patan</a:t>
            </a:r>
            <a:endParaRPr lang="fr-FR" dirty="0"/>
          </a:p>
          <a:p>
            <a:pPr lvl="1"/>
            <a:r>
              <a:rPr lang="fr-FR" dirty="0" smtClean="0"/>
              <a:t>Katmandou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08284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Jordanie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La Mer Morte</a:t>
            </a:r>
          </a:p>
          <a:p>
            <a:r>
              <a:rPr lang="fr-FR" dirty="0" smtClean="0"/>
              <a:t>Aqaba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7669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Inde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Agra</a:t>
            </a:r>
          </a:p>
          <a:p>
            <a:r>
              <a:rPr lang="fr-FR" dirty="0" smtClean="0"/>
              <a:t>Jaipur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890094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Laos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Paksong</a:t>
            </a:r>
            <a:endParaRPr lang="fr-FR" dirty="0" smtClean="0"/>
          </a:p>
          <a:p>
            <a:r>
              <a:rPr lang="fr-FR" dirty="0" smtClean="0"/>
              <a:t>Vientiane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822328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Népal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Patan</a:t>
            </a:r>
          </a:p>
          <a:p>
            <a:r>
              <a:rPr lang="fr-FR" dirty="0" smtClean="0"/>
              <a:t>Katmandou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45461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tro">
  <a:themeElements>
    <a:clrScheme name="Métro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4E5B6F" mc:Ignorable=""/>
      </a:dk2>
      <a:lt2>
        <a:srgbClr xmlns:mc="http://schemas.openxmlformats.org/markup-compatibility/2006" xmlns:a14="http://schemas.microsoft.com/office/drawing/2010/main" val="D6ECFF" mc:Ignorable=""/>
      </a:lt2>
      <a:accent1>
        <a:srgbClr xmlns:mc="http://schemas.openxmlformats.org/markup-compatibility/2006" xmlns:a14="http://schemas.microsoft.com/office/drawing/2010/main" val="7FD13B" mc:Ignorable=""/>
      </a:accent1>
      <a:accent2>
        <a:srgbClr xmlns:mc="http://schemas.openxmlformats.org/markup-compatibility/2006" xmlns:a14="http://schemas.microsoft.com/office/drawing/2010/main" val="EA157A" mc:Ignorable=""/>
      </a:accent2>
      <a:accent3>
        <a:srgbClr xmlns:mc="http://schemas.openxmlformats.org/markup-compatibility/2006" xmlns:a14="http://schemas.microsoft.com/office/drawing/2010/main" val="FEB80A" mc:Ignorable=""/>
      </a:accent3>
      <a:accent4>
        <a:srgbClr xmlns:mc="http://schemas.openxmlformats.org/markup-compatibility/2006" xmlns:a14="http://schemas.microsoft.com/office/drawing/2010/main" val="00ADDC" mc:Ignorable=""/>
      </a:accent4>
      <a:accent5>
        <a:srgbClr xmlns:mc="http://schemas.openxmlformats.org/markup-compatibility/2006" xmlns:a14="http://schemas.microsoft.com/office/drawing/2010/main" val="738AC8" mc:Ignorable=""/>
      </a:accent5>
      <a:accent6>
        <a:srgbClr xmlns:mc="http://schemas.openxmlformats.org/markup-compatibility/2006" xmlns:a14="http://schemas.microsoft.com/office/drawing/2010/main" val="1AB39F" mc:Ignorable=""/>
      </a:accent6>
      <a:hlink>
        <a:srgbClr xmlns:mc="http://schemas.openxmlformats.org/markup-compatibility/2006" xmlns:a14="http://schemas.microsoft.com/office/drawing/2010/main" val="EB8803" mc:Ignorable=""/>
      </a:hlink>
      <a:folHlink>
        <a:srgbClr xmlns:mc="http://schemas.openxmlformats.org/markup-compatibility/2006" xmlns:a14="http://schemas.microsoft.com/office/drawing/2010/main" val="5F7791" mc:Ignorable=""/>
      </a:folHlink>
    </a:clrScheme>
    <a:fontScheme name="Mé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é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288</TotalTime>
  <Words>48</Words>
  <Application>Microsoft Office PowerPoint</Application>
  <PresentationFormat>Affichage à l'écran (4:3)</PresentationFormat>
  <Paragraphs>30</Paragraphs>
  <Slides>6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Métro</vt:lpstr>
      <vt:lpstr>Voyages</vt:lpstr>
      <vt:lpstr>Itinéraire </vt:lpstr>
      <vt:lpstr>Jordanie</vt:lpstr>
      <vt:lpstr>Inde</vt:lpstr>
      <vt:lpstr>Laos</vt:lpstr>
      <vt:lpstr>Népal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Voyages</dc:title>
  <dc:creator>Seven 2010</dc:creator>
  <cp:lastModifiedBy>Seven 2010</cp:lastModifiedBy>
  <cp:revision>13</cp:revision>
  <dcterms:created xsi:type="dcterms:W3CDTF">2010-08-05T16:19:39Z</dcterms:created>
  <dcterms:modified xsi:type="dcterms:W3CDTF">2010-08-08T20:44:39Z</dcterms:modified>
</cp:coreProperties>
</file>