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09/08/2010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Paksong</a:t>
            </a:r>
            <a:endParaRPr lang="fr-FR" dirty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  <a:endParaRPr lang="fr-FR" dirty="0"/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298</TotalTime>
  <Words>48</Words>
  <Application>Microsoft Office PowerPoint</Application>
  <PresentationFormat>Affichage à l'écran (4:3)</PresentationFormat>
  <Paragraphs>30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15</cp:revision>
  <dcterms:created xsi:type="dcterms:W3CDTF">2010-08-05T16:19:39Z</dcterms:created>
  <dcterms:modified xsi:type="dcterms:W3CDTF">2010-08-09T08:38:59Z</dcterms:modified>
</cp:coreProperties>
</file>