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70" autoAdjust="0"/>
    <p:restoredTop sz="86472" autoAdjust="0"/>
  </p:normalViewPr>
  <p:slideViewPr>
    <p:cSldViewPr>
      <p:cViewPr varScale="1">
        <p:scale>
          <a:sx n="68" d="100"/>
          <a:sy n="68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860-EC8A-4FCD-AB57-BB31352F1A81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86CFD-D0BD-44C6-845B-A22137F2D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xmlns:mc="http://schemas.openxmlformats.org/markup-compatibility/2006" xmlns:a14="http://schemas.microsoft.com/office/drawing/2010/main" val="FBE4AE" mc:Ignorable=""/>
            </a:gs>
            <a:gs pos="13000">
              <a:srgbClr xmlns:mc="http://schemas.openxmlformats.org/markup-compatibility/2006" xmlns:a14="http://schemas.microsoft.com/office/drawing/2010/main" val="BD922A" mc:Ignorable=""/>
            </a:gs>
            <a:gs pos="21001">
              <a:srgbClr xmlns:mc="http://schemas.openxmlformats.org/markup-compatibility/2006" xmlns:a14="http://schemas.microsoft.com/office/drawing/2010/main" val="BD922A" mc:Ignorable=""/>
            </a:gs>
            <a:gs pos="63000">
              <a:srgbClr xmlns:mc="http://schemas.openxmlformats.org/markup-compatibility/2006" xmlns:a14="http://schemas.microsoft.com/office/drawing/2010/main" val="FBE4AE" mc:Ignorable=""/>
            </a:gs>
            <a:gs pos="67000">
              <a:srgbClr xmlns:mc="http://schemas.openxmlformats.org/markup-compatibility/2006" xmlns:a14="http://schemas.microsoft.com/office/drawing/2010/main" val="BD922A" mc:Ignorable=""/>
            </a:gs>
            <a:gs pos="69000">
              <a:srgbClr xmlns:mc="http://schemas.openxmlformats.org/markup-compatibility/2006" xmlns:a14="http://schemas.microsoft.com/office/drawing/2010/main" val="835E17" mc:Ignorable=""/>
            </a:gs>
            <a:gs pos="82001">
              <a:srgbClr xmlns:mc="http://schemas.openxmlformats.org/markup-compatibility/2006" xmlns:a14="http://schemas.microsoft.com/office/drawing/2010/main" val="A28949" mc:Ignorable=""/>
            </a:gs>
            <a:gs pos="100000">
              <a:srgbClr xmlns:mc="http://schemas.openxmlformats.org/markup-compatibility/2006" xmlns:a14="http://schemas.microsoft.com/office/drawing/2010/main" val="FAE3B7" mc:Ignorable="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pPr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80439"/>
            <a:ext cx="10604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lnSpc>
          <a:spcPct val="100000"/>
        </a:lnSpc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sz="3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1pPr>
      <a:lvl2pPr marL="1260000" indent="-540000" algn="l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SzPct val="110000"/>
        <a:buFontTx/>
        <a:buBlip>
          <a:blip r:embed="rId14"/>
        </a:buBlip>
        <a:defRPr kumimoji="0" sz="26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4"/>
            <a:ext cx="2217440" cy="410344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7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1256" name="Groupe 1255"/>
          <p:cNvGrpSpPr/>
          <p:nvPr/>
        </p:nvGrpSpPr>
        <p:grpSpPr>
          <a:xfrm rot="-900000" flipH="1">
            <a:off x="5963965" y="321024"/>
            <a:ext cx="2220913" cy="2226470"/>
            <a:chOff x="5451475" y="36513"/>
            <a:chExt cx="3228976" cy="3119438"/>
          </a:xfrm>
        </p:grpSpPr>
        <p:sp>
          <p:nvSpPr>
            <p:cNvPr id="1056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29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5E2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A1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E6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1DED9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0806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0806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666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39919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AD96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AD96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BDB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BDB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</a:t>
            </a:r>
            <a:r>
              <a:rPr lang="fr-FR" dirty="0" smtClean="0"/>
              <a:t>l’histoire</a:t>
            </a:r>
            <a:r>
              <a:rPr lang="fr-FR" dirty="0" smtClean="0"/>
              <a:t>, c’est l’une de </a:t>
            </a:r>
            <a:r>
              <a:rPr lang="fr-FR" dirty="0" smtClean="0"/>
              <a:t>merveilles </a:t>
            </a:r>
            <a:r>
              <a:rPr lang="fr-FR" dirty="0" smtClean="0"/>
              <a:t>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pic>
        <p:nvPicPr>
          <p:cNvPr id="1027" name="Image 3" descr="C:\Users\Seven 2010\AppData\Local\Microsoft\Windows\Temporary Internet Files\Content.IE5\Z1KSK9EV\MP9004328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67" y="3429000"/>
            <a:ext cx="1667866" cy="2560320"/>
          </a:xfrm>
          <a:prstGeom prst="roundRect">
            <a:avLst>
              <a:gd name="adj" fmla="val 8594"/>
            </a:avLst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061287" y="384460"/>
            <a:ext cx="3600956" cy="2419518"/>
            <a:chOff x="2120734" y="3224212"/>
            <a:chExt cx="1812925" cy="1282700"/>
          </a:xfrm>
        </p:grpSpPr>
        <p:sp>
          <p:nvSpPr>
            <p:cNvPr id="5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2D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Forme libre 38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Forme libre 40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4" name="Forme libre 73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Forme libre 86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Forme libre 108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Forme libre 146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Forme libre 151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Forme libre 159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  <p:pic>
        <p:nvPicPr>
          <p:cNvPr id="2050" name="Image 2" descr="C:\Users\Seven 2010\AppData\Local\Microsoft\Windows\Temporary Internet Files\Content.IE5\0PUIUM57\MP900432848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2" y="3429000"/>
            <a:ext cx="4633430" cy="310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844824"/>
            <a:ext cx="7772400" cy="4572000"/>
          </a:xfrm>
        </p:spPr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746861" y="67920"/>
            <a:ext cx="2713173" cy="3806817"/>
            <a:chOff x="5746861" y="67920"/>
            <a:chExt cx="2713173" cy="3806817"/>
          </a:xfrm>
        </p:grpSpPr>
        <p:grpSp>
          <p:nvGrpSpPr>
            <p:cNvPr id="5" name="Groupe 4"/>
            <p:cNvGrpSpPr/>
            <p:nvPr/>
          </p:nvGrpSpPr>
          <p:grpSpPr>
            <a:xfrm>
              <a:off x="5746861" y="1791913"/>
              <a:ext cx="1408379" cy="2082824"/>
              <a:chOff x="1403350" y="2924945"/>
              <a:chExt cx="1753904" cy="2464618"/>
            </a:xfrm>
          </p:grpSpPr>
          <p:sp>
            <p:nvSpPr>
              <p:cNvPr id="7" name="Forme automatique 3"/>
              <p:cNvSpPr>
                <a:spLocks noChangeAspect="1" noChangeArrowheads="1" noTextEdit="1"/>
              </p:cNvSpPr>
              <p:nvPr/>
            </p:nvSpPr>
            <p:spPr bwMode="auto">
              <a:xfrm>
                <a:off x="1403350" y="3573463"/>
                <a:ext cx="1744663" cy="181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Forme libre 6"/>
              <p:cNvSpPr>
                <a:spLocks/>
              </p:cNvSpPr>
              <p:nvPr/>
            </p:nvSpPr>
            <p:spPr bwMode="auto">
              <a:xfrm>
                <a:off x="1503253" y="2924945"/>
                <a:ext cx="1654001" cy="2463032"/>
              </a:xfrm>
              <a:custGeom>
                <a:avLst/>
                <a:gdLst>
                  <a:gd name="T0" fmla="*/ 1012 w 1378"/>
                  <a:gd name="T1" fmla="*/ 54 h 1422"/>
                  <a:gd name="T2" fmla="*/ 948 w 1378"/>
                  <a:gd name="T3" fmla="*/ 62 h 1422"/>
                  <a:gd name="T4" fmla="*/ 877 w 1378"/>
                  <a:gd name="T5" fmla="*/ 70 h 1422"/>
                  <a:gd name="T6" fmla="*/ 799 w 1378"/>
                  <a:gd name="T7" fmla="*/ 76 h 1422"/>
                  <a:gd name="T8" fmla="*/ 718 w 1378"/>
                  <a:gd name="T9" fmla="*/ 83 h 1422"/>
                  <a:gd name="T10" fmla="*/ 633 w 1378"/>
                  <a:gd name="T11" fmla="*/ 91 h 1422"/>
                  <a:gd name="T12" fmla="*/ 548 w 1378"/>
                  <a:gd name="T13" fmla="*/ 99 h 1422"/>
                  <a:gd name="T14" fmla="*/ 463 w 1378"/>
                  <a:gd name="T15" fmla="*/ 109 h 1422"/>
                  <a:gd name="T16" fmla="*/ 381 w 1378"/>
                  <a:gd name="T17" fmla="*/ 122 h 1422"/>
                  <a:gd name="T18" fmla="*/ 302 w 1378"/>
                  <a:gd name="T19" fmla="*/ 137 h 1422"/>
                  <a:gd name="T20" fmla="*/ 229 w 1378"/>
                  <a:gd name="T21" fmla="*/ 156 h 1422"/>
                  <a:gd name="T22" fmla="*/ 163 w 1378"/>
                  <a:gd name="T23" fmla="*/ 179 h 1422"/>
                  <a:gd name="T24" fmla="*/ 107 w 1378"/>
                  <a:gd name="T25" fmla="*/ 205 h 1422"/>
                  <a:gd name="T26" fmla="*/ 59 w 1378"/>
                  <a:gd name="T27" fmla="*/ 237 h 1422"/>
                  <a:gd name="T28" fmla="*/ 25 w 1378"/>
                  <a:gd name="T29" fmla="*/ 275 h 1422"/>
                  <a:gd name="T30" fmla="*/ 5 w 1378"/>
                  <a:gd name="T31" fmla="*/ 318 h 1422"/>
                  <a:gd name="T32" fmla="*/ 0 w 1378"/>
                  <a:gd name="T33" fmla="*/ 369 h 1422"/>
                  <a:gd name="T34" fmla="*/ 9 w 1378"/>
                  <a:gd name="T35" fmla="*/ 422 h 1422"/>
                  <a:gd name="T36" fmla="*/ 35 w 1378"/>
                  <a:gd name="T37" fmla="*/ 480 h 1422"/>
                  <a:gd name="T38" fmla="*/ 79 w 1378"/>
                  <a:gd name="T39" fmla="*/ 547 h 1422"/>
                  <a:gd name="T40" fmla="*/ 140 w 1378"/>
                  <a:gd name="T41" fmla="*/ 621 h 1422"/>
                  <a:gd name="T42" fmla="*/ 401 w 1378"/>
                  <a:gd name="T43" fmla="*/ 1050 h 1422"/>
                  <a:gd name="T44" fmla="*/ 396 w 1378"/>
                  <a:gd name="T45" fmla="*/ 1123 h 1422"/>
                  <a:gd name="T46" fmla="*/ 380 w 1378"/>
                  <a:gd name="T47" fmla="*/ 1181 h 1422"/>
                  <a:gd name="T48" fmla="*/ 353 w 1378"/>
                  <a:gd name="T49" fmla="*/ 1226 h 1422"/>
                  <a:gd name="T50" fmla="*/ 320 w 1378"/>
                  <a:gd name="T51" fmla="*/ 1263 h 1422"/>
                  <a:gd name="T52" fmla="*/ 281 w 1378"/>
                  <a:gd name="T53" fmla="*/ 1295 h 1422"/>
                  <a:gd name="T54" fmla="*/ 240 w 1378"/>
                  <a:gd name="T55" fmla="*/ 1328 h 1422"/>
                  <a:gd name="T56" fmla="*/ 199 w 1378"/>
                  <a:gd name="T57" fmla="*/ 1366 h 1422"/>
                  <a:gd name="T58" fmla="*/ 162 w 1378"/>
                  <a:gd name="T59" fmla="*/ 1414 h 1422"/>
                  <a:gd name="T60" fmla="*/ 1025 w 1378"/>
                  <a:gd name="T61" fmla="*/ 1333 h 1422"/>
                  <a:gd name="T62" fmla="*/ 1040 w 1378"/>
                  <a:gd name="T63" fmla="*/ 1184 h 1422"/>
                  <a:gd name="T64" fmla="*/ 1030 w 1378"/>
                  <a:gd name="T65" fmla="*/ 1053 h 1422"/>
                  <a:gd name="T66" fmla="*/ 991 w 1378"/>
                  <a:gd name="T67" fmla="*/ 911 h 1422"/>
                  <a:gd name="T68" fmla="*/ 450 w 1378"/>
                  <a:gd name="T69" fmla="*/ 522 h 1422"/>
                  <a:gd name="T70" fmla="*/ 849 w 1378"/>
                  <a:gd name="T71" fmla="*/ 196 h 1422"/>
                  <a:gd name="T72" fmla="*/ 1378 w 1378"/>
                  <a:gd name="T73" fmla="*/ 0 h 1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78" h="1422">
                    <a:moveTo>
                      <a:pt x="1195" y="22"/>
                    </a:moveTo>
                    <a:lnTo>
                      <a:pt x="1012" y="54"/>
                    </a:lnTo>
                    <a:lnTo>
                      <a:pt x="980" y="59"/>
                    </a:lnTo>
                    <a:lnTo>
                      <a:pt x="948" y="62"/>
                    </a:lnTo>
                    <a:lnTo>
                      <a:pt x="912" y="66"/>
                    </a:lnTo>
                    <a:lnTo>
                      <a:pt x="877" y="70"/>
                    </a:lnTo>
                    <a:lnTo>
                      <a:pt x="839" y="74"/>
                    </a:lnTo>
                    <a:lnTo>
                      <a:pt x="799" y="76"/>
                    </a:lnTo>
                    <a:lnTo>
                      <a:pt x="759" y="80"/>
                    </a:lnTo>
                    <a:lnTo>
                      <a:pt x="718" y="83"/>
                    </a:lnTo>
                    <a:lnTo>
                      <a:pt x="675" y="86"/>
                    </a:lnTo>
                    <a:lnTo>
                      <a:pt x="633" y="91"/>
                    </a:lnTo>
                    <a:lnTo>
                      <a:pt x="591" y="95"/>
                    </a:lnTo>
                    <a:lnTo>
                      <a:pt x="548" y="99"/>
                    </a:lnTo>
                    <a:lnTo>
                      <a:pt x="506" y="104"/>
                    </a:lnTo>
                    <a:lnTo>
                      <a:pt x="463" y="109"/>
                    </a:lnTo>
                    <a:lnTo>
                      <a:pt x="421" y="115"/>
                    </a:lnTo>
                    <a:lnTo>
                      <a:pt x="381" y="122"/>
                    </a:lnTo>
                    <a:lnTo>
                      <a:pt x="341" y="129"/>
                    </a:lnTo>
                    <a:lnTo>
                      <a:pt x="302" y="137"/>
                    </a:lnTo>
                    <a:lnTo>
                      <a:pt x="265" y="146"/>
                    </a:lnTo>
                    <a:lnTo>
                      <a:pt x="229" y="156"/>
                    </a:lnTo>
                    <a:lnTo>
                      <a:pt x="195" y="167"/>
                    </a:lnTo>
                    <a:lnTo>
                      <a:pt x="163" y="179"/>
                    </a:lnTo>
                    <a:lnTo>
                      <a:pt x="133" y="191"/>
                    </a:lnTo>
                    <a:lnTo>
                      <a:pt x="107" y="205"/>
                    </a:lnTo>
                    <a:lnTo>
                      <a:pt x="81" y="220"/>
                    </a:lnTo>
                    <a:lnTo>
                      <a:pt x="59" y="237"/>
                    </a:lnTo>
                    <a:lnTo>
                      <a:pt x="41" y="256"/>
                    </a:lnTo>
                    <a:lnTo>
                      <a:pt x="25" y="275"/>
                    </a:lnTo>
                    <a:lnTo>
                      <a:pt x="13" y="296"/>
                    </a:lnTo>
                    <a:lnTo>
                      <a:pt x="5" y="318"/>
                    </a:lnTo>
                    <a:lnTo>
                      <a:pt x="1" y="342"/>
                    </a:lnTo>
                    <a:lnTo>
                      <a:pt x="0" y="369"/>
                    </a:lnTo>
                    <a:lnTo>
                      <a:pt x="2" y="394"/>
                    </a:lnTo>
                    <a:lnTo>
                      <a:pt x="9" y="422"/>
                    </a:lnTo>
                    <a:lnTo>
                      <a:pt x="20" y="451"/>
                    </a:lnTo>
                    <a:lnTo>
                      <a:pt x="35" y="480"/>
                    </a:lnTo>
                    <a:lnTo>
                      <a:pt x="55" y="513"/>
                    </a:lnTo>
                    <a:lnTo>
                      <a:pt x="79" y="547"/>
                    </a:lnTo>
                    <a:lnTo>
                      <a:pt x="107" y="583"/>
                    </a:lnTo>
                    <a:lnTo>
                      <a:pt x="140" y="621"/>
                    </a:lnTo>
                    <a:lnTo>
                      <a:pt x="343" y="903"/>
                    </a:lnTo>
                    <a:lnTo>
                      <a:pt x="401" y="1050"/>
                    </a:lnTo>
                    <a:lnTo>
                      <a:pt x="401" y="1089"/>
                    </a:lnTo>
                    <a:lnTo>
                      <a:pt x="396" y="1123"/>
                    </a:lnTo>
                    <a:lnTo>
                      <a:pt x="389" y="1154"/>
                    </a:lnTo>
                    <a:lnTo>
                      <a:pt x="380" y="1181"/>
                    </a:lnTo>
                    <a:lnTo>
                      <a:pt x="367" y="1205"/>
                    </a:lnTo>
                    <a:lnTo>
                      <a:pt x="353" y="1226"/>
                    </a:lnTo>
                    <a:lnTo>
                      <a:pt x="337" y="1244"/>
                    </a:lnTo>
                    <a:lnTo>
                      <a:pt x="320" y="1263"/>
                    </a:lnTo>
                    <a:lnTo>
                      <a:pt x="300" y="1279"/>
                    </a:lnTo>
                    <a:lnTo>
                      <a:pt x="281" y="1295"/>
                    </a:lnTo>
                    <a:lnTo>
                      <a:pt x="260" y="1311"/>
                    </a:lnTo>
                    <a:lnTo>
                      <a:pt x="240" y="1328"/>
                    </a:lnTo>
                    <a:lnTo>
                      <a:pt x="220" y="1347"/>
                    </a:lnTo>
                    <a:lnTo>
                      <a:pt x="199" y="1366"/>
                    </a:lnTo>
                    <a:lnTo>
                      <a:pt x="180" y="1388"/>
                    </a:lnTo>
                    <a:lnTo>
                      <a:pt x="162" y="1414"/>
                    </a:lnTo>
                    <a:lnTo>
                      <a:pt x="1012" y="1422"/>
                    </a:lnTo>
                    <a:lnTo>
                      <a:pt x="1025" y="1333"/>
                    </a:lnTo>
                    <a:lnTo>
                      <a:pt x="1036" y="1255"/>
                    </a:lnTo>
                    <a:lnTo>
                      <a:pt x="1040" y="1184"/>
                    </a:lnTo>
                    <a:lnTo>
                      <a:pt x="1038" y="1119"/>
                    </a:lnTo>
                    <a:lnTo>
                      <a:pt x="1030" y="1053"/>
                    </a:lnTo>
                    <a:lnTo>
                      <a:pt x="1014" y="985"/>
                    </a:lnTo>
                    <a:lnTo>
                      <a:pt x="991" y="911"/>
                    </a:lnTo>
                    <a:lnTo>
                      <a:pt x="957" y="827"/>
                    </a:lnTo>
                    <a:lnTo>
                      <a:pt x="450" y="522"/>
                    </a:lnTo>
                    <a:lnTo>
                      <a:pt x="450" y="338"/>
                    </a:lnTo>
                    <a:lnTo>
                      <a:pt x="849" y="196"/>
                    </a:lnTo>
                    <a:lnTo>
                      <a:pt x="1151" y="76"/>
                    </a:lnTo>
                    <a:lnTo>
                      <a:pt x="1378" y="0"/>
                    </a:lnTo>
                    <a:lnTo>
                      <a:pt x="1195" y="22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C6B59E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Forme libre 7"/>
              <p:cNvSpPr>
                <a:spLocks/>
              </p:cNvSpPr>
              <p:nvPr/>
            </p:nvSpPr>
            <p:spPr bwMode="auto">
              <a:xfrm>
                <a:off x="2171700" y="5086351"/>
                <a:ext cx="360363" cy="138113"/>
              </a:xfrm>
              <a:custGeom>
                <a:avLst/>
                <a:gdLst>
                  <a:gd name="T0" fmla="*/ 0 w 453"/>
                  <a:gd name="T1" fmla="*/ 54 h 174"/>
                  <a:gd name="T2" fmla="*/ 87 w 453"/>
                  <a:gd name="T3" fmla="*/ 119 h 174"/>
                  <a:gd name="T4" fmla="*/ 238 w 453"/>
                  <a:gd name="T5" fmla="*/ 119 h 174"/>
                  <a:gd name="T6" fmla="*/ 453 w 453"/>
                  <a:gd name="T7" fmla="*/ 174 h 174"/>
                  <a:gd name="T8" fmla="*/ 453 w 453"/>
                  <a:gd name="T9" fmla="*/ 43 h 174"/>
                  <a:gd name="T10" fmla="*/ 356 w 453"/>
                  <a:gd name="T11" fmla="*/ 11 h 174"/>
                  <a:gd name="T12" fmla="*/ 238 w 453"/>
                  <a:gd name="T13" fmla="*/ 11 h 174"/>
                  <a:gd name="T14" fmla="*/ 109 w 453"/>
                  <a:gd name="T15" fmla="*/ 0 h 174"/>
                  <a:gd name="T16" fmla="*/ 0 w 453"/>
                  <a:gd name="T17" fmla="*/ 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174">
                    <a:moveTo>
                      <a:pt x="0" y="54"/>
                    </a:moveTo>
                    <a:lnTo>
                      <a:pt x="87" y="119"/>
                    </a:lnTo>
                    <a:lnTo>
                      <a:pt x="238" y="119"/>
                    </a:lnTo>
                    <a:lnTo>
                      <a:pt x="453" y="174"/>
                    </a:lnTo>
                    <a:lnTo>
                      <a:pt x="453" y="43"/>
                    </a:lnTo>
                    <a:lnTo>
                      <a:pt x="356" y="11"/>
                    </a:lnTo>
                    <a:lnTo>
                      <a:pt x="238" y="11"/>
                    </a:lnTo>
                    <a:lnTo>
                      <a:pt x="109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8728C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Forme libre 8"/>
              <p:cNvSpPr>
                <a:spLocks/>
              </p:cNvSpPr>
              <p:nvPr/>
            </p:nvSpPr>
            <p:spPr bwMode="auto">
              <a:xfrm>
                <a:off x="2282825" y="4897438"/>
                <a:ext cx="131763" cy="220663"/>
              </a:xfrm>
              <a:custGeom>
                <a:avLst/>
                <a:gdLst>
                  <a:gd name="T0" fmla="*/ 21 w 165"/>
                  <a:gd name="T1" fmla="*/ 141 h 280"/>
                  <a:gd name="T2" fmla="*/ 16 w 165"/>
                  <a:gd name="T3" fmla="*/ 268 h 280"/>
                  <a:gd name="T4" fmla="*/ 51 w 165"/>
                  <a:gd name="T5" fmla="*/ 280 h 280"/>
                  <a:gd name="T6" fmla="*/ 91 w 165"/>
                  <a:gd name="T7" fmla="*/ 274 h 280"/>
                  <a:gd name="T8" fmla="*/ 165 w 165"/>
                  <a:gd name="T9" fmla="*/ 257 h 280"/>
                  <a:gd name="T10" fmla="*/ 165 w 165"/>
                  <a:gd name="T11" fmla="*/ 228 h 280"/>
                  <a:gd name="T12" fmla="*/ 130 w 165"/>
                  <a:gd name="T13" fmla="*/ 222 h 280"/>
                  <a:gd name="T14" fmla="*/ 97 w 165"/>
                  <a:gd name="T15" fmla="*/ 168 h 280"/>
                  <a:gd name="T16" fmla="*/ 110 w 165"/>
                  <a:gd name="T17" fmla="*/ 14 h 280"/>
                  <a:gd name="T18" fmla="*/ 51 w 165"/>
                  <a:gd name="T19" fmla="*/ 0 h 280"/>
                  <a:gd name="T20" fmla="*/ 0 w 165"/>
                  <a:gd name="T21" fmla="*/ 12 h 280"/>
                  <a:gd name="T22" fmla="*/ 21 w 165"/>
                  <a:gd name="T23" fmla="*/ 14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280">
                    <a:moveTo>
                      <a:pt x="21" y="141"/>
                    </a:moveTo>
                    <a:lnTo>
                      <a:pt x="16" y="268"/>
                    </a:lnTo>
                    <a:lnTo>
                      <a:pt x="51" y="280"/>
                    </a:lnTo>
                    <a:lnTo>
                      <a:pt x="91" y="274"/>
                    </a:lnTo>
                    <a:lnTo>
                      <a:pt x="165" y="257"/>
                    </a:lnTo>
                    <a:lnTo>
                      <a:pt x="165" y="228"/>
                    </a:lnTo>
                    <a:lnTo>
                      <a:pt x="130" y="222"/>
                    </a:lnTo>
                    <a:lnTo>
                      <a:pt x="97" y="168"/>
                    </a:lnTo>
                    <a:lnTo>
                      <a:pt x="110" y="14"/>
                    </a:lnTo>
                    <a:lnTo>
                      <a:pt x="51" y="0"/>
                    </a:lnTo>
                    <a:lnTo>
                      <a:pt x="0" y="12"/>
                    </a:lnTo>
                    <a:lnTo>
                      <a:pt x="21" y="141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Forme libre 9"/>
              <p:cNvSpPr>
                <a:spLocks/>
              </p:cNvSpPr>
              <p:nvPr/>
            </p:nvSpPr>
            <p:spPr bwMode="auto">
              <a:xfrm>
                <a:off x="2144713" y="4821238"/>
                <a:ext cx="147638" cy="320675"/>
              </a:xfrm>
              <a:custGeom>
                <a:avLst/>
                <a:gdLst>
                  <a:gd name="T0" fmla="*/ 0 w 184"/>
                  <a:gd name="T1" fmla="*/ 49 h 405"/>
                  <a:gd name="T2" fmla="*/ 11 w 184"/>
                  <a:gd name="T3" fmla="*/ 33 h 405"/>
                  <a:gd name="T4" fmla="*/ 24 w 184"/>
                  <a:gd name="T5" fmla="*/ 19 h 405"/>
                  <a:gd name="T6" fmla="*/ 40 w 184"/>
                  <a:gd name="T7" fmla="*/ 8 h 405"/>
                  <a:gd name="T8" fmla="*/ 59 w 184"/>
                  <a:gd name="T9" fmla="*/ 2 h 405"/>
                  <a:gd name="T10" fmla="*/ 77 w 184"/>
                  <a:gd name="T11" fmla="*/ 0 h 405"/>
                  <a:gd name="T12" fmla="*/ 98 w 184"/>
                  <a:gd name="T13" fmla="*/ 2 h 405"/>
                  <a:gd name="T14" fmla="*/ 117 w 184"/>
                  <a:gd name="T15" fmla="*/ 10 h 405"/>
                  <a:gd name="T16" fmla="*/ 138 w 184"/>
                  <a:gd name="T17" fmla="*/ 21 h 405"/>
                  <a:gd name="T18" fmla="*/ 162 w 184"/>
                  <a:gd name="T19" fmla="*/ 161 h 405"/>
                  <a:gd name="T20" fmla="*/ 184 w 184"/>
                  <a:gd name="T21" fmla="*/ 237 h 405"/>
                  <a:gd name="T22" fmla="*/ 184 w 184"/>
                  <a:gd name="T23" fmla="*/ 272 h 405"/>
                  <a:gd name="T24" fmla="*/ 157 w 184"/>
                  <a:gd name="T25" fmla="*/ 323 h 405"/>
                  <a:gd name="T26" fmla="*/ 151 w 184"/>
                  <a:gd name="T27" fmla="*/ 382 h 405"/>
                  <a:gd name="T28" fmla="*/ 122 w 184"/>
                  <a:gd name="T29" fmla="*/ 405 h 405"/>
                  <a:gd name="T30" fmla="*/ 15 w 184"/>
                  <a:gd name="T31" fmla="*/ 405 h 405"/>
                  <a:gd name="T32" fmla="*/ 42 w 184"/>
                  <a:gd name="T33" fmla="*/ 359 h 405"/>
                  <a:gd name="T34" fmla="*/ 82 w 184"/>
                  <a:gd name="T35" fmla="*/ 280 h 405"/>
                  <a:gd name="T36" fmla="*/ 78 w 184"/>
                  <a:gd name="T37" fmla="*/ 210 h 405"/>
                  <a:gd name="T38" fmla="*/ 0 w 184"/>
                  <a:gd name="T39" fmla="*/ 49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405">
                    <a:moveTo>
                      <a:pt x="0" y="49"/>
                    </a:moveTo>
                    <a:lnTo>
                      <a:pt x="11" y="33"/>
                    </a:lnTo>
                    <a:lnTo>
                      <a:pt x="24" y="19"/>
                    </a:lnTo>
                    <a:lnTo>
                      <a:pt x="40" y="8"/>
                    </a:lnTo>
                    <a:lnTo>
                      <a:pt x="59" y="2"/>
                    </a:lnTo>
                    <a:lnTo>
                      <a:pt x="77" y="0"/>
                    </a:lnTo>
                    <a:lnTo>
                      <a:pt x="98" y="2"/>
                    </a:lnTo>
                    <a:lnTo>
                      <a:pt x="117" y="10"/>
                    </a:lnTo>
                    <a:lnTo>
                      <a:pt x="138" y="21"/>
                    </a:lnTo>
                    <a:lnTo>
                      <a:pt x="162" y="161"/>
                    </a:lnTo>
                    <a:lnTo>
                      <a:pt x="184" y="237"/>
                    </a:lnTo>
                    <a:lnTo>
                      <a:pt x="184" y="272"/>
                    </a:lnTo>
                    <a:lnTo>
                      <a:pt x="157" y="323"/>
                    </a:lnTo>
                    <a:lnTo>
                      <a:pt x="151" y="382"/>
                    </a:lnTo>
                    <a:lnTo>
                      <a:pt x="122" y="405"/>
                    </a:lnTo>
                    <a:lnTo>
                      <a:pt x="15" y="405"/>
                    </a:lnTo>
                    <a:lnTo>
                      <a:pt x="42" y="359"/>
                    </a:lnTo>
                    <a:lnTo>
                      <a:pt x="82" y="280"/>
                    </a:lnTo>
                    <a:lnTo>
                      <a:pt x="78" y="21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Forme libre 10"/>
              <p:cNvSpPr>
                <a:spLocks/>
              </p:cNvSpPr>
              <p:nvPr/>
            </p:nvSpPr>
            <p:spPr bwMode="auto">
              <a:xfrm>
                <a:off x="2387600" y="3910013"/>
                <a:ext cx="161925" cy="569913"/>
              </a:xfrm>
              <a:custGeom>
                <a:avLst/>
                <a:gdLst>
                  <a:gd name="T0" fmla="*/ 30 w 204"/>
                  <a:gd name="T1" fmla="*/ 0 h 719"/>
                  <a:gd name="T2" fmla="*/ 65 w 204"/>
                  <a:gd name="T3" fmla="*/ 23 h 719"/>
                  <a:gd name="T4" fmla="*/ 90 w 204"/>
                  <a:gd name="T5" fmla="*/ 48 h 719"/>
                  <a:gd name="T6" fmla="*/ 106 w 204"/>
                  <a:gd name="T7" fmla="*/ 76 h 719"/>
                  <a:gd name="T8" fmla="*/ 118 w 204"/>
                  <a:gd name="T9" fmla="*/ 106 h 719"/>
                  <a:gd name="T10" fmla="*/ 123 w 204"/>
                  <a:gd name="T11" fmla="*/ 138 h 719"/>
                  <a:gd name="T12" fmla="*/ 126 w 204"/>
                  <a:gd name="T13" fmla="*/ 174 h 719"/>
                  <a:gd name="T14" fmla="*/ 127 w 204"/>
                  <a:gd name="T15" fmla="*/ 211 h 719"/>
                  <a:gd name="T16" fmla="*/ 129 w 204"/>
                  <a:gd name="T17" fmla="*/ 250 h 719"/>
                  <a:gd name="T18" fmla="*/ 129 w 204"/>
                  <a:gd name="T19" fmla="*/ 354 h 719"/>
                  <a:gd name="T20" fmla="*/ 146 w 204"/>
                  <a:gd name="T21" fmla="*/ 386 h 719"/>
                  <a:gd name="T22" fmla="*/ 158 w 204"/>
                  <a:gd name="T23" fmla="*/ 417 h 719"/>
                  <a:gd name="T24" fmla="*/ 165 w 204"/>
                  <a:gd name="T25" fmla="*/ 446 h 719"/>
                  <a:gd name="T26" fmla="*/ 169 w 204"/>
                  <a:gd name="T27" fmla="*/ 475 h 719"/>
                  <a:gd name="T28" fmla="*/ 172 w 204"/>
                  <a:gd name="T29" fmla="*/ 505 h 719"/>
                  <a:gd name="T30" fmla="*/ 173 w 204"/>
                  <a:gd name="T31" fmla="*/ 536 h 719"/>
                  <a:gd name="T32" fmla="*/ 172 w 204"/>
                  <a:gd name="T33" fmla="*/ 569 h 719"/>
                  <a:gd name="T34" fmla="*/ 172 w 204"/>
                  <a:gd name="T35" fmla="*/ 606 h 719"/>
                  <a:gd name="T36" fmla="*/ 204 w 204"/>
                  <a:gd name="T37" fmla="*/ 718 h 719"/>
                  <a:gd name="T38" fmla="*/ 137 w 204"/>
                  <a:gd name="T39" fmla="*/ 719 h 719"/>
                  <a:gd name="T40" fmla="*/ 112 w 204"/>
                  <a:gd name="T41" fmla="*/ 667 h 719"/>
                  <a:gd name="T42" fmla="*/ 106 w 204"/>
                  <a:gd name="T43" fmla="*/ 597 h 719"/>
                  <a:gd name="T44" fmla="*/ 69 w 204"/>
                  <a:gd name="T45" fmla="*/ 495 h 719"/>
                  <a:gd name="T46" fmla="*/ 43 w 204"/>
                  <a:gd name="T47" fmla="*/ 397 h 719"/>
                  <a:gd name="T48" fmla="*/ 35 w 204"/>
                  <a:gd name="T49" fmla="*/ 319 h 719"/>
                  <a:gd name="T50" fmla="*/ 23 w 204"/>
                  <a:gd name="T51" fmla="*/ 241 h 719"/>
                  <a:gd name="T52" fmla="*/ 0 w 204"/>
                  <a:gd name="T53" fmla="*/ 168 h 719"/>
                  <a:gd name="T54" fmla="*/ 5 w 204"/>
                  <a:gd name="T55" fmla="*/ 85 h 719"/>
                  <a:gd name="T56" fmla="*/ 30 w 204"/>
                  <a:gd name="T5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" h="719">
                    <a:moveTo>
                      <a:pt x="30" y="0"/>
                    </a:moveTo>
                    <a:lnTo>
                      <a:pt x="65" y="23"/>
                    </a:lnTo>
                    <a:lnTo>
                      <a:pt x="90" y="48"/>
                    </a:lnTo>
                    <a:lnTo>
                      <a:pt x="106" y="76"/>
                    </a:lnTo>
                    <a:lnTo>
                      <a:pt x="118" y="106"/>
                    </a:lnTo>
                    <a:lnTo>
                      <a:pt x="123" y="138"/>
                    </a:lnTo>
                    <a:lnTo>
                      <a:pt x="126" y="174"/>
                    </a:lnTo>
                    <a:lnTo>
                      <a:pt x="127" y="211"/>
                    </a:lnTo>
                    <a:lnTo>
                      <a:pt x="129" y="250"/>
                    </a:lnTo>
                    <a:lnTo>
                      <a:pt x="129" y="354"/>
                    </a:lnTo>
                    <a:lnTo>
                      <a:pt x="146" y="386"/>
                    </a:lnTo>
                    <a:lnTo>
                      <a:pt x="158" y="417"/>
                    </a:lnTo>
                    <a:lnTo>
                      <a:pt x="165" y="446"/>
                    </a:lnTo>
                    <a:lnTo>
                      <a:pt x="169" y="475"/>
                    </a:lnTo>
                    <a:lnTo>
                      <a:pt x="172" y="505"/>
                    </a:lnTo>
                    <a:lnTo>
                      <a:pt x="173" y="536"/>
                    </a:lnTo>
                    <a:lnTo>
                      <a:pt x="172" y="569"/>
                    </a:lnTo>
                    <a:lnTo>
                      <a:pt x="172" y="606"/>
                    </a:lnTo>
                    <a:lnTo>
                      <a:pt x="204" y="718"/>
                    </a:lnTo>
                    <a:lnTo>
                      <a:pt x="137" y="719"/>
                    </a:lnTo>
                    <a:lnTo>
                      <a:pt x="112" y="667"/>
                    </a:lnTo>
                    <a:lnTo>
                      <a:pt x="106" y="597"/>
                    </a:lnTo>
                    <a:lnTo>
                      <a:pt x="69" y="495"/>
                    </a:lnTo>
                    <a:lnTo>
                      <a:pt x="43" y="397"/>
                    </a:lnTo>
                    <a:lnTo>
                      <a:pt x="35" y="319"/>
                    </a:lnTo>
                    <a:lnTo>
                      <a:pt x="23" y="241"/>
                    </a:lnTo>
                    <a:lnTo>
                      <a:pt x="0" y="168"/>
                    </a:lnTo>
                    <a:lnTo>
                      <a:pt x="5" y="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Forme libre 11"/>
              <p:cNvSpPr>
                <a:spLocks/>
              </p:cNvSpPr>
              <p:nvPr/>
            </p:nvSpPr>
            <p:spPr bwMode="auto">
              <a:xfrm>
                <a:off x="2073275" y="4279901"/>
                <a:ext cx="365125" cy="636588"/>
              </a:xfrm>
              <a:custGeom>
                <a:avLst/>
                <a:gdLst>
                  <a:gd name="T0" fmla="*/ 25 w 460"/>
                  <a:gd name="T1" fmla="*/ 28 h 801"/>
                  <a:gd name="T2" fmla="*/ 14 w 460"/>
                  <a:gd name="T3" fmla="*/ 79 h 801"/>
                  <a:gd name="T4" fmla="*/ 7 w 460"/>
                  <a:gd name="T5" fmla="*/ 130 h 801"/>
                  <a:gd name="T6" fmla="*/ 3 w 460"/>
                  <a:gd name="T7" fmla="*/ 179 h 801"/>
                  <a:gd name="T8" fmla="*/ 3 w 460"/>
                  <a:gd name="T9" fmla="*/ 228 h 801"/>
                  <a:gd name="T10" fmla="*/ 4 w 460"/>
                  <a:gd name="T11" fmla="*/ 276 h 801"/>
                  <a:gd name="T12" fmla="*/ 8 w 460"/>
                  <a:gd name="T13" fmla="*/ 323 h 801"/>
                  <a:gd name="T14" fmla="*/ 11 w 460"/>
                  <a:gd name="T15" fmla="*/ 369 h 801"/>
                  <a:gd name="T16" fmla="*/ 14 w 460"/>
                  <a:gd name="T17" fmla="*/ 414 h 801"/>
                  <a:gd name="T18" fmla="*/ 10 w 460"/>
                  <a:gd name="T19" fmla="*/ 468 h 801"/>
                  <a:gd name="T20" fmla="*/ 5 w 460"/>
                  <a:gd name="T21" fmla="*/ 513 h 801"/>
                  <a:gd name="T22" fmla="*/ 2 w 460"/>
                  <a:gd name="T23" fmla="*/ 551 h 801"/>
                  <a:gd name="T24" fmla="*/ 0 w 460"/>
                  <a:gd name="T25" fmla="*/ 586 h 801"/>
                  <a:gd name="T26" fmla="*/ 2 w 460"/>
                  <a:gd name="T27" fmla="*/ 621 h 801"/>
                  <a:gd name="T28" fmla="*/ 10 w 460"/>
                  <a:gd name="T29" fmla="*/ 656 h 801"/>
                  <a:gd name="T30" fmla="*/ 25 w 460"/>
                  <a:gd name="T31" fmla="*/ 697 h 801"/>
                  <a:gd name="T32" fmla="*/ 49 w 460"/>
                  <a:gd name="T33" fmla="*/ 746 h 801"/>
                  <a:gd name="T34" fmla="*/ 141 w 460"/>
                  <a:gd name="T35" fmla="*/ 712 h 801"/>
                  <a:gd name="T36" fmla="*/ 236 w 460"/>
                  <a:gd name="T37" fmla="*/ 707 h 801"/>
                  <a:gd name="T38" fmla="*/ 246 w 460"/>
                  <a:gd name="T39" fmla="*/ 758 h 801"/>
                  <a:gd name="T40" fmla="*/ 259 w 460"/>
                  <a:gd name="T41" fmla="*/ 799 h 801"/>
                  <a:gd name="T42" fmla="*/ 362 w 460"/>
                  <a:gd name="T43" fmla="*/ 799 h 801"/>
                  <a:gd name="T44" fmla="*/ 371 w 460"/>
                  <a:gd name="T45" fmla="*/ 801 h 801"/>
                  <a:gd name="T46" fmla="*/ 380 w 460"/>
                  <a:gd name="T47" fmla="*/ 801 h 801"/>
                  <a:gd name="T48" fmla="*/ 389 w 460"/>
                  <a:gd name="T49" fmla="*/ 801 h 801"/>
                  <a:gd name="T50" fmla="*/ 396 w 460"/>
                  <a:gd name="T51" fmla="*/ 800 h 801"/>
                  <a:gd name="T52" fmla="*/ 403 w 460"/>
                  <a:gd name="T53" fmla="*/ 798 h 801"/>
                  <a:gd name="T54" fmla="*/ 409 w 460"/>
                  <a:gd name="T55" fmla="*/ 793 h 801"/>
                  <a:gd name="T56" fmla="*/ 413 w 460"/>
                  <a:gd name="T57" fmla="*/ 789 h 801"/>
                  <a:gd name="T58" fmla="*/ 417 w 460"/>
                  <a:gd name="T59" fmla="*/ 783 h 801"/>
                  <a:gd name="T60" fmla="*/ 424 w 460"/>
                  <a:gd name="T61" fmla="*/ 763 h 801"/>
                  <a:gd name="T62" fmla="*/ 431 w 460"/>
                  <a:gd name="T63" fmla="*/ 741 h 801"/>
                  <a:gd name="T64" fmla="*/ 438 w 460"/>
                  <a:gd name="T65" fmla="*/ 717 h 801"/>
                  <a:gd name="T66" fmla="*/ 443 w 460"/>
                  <a:gd name="T67" fmla="*/ 691 h 801"/>
                  <a:gd name="T68" fmla="*/ 449 w 460"/>
                  <a:gd name="T69" fmla="*/ 662 h 801"/>
                  <a:gd name="T70" fmla="*/ 453 w 460"/>
                  <a:gd name="T71" fmla="*/ 629 h 801"/>
                  <a:gd name="T72" fmla="*/ 455 w 460"/>
                  <a:gd name="T73" fmla="*/ 593 h 801"/>
                  <a:gd name="T74" fmla="*/ 456 w 460"/>
                  <a:gd name="T75" fmla="*/ 553 h 801"/>
                  <a:gd name="T76" fmla="*/ 460 w 460"/>
                  <a:gd name="T77" fmla="*/ 371 h 801"/>
                  <a:gd name="T78" fmla="*/ 453 w 460"/>
                  <a:gd name="T79" fmla="*/ 155 h 801"/>
                  <a:gd name="T80" fmla="*/ 447 w 460"/>
                  <a:gd name="T81" fmla="*/ 46 h 801"/>
                  <a:gd name="T82" fmla="*/ 298 w 460"/>
                  <a:gd name="T83" fmla="*/ 0 h 801"/>
                  <a:gd name="T84" fmla="*/ 161 w 460"/>
                  <a:gd name="T85" fmla="*/ 0 h 801"/>
                  <a:gd name="T86" fmla="*/ 25 w 460"/>
                  <a:gd name="T87" fmla="*/ 28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0" h="801">
                    <a:moveTo>
                      <a:pt x="25" y="28"/>
                    </a:moveTo>
                    <a:lnTo>
                      <a:pt x="14" y="79"/>
                    </a:lnTo>
                    <a:lnTo>
                      <a:pt x="7" y="130"/>
                    </a:lnTo>
                    <a:lnTo>
                      <a:pt x="3" y="179"/>
                    </a:lnTo>
                    <a:lnTo>
                      <a:pt x="3" y="228"/>
                    </a:lnTo>
                    <a:lnTo>
                      <a:pt x="4" y="276"/>
                    </a:lnTo>
                    <a:lnTo>
                      <a:pt x="8" y="323"/>
                    </a:lnTo>
                    <a:lnTo>
                      <a:pt x="11" y="369"/>
                    </a:lnTo>
                    <a:lnTo>
                      <a:pt x="14" y="414"/>
                    </a:lnTo>
                    <a:lnTo>
                      <a:pt x="10" y="468"/>
                    </a:lnTo>
                    <a:lnTo>
                      <a:pt x="5" y="513"/>
                    </a:lnTo>
                    <a:lnTo>
                      <a:pt x="2" y="551"/>
                    </a:lnTo>
                    <a:lnTo>
                      <a:pt x="0" y="586"/>
                    </a:lnTo>
                    <a:lnTo>
                      <a:pt x="2" y="621"/>
                    </a:lnTo>
                    <a:lnTo>
                      <a:pt x="10" y="656"/>
                    </a:lnTo>
                    <a:lnTo>
                      <a:pt x="25" y="697"/>
                    </a:lnTo>
                    <a:lnTo>
                      <a:pt x="49" y="746"/>
                    </a:lnTo>
                    <a:lnTo>
                      <a:pt x="141" y="712"/>
                    </a:lnTo>
                    <a:lnTo>
                      <a:pt x="236" y="707"/>
                    </a:lnTo>
                    <a:lnTo>
                      <a:pt x="246" y="758"/>
                    </a:lnTo>
                    <a:lnTo>
                      <a:pt x="259" y="799"/>
                    </a:lnTo>
                    <a:lnTo>
                      <a:pt x="362" y="799"/>
                    </a:lnTo>
                    <a:lnTo>
                      <a:pt x="371" y="801"/>
                    </a:lnTo>
                    <a:lnTo>
                      <a:pt x="380" y="801"/>
                    </a:lnTo>
                    <a:lnTo>
                      <a:pt x="389" y="801"/>
                    </a:lnTo>
                    <a:lnTo>
                      <a:pt x="396" y="800"/>
                    </a:lnTo>
                    <a:lnTo>
                      <a:pt x="403" y="798"/>
                    </a:lnTo>
                    <a:lnTo>
                      <a:pt x="409" y="793"/>
                    </a:lnTo>
                    <a:lnTo>
                      <a:pt x="413" y="789"/>
                    </a:lnTo>
                    <a:lnTo>
                      <a:pt x="417" y="783"/>
                    </a:lnTo>
                    <a:lnTo>
                      <a:pt x="424" y="763"/>
                    </a:lnTo>
                    <a:lnTo>
                      <a:pt x="431" y="741"/>
                    </a:lnTo>
                    <a:lnTo>
                      <a:pt x="438" y="717"/>
                    </a:lnTo>
                    <a:lnTo>
                      <a:pt x="443" y="691"/>
                    </a:lnTo>
                    <a:lnTo>
                      <a:pt x="449" y="662"/>
                    </a:lnTo>
                    <a:lnTo>
                      <a:pt x="453" y="629"/>
                    </a:lnTo>
                    <a:lnTo>
                      <a:pt x="455" y="593"/>
                    </a:lnTo>
                    <a:lnTo>
                      <a:pt x="456" y="553"/>
                    </a:lnTo>
                    <a:lnTo>
                      <a:pt x="460" y="371"/>
                    </a:lnTo>
                    <a:lnTo>
                      <a:pt x="453" y="155"/>
                    </a:lnTo>
                    <a:lnTo>
                      <a:pt x="447" y="46"/>
                    </a:lnTo>
                    <a:lnTo>
                      <a:pt x="298" y="0"/>
                    </a:lnTo>
                    <a:lnTo>
                      <a:pt x="161" y="0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00001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Forme libre 12"/>
              <p:cNvSpPr>
                <a:spLocks/>
              </p:cNvSpPr>
              <p:nvPr/>
            </p:nvSpPr>
            <p:spPr bwMode="auto">
              <a:xfrm>
                <a:off x="2092325" y="3838576"/>
                <a:ext cx="334963" cy="481013"/>
              </a:xfrm>
              <a:custGeom>
                <a:avLst/>
                <a:gdLst>
                  <a:gd name="T0" fmla="*/ 182 w 423"/>
                  <a:gd name="T1" fmla="*/ 0 h 606"/>
                  <a:gd name="T2" fmla="*/ 90 w 423"/>
                  <a:gd name="T3" fmla="*/ 0 h 606"/>
                  <a:gd name="T4" fmla="*/ 18 w 423"/>
                  <a:gd name="T5" fmla="*/ 27 h 606"/>
                  <a:gd name="T6" fmla="*/ 22 w 423"/>
                  <a:gd name="T7" fmla="*/ 126 h 606"/>
                  <a:gd name="T8" fmla="*/ 34 w 423"/>
                  <a:gd name="T9" fmla="*/ 248 h 606"/>
                  <a:gd name="T10" fmla="*/ 39 w 423"/>
                  <a:gd name="T11" fmla="*/ 340 h 606"/>
                  <a:gd name="T12" fmla="*/ 36 w 423"/>
                  <a:gd name="T13" fmla="*/ 436 h 606"/>
                  <a:gd name="T14" fmla="*/ 25 w 423"/>
                  <a:gd name="T15" fmla="*/ 457 h 606"/>
                  <a:gd name="T16" fmla="*/ 17 w 423"/>
                  <a:gd name="T17" fmla="*/ 478 h 606"/>
                  <a:gd name="T18" fmla="*/ 11 w 423"/>
                  <a:gd name="T19" fmla="*/ 498 h 606"/>
                  <a:gd name="T20" fmla="*/ 8 w 423"/>
                  <a:gd name="T21" fmla="*/ 517 h 606"/>
                  <a:gd name="T22" fmla="*/ 5 w 423"/>
                  <a:gd name="T23" fmla="*/ 538 h 606"/>
                  <a:gd name="T24" fmla="*/ 3 w 423"/>
                  <a:gd name="T25" fmla="*/ 559 h 606"/>
                  <a:gd name="T26" fmla="*/ 1 w 423"/>
                  <a:gd name="T27" fmla="*/ 582 h 606"/>
                  <a:gd name="T28" fmla="*/ 0 w 423"/>
                  <a:gd name="T29" fmla="*/ 606 h 606"/>
                  <a:gd name="T30" fmla="*/ 113 w 423"/>
                  <a:gd name="T31" fmla="*/ 574 h 606"/>
                  <a:gd name="T32" fmla="*/ 285 w 423"/>
                  <a:gd name="T33" fmla="*/ 583 h 606"/>
                  <a:gd name="T34" fmla="*/ 423 w 423"/>
                  <a:gd name="T35" fmla="*/ 600 h 606"/>
                  <a:gd name="T36" fmla="*/ 396 w 423"/>
                  <a:gd name="T37" fmla="*/ 478 h 606"/>
                  <a:gd name="T38" fmla="*/ 380 w 423"/>
                  <a:gd name="T39" fmla="*/ 446 h 606"/>
                  <a:gd name="T40" fmla="*/ 377 w 423"/>
                  <a:gd name="T41" fmla="*/ 346 h 606"/>
                  <a:gd name="T42" fmla="*/ 374 w 423"/>
                  <a:gd name="T43" fmla="*/ 258 h 606"/>
                  <a:gd name="T44" fmla="*/ 385 w 423"/>
                  <a:gd name="T45" fmla="*/ 184 h 606"/>
                  <a:gd name="T46" fmla="*/ 414 w 423"/>
                  <a:gd name="T47" fmla="*/ 88 h 606"/>
                  <a:gd name="T48" fmla="*/ 346 w 423"/>
                  <a:gd name="T49" fmla="*/ 40 h 606"/>
                  <a:gd name="T50" fmla="*/ 285 w 423"/>
                  <a:gd name="T51" fmla="*/ 27 h 606"/>
                  <a:gd name="T52" fmla="*/ 182 w 423"/>
                  <a:gd name="T53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3" h="606">
                    <a:moveTo>
                      <a:pt x="182" y="0"/>
                    </a:moveTo>
                    <a:lnTo>
                      <a:pt x="90" y="0"/>
                    </a:lnTo>
                    <a:lnTo>
                      <a:pt x="18" y="27"/>
                    </a:lnTo>
                    <a:lnTo>
                      <a:pt x="22" y="126"/>
                    </a:lnTo>
                    <a:lnTo>
                      <a:pt x="34" y="248"/>
                    </a:lnTo>
                    <a:lnTo>
                      <a:pt x="39" y="340"/>
                    </a:lnTo>
                    <a:lnTo>
                      <a:pt x="36" y="436"/>
                    </a:lnTo>
                    <a:lnTo>
                      <a:pt x="25" y="457"/>
                    </a:lnTo>
                    <a:lnTo>
                      <a:pt x="17" y="478"/>
                    </a:lnTo>
                    <a:lnTo>
                      <a:pt x="11" y="498"/>
                    </a:lnTo>
                    <a:lnTo>
                      <a:pt x="8" y="517"/>
                    </a:lnTo>
                    <a:lnTo>
                      <a:pt x="5" y="538"/>
                    </a:lnTo>
                    <a:lnTo>
                      <a:pt x="3" y="559"/>
                    </a:lnTo>
                    <a:lnTo>
                      <a:pt x="1" y="582"/>
                    </a:lnTo>
                    <a:lnTo>
                      <a:pt x="0" y="606"/>
                    </a:lnTo>
                    <a:lnTo>
                      <a:pt x="113" y="574"/>
                    </a:lnTo>
                    <a:lnTo>
                      <a:pt x="285" y="583"/>
                    </a:lnTo>
                    <a:lnTo>
                      <a:pt x="423" y="600"/>
                    </a:lnTo>
                    <a:lnTo>
                      <a:pt x="396" y="478"/>
                    </a:lnTo>
                    <a:lnTo>
                      <a:pt x="380" y="446"/>
                    </a:lnTo>
                    <a:lnTo>
                      <a:pt x="377" y="346"/>
                    </a:lnTo>
                    <a:lnTo>
                      <a:pt x="374" y="258"/>
                    </a:lnTo>
                    <a:lnTo>
                      <a:pt x="385" y="184"/>
                    </a:lnTo>
                    <a:lnTo>
                      <a:pt x="414" y="88"/>
                    </a:lnTo>
                    <a:lnTo>
                      <a:pt x="346" y="40"/>
                    </a:lnTo>
                    <a:lnTo>
                      <a:pt x="285" y="27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87193F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Forme libre 13"/>
              <p:cNvSpPr>
                <a:spLocks/>
              </p:cNvSpPr>
              <p:nvPr/>
            </p:nvSpPr>
            <p:spPr bwMode="auto">
              <a:xfrm>
                <a:off x="2211388" y="3795713"/>
                <a:ext cx="171450" cy="125413"/>
              </a:xfrm>
              <a:custGeom>
                <a:avLst/>
                <a:gdLst>
                  <a:gd name="T0" fmla="*/ 2 w 215"/>
                  <a:gd name="T1" fmla="*/ 5 h 158"/>
                  <a:gd name="T2" fmla="*/ 0 w 215"/>
                  <a:gd name="T3" fmla="*/ 18 h 158"/>
                  <a:gd name="T4" fmla="*/ 0 w 215"/>
                  <a:gd name="T5" fmla="*/ 28 h 158"/>
                  <a:gd name="T6" fmla="*/ 0 w 215"/>
                  <a:gd name="T7" fmla="*/ 35 h 158"/>
                  <a:gd name="T8" fmla="*/ 2 w 215"/>
                  <a:gd name="T9" fmla="*/ 39 h 158"/>
                  <a:gd name="T10" fmla="*/ 6 w 215"/>
                  <a:gd name="T11" fmla="*/ 44 h 158"/>
                  <a:gd name="T12" fmla="*/ 11 w 215"/>
                  <a:gd name="T13" fmla="*/ 47 h 158"/>
                  <a:gd name="T14" fmla="*/ 21 w 215"/>
                  <a:gd name="T15" fmla="*/ 53 h 158"/>
                  <a:gd name="T16" fmla="*/ 32 w 215"/>
                  <a:gd name="T17" fmla="*/ 60 h 158"/>
                  <a:gd name="T18" fmla="*/ 11 w 215"/>
                  <a:gd name="T19" fmla="*/ 91 h 158"/>
                  <a:gd name="T20" fmla="*/ 11 w 215"/>
                  <a:gd name="T21" fmla="*/ 134 h 158"/>
                  <a:gd name="T22" fmla="*/ 45 w 215"/>
                  <a:gd name="T23" fmla="*/ 158 h 158"/>
                  <a:gd name="T24" fmla="*/ 83 w 215"/>
                  <a:gd name="T25" fmla="*/ 143 h 158"/>
                  <a:gd name="T26" fmla="*/ 97 w 215"/>
                  <a:gd name="T27" fmla="*/ 91 h 158"/>
                  <a:gd name="T28" fmla="*/ 121 w 215"/>
                  <a:gd name="T29" fmla="*/ 89 h 158"/>
                  <a:gd name="T30" fmla="*/ 143 w 215"/>
                  <a:gd name="T31" fmla="*/ 85 h 158"/>
                  <a:gd name="T32" fmla="*/ 160 w 215"/>
                  <a:gd name="T33" fmla="*/ 82 h 158"/>
                  <a:gd name="T34" fmla="*/ 173 w 215"/>
                  <a:gd name="T35" fmla="*/ 79 h 158"/>
                  <a:gd name="T36" fmla="*/ 184 w 215"/>
                  <a:gd name="T37" fmla="*/ 75 h 158"/>
                  <a:gd name="T38" fmla="*/ 192 w 215"/>
                  <a:gd name="T39" fmla="*/ 68 h 158"/>
                  <a:gd name="T40" fmla="*/ 199 w 215"/>
                  <a:gd name="T41" fmla="*/ 56 h 158"/>
                  <a:gd name="T42" fmla="*/ 207 w 215"/>
                  <a:gd name="T43" fmla="*/ 40 h 158"/>
                  <a:gd name="T44" fmla="*/ 215 w 215"/>
                  <a:gd name="T45" fmla="*/ 18 h 158"/>
                  <a:gd name="T46" fmla="*/ 113 w 215"/>
                  <a:gd name="T47" fmla="*/ 0 h 158"/>
                  <a:gd name="T48" fmla="*/ 54 w 215"/>
                  <a:gd name="T49" fmla="*/ 0 h 158"/>
                  <a:gd name="T50" fmla="*/ 2 w 215"/>
                  <a:gd name="T51" fmla="*/ 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5" h="158">
                    <a:moveTo>
                      <a:pt x="2" y="5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39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21" y="53"/>
                    </a:lnTo>
                    <a:lnTo>
                      <a:pt x="32" y="60"/>
                    </a:lnTo>
                    <a:lnTo>
                      <a:pt x="11" y="91"/>
                    </a:lnTo>
                    <a:lnTo>
                      <a:pt x="11" y="134"/>
                    </a:lnTo>
                    <a:lnTo>
                      <a:pt x="45" y="158"/>
                    </a:lnTo>
                    <a:lnTo>
                      <a:pt x="83" y="143"/>
                    </a:lnTo>
                    <a:lnTo>
                      <a:pt x="97" y="91"/>
                    </a:lnTo>
                    <a:lnTo>
                      <a:pt x="121" y="89"/>
                    </a:lnTo>
                    <a:lnTo>
                      <a:pt x="143" y="85"/>
                    </a:lnTo>
                    <a:lnTo>
                      <a:pt x="160" y="82"/>
                    </a:lnTo>
                    <a:lnTo>
                      <a:pt x="173" y="79"/>
                    </a:lnTo>
                    <a:lnTo>
                      <a:pt x="184" y="75"/>
                    </a:lnTo>
                    <a:lnTo>
                      <a:pt x="192" y="68"/>
                    </a:lnTo>
                    <a:lnTo>
                      <a:pt x="199" y="56"/>
                    </a:lnTo>
                    <a:lnTo>
                      <a:pt x="207" y="40"/>
                    </a:lnTo>
                    <a:lnTo>
                      <a:pt x="215" y="18"/>
                    </a:lnTo>
                    <a:lnTo>
                      <a:pt x="113" y="0"/>
                    </a:lnTo>
                    <a:lnTo>
                      <a:pt x="54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1C00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Forme libre 14"/>
              <p:cNvSpPr>
                <a:spLocks/>
              </p:cNvSpPr>
              <p:nvPr/>
            </p:nvSpPr>
            <p:spPr bwMode="auto">
              <a:xfrm>
                <a:off x="2382838" y="4470401"/>
                <a:ext cx="334963" cy="284163"/>
              </a:xfrm>
              <a:custGeom>
                <a:avLst/>
                <a:gdLst>
                  <a:gd name="T0" fmla="*/ 173 w 422"/>
                  <a:gd name="T1" fmla="*/ 0 h 358"/>
                  <a:gd name="T2" fmla="*/ 97 w 422"/>
                  <a:gd name="T3" fmla="*/ 20 h 358"/>
                  <a:gd name="T4" fmla="*/ 0 w 422"/>
                  <a:gd name="T5" fmla="*/ 43 h 358"/>
                  <a:gd name="T6" fmla="*/ 18 w 422"/>
                  <a:gd name="T7" fmla="*/ 111 h 358"/>
                  <a:gd name="T8" fmla="*/ 18 w 422"/>
                  <a:gd name="T9" fmla="*/ 249 h 358"/>
                  <a:gd name="T10" fmla="*/ 64 w 422"/>
                  <a:gd name="T11" fmla="*/ 335 h 358"/>
                  <a:gd name="T12" fmla="*/ 137 w 422"/>
                  <a:gd name="T13" fmla="*/ 358 h 358"/>
                  <a:gd name="T14" fmla="*/ 360 w 422"/>
                  <a:gd name="T15" fmla="*/ 347 h 358"/>
                  <a:gd name="T16" fmla="*/ 382 w 422"/>
                  <a:gd name="T17" fmla="*/ 331 h 358"/>
                  <a:gd name="T18" fmla="*/ 398 w 422"/>
                  <a:gd name="T19" fmla="*/ 304 h 358"/>
                  <a:gd name="T20" fmla="*/ 407 w 422"/>
                  <a:gd name="T21" fmla="*/ 272 h 358"/>
                  <a:gd name="T22" fmla="*/ 413 w 422"/>
                  <a:gd name="T23" fmla="*/ 235 h 358"/>
                  <a:gd name="T24" fmla="*/ 415 w 422"/>
                  <a:gd name="T25" fmla="*/ 197 h 358"/>
                  <a:gd name="T26" fmla="*/ 414 w 422"/>
                  <a:gd name="T27" fmla="*/ 158 h 358"/>
                  <a:gd name="T28" fmla="*/ 414 w 422"/>
                  <a:gd name="T29" fmla="*/ 122 h 358"/>
                  <a:gd name="T30" fmla="*/ 413 w 422"/>
                  <a:gd name="T31" fmla="*/ 91 h 358"/>
                  <a:gd name="T32" fmla="*/ 422 w 422"/>
                  <a:gd name="T33" fmla="*/ 20 h 358"/>
                  <a:gd name="T34" fmla="*/ 325 w 422"/>
                  <a:gd name="T35" fmla="*/ 14 h 358"/>
                  <a:gd name="T36" fmla="*/ 173 w 422"/>
                  <a:gd name="T37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2" h="358">
                    <a:moveTo>
                      <a:pt x="173" y="0"/>
                    </a:moveTo>
                    <a:lnTo>
                      <a:pt x="97" y="20"/>
                    </a:lnTo>
                    <a:lnTo>
                      <a:pt x="0" y="43"/>
                    </a:lnTo>
                    <a:lnTo>
                      <a:pt x="18" y="111"/>
                    </a:lnTo>
                    <a:lnTo>
                      <a:pt x="18" y="249"/>
                    </a:lnTo>
                    <a:lnTo>
                      <a:pt x="64" y="335"/>
                    </a:lnTo>
                    <a:lnTo>
                      <a:pt x="137" y="358"/>
                    </a:lnTo>
                    <a:lnTo>
                      <a:pt x="360" y="347"/>
                    </a:lnTo>
                    <a:lnTo>
                      <a:pt x="382" y="331"/>
                    </a:lnTo>
                    <a:lnTo>
                      <a:pt x="398" y="304"/>
                    </a:lnTo>
                    <a:lnTo>
                      <a:pt x="407" y="272"/>
                    </a:lnTo>
                    <a:lnTo>
                      <a:pt x="413" y="235"/>
                    </a:lnTo>
                    <a:lnTo>
                      <a:pt x="415" y="197"/>
                    </a:lnTo>
                    <a:lnTo>
                      <a:pt x="414" y="158"/>
                    </a:lnTo>
                    <a:lnTo>
                      <a:pt x="414" y="122"/>
                    </a:lnTo>
                    <a:lnTo>
                      <a:pt x="413" y="91"/>
                    </a:lnTo>
                    <a:lnTo>
                      <a:pt x="422" y="20"/>
                    </a:lnTo>
                    <a:lnTo>
                      <a:pt x="325" y="1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04411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Forme libre 15"/>
              <p:cNvSpPr>
                <a:spLocks/>
              </p:cNvSpPr>
              <p:nvPr/>
            </p:nvSpPr>
            <p:spPr bwMode="auto">
              <a:xfrm>
                <a:off x="1755775" y="4389438"/>
                <a:ext cx="317500" cy="309563"/>
              </a:xfrm>
              <a:custGeom>
                <a:avLst/>
                <a:gdLst>
                  <a:gd name="T0" fmla="*/ 294 w 401"/>
                  <a:gd name="T1" fmla="*/ 0 h 389"/>
                  <a:gd name="T2" fmla="*/ 182 w 401"/>
                  <a:gd name="T3" fmla="*/ 0 h 389"/>
                  <a:gd name="T4" fmla="*/ 6 w 401"/>
                  <a:gd name="T5" fmla="*/ 29 h 389"/>
                  <a:gd name="T6" fmla="*/ 0 w 401"/>
                  <a:gd name="T7" fmla="*/ 98 h 389"/>
                  <a:gd name="T8" fmla="*/ 12 w 401"/>
                  <a:gd name="T9" fmla="*/ 325 h 389"/>
                  <a:gd name="T10" fmla="*/ 32 w 401"/>
                  <a:gd name="T11" fmla="*/ 340 h 389"/>
                  <a:gd name="T12" fmla="*/ 52 w 401"/>
                  <a:gd name="T13" fmla="*/ 351 h 389"/>
                  <a:gd name="T14" fmla="*/ 72 w 401"/>
                  <a:gd name="T15" fmla="*/ 363 h 389"/>
                  <a:gd name="T16" fmla="*/ 93 w 401"/>
                  <a:gd name="T17" fmla="*/ 372 h 389"/>
                  <a:gd name="T18" fmla="*/ 115 w 401"/>
                  <a:gd name="T19" fmla="*/ 379 h 389"/>
                  <a:gd name="T20" fmla="*/ 138 w 401"/>
                  <a:gd name="T21" fmla="*/ 385 h 389"/>
                  <a:gd name="T22" fmla="*/ 161 w 401"/>
                  <a:gd name="T23" fmla="*/ 388 h 389"/>
                  <a:gd name="T24" fmla="*/ 184 w 401"/>
                  <a:gd name="T25" fmla="*/ 389 h 389"/>
                  <a:gd name="T26" fmla="*/ 208 w 401"/>
                  <a:gd name="T27" fmla="*/ 389 h 389"/>
                  <a:gd name="T28" fmla="*/ 233 w 401"/>
                  <a:gd name="T29" fmla="*/ 387 h 389"/>
                  <a:gd name="T30" fmla="*/ 257 w 401"/>
                  <a:gd name="T31" fmla="*/ 383 h 389"/>
                  <a:gd name="T32" fmla="*/ 282 w 401"/>
                  <a:gd name="T33" fmla="*/ 378 h 389"/>
                  <a:gd name="T34" fmla="*/ 306 w 401"/>
                  <a:gd name="T35" fmla="*/ 371 h 389"/>
                  <a:gd name="T36" fmla="*/ 332 w 401"/>
                  <a:gd name="T37" fmla="*/ 362 h 389"/>
                  <a:gd name="T38" fmla="*/ 357 w 401"/>
                  <a:gd name="T39" fmla="*/ 350 h 389"/>
                  <a:gd name="T40" fmla="*/ 382 w 401"/>
                  <a:gd name="T41" fmla="*/ 337 h 389"/>
                  <a:gd name="T42" fmla="*/ 401 w 401"/>
                  <a:gd name="T43" fmla="*/ 34 h 389"/>
                  <a:gd name="T44" fmla="*/ 340 w 401"/>
                  <a:gd name="T45" fmla="*/ 17 h 389"/>
                  <a:gd name="T46" fmla="*/ 294 w 401"/>
                  <a:gd name="T47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1" h="389">
                    <a:moveTo>
                      <a:pt x="294" y="0"/>
                    </a:moveTo>
                    <a:lnTo>
                      <a:pt x="182" y="0"/>
                    </a:lnTo>
                    <a:lnTo>
                      <a:pt x="6" y="29"/>
                    </a:lnTo>
                    <a:lnTo>
                      <a:pt x="0" y="98"/>
                    </a:lnTo>
                    <a:lnTo>
                      <a:pt x="12" y="325"/>
                    </a:lnTo>
                    <a:lnTo>
                      <a:pt x="32" y="340"/>
                    </a:lnTo>
                    <a:lnTo>
                      <a:pt x="52" y="351"/>
                    </a:lnTo>
                    <a:lnTo>
                      <a:pt x="72" y="363"/>
                    </a:lnTo>
                    <a:lnTo>
                      <a:pt x="93" y="372"/>
                    </a:lnTo>
                    <a:lnTo>
                      <a:pt x="115" y="379"/>
                    </a:lnTo>
                    <a:lnTo>
                      <a:pt x="138" y="385"/>
                    </a:lnTo>
                    <a:lnTo>
                      <a:pt x="161" y="388"/>
                    </a:lnTo>
                    <a:lnTo>
                      <a:pt x="184" y="389"/>
                    </a:lnTo>
                    <a:lnTo>
                      <a:pt x="208" y="389"/>
                    </a:lnTo>
                    <a:lnTo>
                      <a:pt x="233" y="387"/>
                    </a:lnTo>
                    <a:lnTo>
                      <a:pt x="257" y="383"/>
                    </a:lnTo>
                    <a:lnTo>
                      <a:pt x="282" y="378"/>
                    </a:lnTo>
                    <a:lnTo>
                      <a:pt x="306" y="371"/>
                    </a:lnTo>
                    <a:lnTo>
                      <a:pt x="332" y="362"/>
                    </a:lnTo>
                    <a:lnTo>
                      <a:pt x="357" y="350"/>
                    </a:lnTo>
                    <a:lnTo>
                      <a:pt x="382" y="337"/>
                    </a:lnTo>
                    <a:lnTo>
                      <a:pt x="401" y="34"/>
                    </a:lnTo>
                    <a:lnTo>
                      <a:pt x="340" y="17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04411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Forme libre 16"/>
              <p:cNvSpPr>
                <a:spLocks/>
              </p:cNvSpPr>
              <p:nvPr/>
            </p:nvSpPr>
            <p:spPr bwMode="auto">
              <a:xfrm>
                <a:off x="2085975" y="3573463"/>
                <a:ext cx="423863" cy="255588"/>
              </a:xfrm>
              <a:custGeom>
                <a:avLst/>
                <a:gdLst>
                  <a:gd name="T0" fmla="*/ 309 w 535"/>
                  <a:gd name="T1" fmla="*/ 0 h 323"/>
                  <a:gd name="T2" fmla="*/ 181 w 535"/>
                  <a:gd name="T3" fmla="*/ 56 h 323"/>
                  <a:gd name="T4" fmla="*/ 0 w 535"/>
                  <a:gd name="T5" fmla="*/ 192 h 323"/>
                  <a:gd name="T6" fmla="*/ 32 w 535"/>
                  <a:gd name="T7" fmla="*/ 217 h 323"/>
                  <a:gd name="T8" fmla="*/ 63 w 535"/>
                  <a:gd name="T9" fmla="*/ 238 h 323"/>
                  <a:gd name="T10" fmla="*/ 94 w 535"/>
                  <a:gd name="T11" fmla="*/ 258 h 323"/>
                  <a:gd name="T12" fmla="*/ 125 w 535"/>
                  <a:gd name="T13" fmla="*/ 274 h 323"/>
                  <a:gd name="T14" fmla="*/ 157 w 535"/>
                  <a:gd name="T15" fmla="*/ 288 h 323"/>
                  <a:gd name="T16" fmla="*/ 188 w 535"/>
                  <a:gd name="T17" fmla="*/ 300 h 323"/>
                  <a:gd name="T18" fmla="*/ 219 w 535"/>
                  <a:gd name="T19" fmla="*/ 309 h 323"/>
                  <a:gd name="T20" fmla="*/ 251 w 535"/>
                  <a:gd name="T21" fmla="*/ 316 h 323"/>
                  <a:gd name="T22" fmla="*/ 283 w 535"/>
                  <a:gd name="T23" fmla="*/ 320 h 323"/>
                  <a:gd name="T24" fmla="*/ 316 w 535"/>
                  <a:gd name="T25" fmla="*/ 323 h 323"/>
                  <a:gd name="T26" fmla="*/ 350 w 535"/>
                  <a:gd name="T27" fmla="*/ 323 h 323"/>
                  <a:gd name="T28" fmla="*/ 385 w 535"/>
                  <a:gd name="T29" fmla="*/ 321 h 323"/>
                  <a:gd name="T30" fmla="*/ 421 w 535"/>
                  <a:gd name="T31" fmla="*/ 319 h 323"/>
                  <a:gd name="T32" fmla="*/ 456 w 535"/>
                  <a:gd name="T33" fmla="*/ 315 h 323"/>
                  <a:gd name="T34" fmla="*/ 495 w 535"/>
                  <a:gd name="T35" fmla="*/ 309 h 323"/>
                  <a:gd name="T36" fmla="*/ 535 w 535"/>
                  <a:gd name="T37" fmla="*/ 301 h 323"/>
                  <a:gd name="T38" fmla="*/ 465 w 535"/>
                  <a:gd name="T39" fmla="*/ 160 h 323"/>
                  <a:gd name="T40" fmla="*/ 371 w 535"/>
                  <a:gd name="T41" fmla="*/ 39 h 323"/>
                  <a:gd name="T42" fmla="*/ 309 w 535"/>
                  <a:gd name="T4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5" h="323">
                    <a:moveTo>
                      <a:pt x="309" y="0"/>
                    </a:moveTo>
                    <a:lnTo>
                      <a:pt x="181" y="56"/>
                    </a:lnTo>
                    <a:lnTo>
                      <a:pt x="0" y="192"/>
                    </a:lnTo>
                    <a:lnTo>
                      <a:pt x="32" y="217"/>
                    </a:lnTo>
                    <a:lnTo>
                      <a:pt x="63" y="238"/>
                    </a:lnTo>
                    <a:lnTo>
                      <a:pt x="94" y="258"/>
                    </a:lnTo>
                    <a:lnTo>
                      <a:pt x="125" y="274"/>
                    </a:lnTo>
                    <a:lnTo>
                      <a:pt x="157" y="288"/>
                    </a:lnTo>
                    <a:lnTo>
                      <a:pt x="188" y="300"/>
                    </a:lnTo>
                    <a:lnTo>
                      <a:pt x="219" y="309"/>
                    </a:lnTo>
                    <a:lnTo>
                      <a:pt x="251" y="316"/>
                    </a:lnTo>
                    <a:lnTo>
                      <a:pt x="283" y="320"/>
                    </a:lnTo>
                    <a:lnTo>
                      <a:pt x="316" y="323"/>
                    </a:lnTo>
                    <a:lnTo>
                      <a:pt x="350" y="323"/>
                    </a:lnTo>
                    <a:lnTo>
                      <a:pt x="385" y="321"/>
                    </a:lnTo>
                    <a:lnTo>
                      <a:pt x="421" y="319"/>
                    </a:lnTo>
                    <a:lnTo>
                      <a:pt x="456" y="315"/>
                    </a:lnTo>
                    <a:lnTo>
                      <a:pt x="495" y="309"/>
                    </a:lnTo>
                    <a:lnTo>
                      <a:pt x="535" y="301"/>
                    </a:lnTo>
                    <a:lnTo>
                      <a:pt x="465" y="160"/>
                    </a:lnTo>
                    <a:lnTo>
                      <a:pt x="371" y="39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99663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Forme libre 17"/>
              <p:cNvSpPr>
                <a:spLocks/>
              </p:cNvSpPr>
              <p:nvPr/>
            </p:nvSpPr>
            <p:spPr bwMode="auto">
              <a:xfrm>
                <a:off x="2106613" y="4298951"/>
                <a:ext cx="284163" cy="82550"/>
              </a:xfrm>
              <a:custGeom>
                <a:avLst/>
                <a:gdLst>
                  <a:gd name="T0" fmla="*/ 0 w 359"/>
                  <a:gd name="T1" fmla="*/ 28 h 103"/>
                  <a:gd name="T2" fmla="*/ 6 w 359"/>
                  <a:gd name="T3" fmla="*/ 80 h 103"/>
                  <a:gd name="T4" fmla="*/ 51 w 359"/>
                  <a:gd name="T5" fmla="*/ 98 h 103"/>
                  <a:gd name="T6" fmla="*/ 119 w 359"/>
                  <a:gd name="T7" fmla="*/ 98 h 103"/>
                  <a:gd name="T8" fmla="*/ 177 w 359"/>
                  <a:gd name="T9" fmla="*/ 98 h 103"/>
                  <a:gd name="T10" fmla="*/ 279 w 359"/>
                  <a:gd name="T11" fmla="*/ 103 h 103"/>
                  <a:gd name="T12" fmla="*/ 347 w 359"/>
                  <a:gd name="T13" fmla="*/ 86 h 103"/>
                  <a:gd name="T14" fmla="*/ 359 w 359"/>
                  <a:gd name="T15" fmla="*/ 34 h 103"/>
                  <a:gd name="T16" fmla="*/ 262 w 359"/>
                  <a:gd name="T17" fmla="*/ 0 h 103"/>
                  <a:gd name="T18" fmla="*/ 188 w 359"/>
                  <a:gd name="T19" fmla="*/ 0 h 103"/>
                  <a:gd name="T20" fmla="*/ 91 w 359"/>
                  <a:gd name="T21" fmla="*/ 0 h 103"/>
                  <a:gd name="T22" fmla="*/ 0 w 359"/>
                  <a:gd name="T23" fmla="*/ 2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9" h="103">
                    <a:moveTo>
                      <a:pt x="0" y="28"/>
                    </a:moveTo>
                    <a:lnTo>
                      <a:pt x="6" y="80"/>
                    </a:lnTo>
                    <a:lnTo>
                      <a:pt x="51" y="98"/>
                    </a:lnTo>
                    <a:lnTo>
                      <a:pt x="119" y="98"/>
                    </a:lnTo>
                    <a:lnTo>
                      <a:pt x="177" y="98"/>
                    </a:lnTo>
                    <a:lnTo>
                      <a:pt x="279" y="103"/>
                    </a:lnTo>
                    <a:lnTo>
                      <a:pt x="347" y="86"/>
                    </a:lnTo>
                    <a:lnTo>
                      <a:pt x="359" y="34"/>
                    </a:lnTo>
                    <a:lnTo>
                      <a:pt x="262" y="0"/>
                    </a:lnTo>
                    <a:lnTo>
                      <a:pt x="188" y="0"/>
                    </a:lnTo>
                    <a:lnTo>
                      <a:pt x="9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8"/>
              <p:cNvSpPr>
                <a:spLocks/>
              </p:cNvSpPr>
              <p:nvPr/>
            </p:nvSpPr>
            <p:spPr bwMode="auto">
              <a:xfrm>
                <a:off x="2085975" y="4721226"/>
                <a:ext cx="161925" cy="141288"/>
              </a:xfrm>
              <a:custGeom>
                <a:avLst/>
                <a:gdLst>
                  <a:gd name="T0" fmla="*/ 10 w 203"/>
                  <a:gd name="T1" fmla="*/ 5 h 176"/>
                  <a:gd name="T2" fmla="*/ 111 w 203"/>
                  <a:gd name="T3" fmla="*/ 0 h 176"/>
                  <a:gd name="T4" fmla="*/ 186 w 203"/>
                  <a:gd name="T5" fmla="*/ 35 h 176"/>
                  <a:gd name="T6" fmla="*/ 203 w 203"/>
                  <a:gd name="T7" fmla="*/ 70 h 176"/>
                  <a:gd name="T8" fmla="*/ 128 w 203"/>
                  <a:gd name="T9" fmla="*/ 58 h 176"/>
                  <a:gd name="T10" fmla="*/ 168 w 203"/>
                  <a:gd name="T11" fmla="*/ 86 h 176"/>
                  <a:gd name="T12" fmla="*/ 195 w 203"/>
                  <a:gd name="T13" fmla="*/ 137 h 176"/>
                  <a:gd name="T14" fmla="*/ 121 w 203"/>
                  <a:gd name="T15" fmla="*/ 143 h 176"/>
                  <a:gd name="T16" fmla="*/ 46 w 203"/>
                  <a:gd name="T17" fmla="*/ 176 h 176"/>
                  <a:gd name="T18" fmla="*/ 23 w 203"/>
                  <a:gd name="T19" fmla="*/ 143 h 176"/>
                  <a:gd name="T20" fmla="*/ 8 w 203"/>
                  <a:gd name="T21" fmla="*/ 121 h 176"/>
                  <a:gd name="T22" fmla="*/ 1 w 203"/>
                  <a:gd name="T23" fmla="*/ 108 h 176"/>
                  <a:gd name="T24" fmla="*/ 0 w 203"/>
                  <a:gd name="T25" fmla="*/ 98 h 176"/>
                  <a:gd name="T26" fmla="*/ 1 w 203"/>
                  <a:gd name="T27" fmla="*/ 88 h 176"/>
                  <a:gd name="T28" fmla="*/ 6 w 203"/>
                  <a:gd name="T29" fmla="*/ 71 h 176"/>
                  <a:gd name="T30" fmla="*/ 9 w 203"/>
                  <a:gd name="T31" fmla="*/ 45 h 176"/>
                  <a:gd name="T32" fmla="*/ 10 w 203"/>
                  <a:gd name="T33" fmla="*/ 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76">
                    <a:moveTo>
                      <a:pt x="10" y="5"/>
                    </a:moveTo>
                    <a:lnTo>
                      <a:pt x="111" y="0"/>
                    </a:lnTo>
                    <a:lnTo>
                      <a:pt x="186" y="35"/>
                    </a:lnTo>
                    <a:lnTo>
                      <a:pt x="203" y="70"/>
                    </a:lnTo>
                    <a:lnTo>
                      <a:pt x="128" y="58"/>
                    </a:lnTo>
                    <a:lnTo>
                      <a:pt x="168" y="86"/>
                    </a:lnTo>
                    <a:lnTo>
                      <a:pt x="195" y="137"/>
                    </a:lnTo>
                    <a:lnTo>
                      <a:pt x="121" y="143"/>
                    </a:lnTo>
                    <a:lnTo>
                      <a:pt x="46" y="176"/>
                    </a:lnTo>
                    <a:lnTo>
                      <a:pt x="23" y="143"/>
                    </a:lnTo>
                    <a:lnTo>
                      <a:pt x="8" y="121"/>
                    </a:lnTo>
                    <a:lnTo>
                      <a:pt x="1" y="108"/>
                    </a:lnTo>
                    <a:lnTo>
                      <a:pt x="0" y="98"/>
                    </a:lnTo>
                    <a:lnTo>
                      <a:pt x="1" y="88"/>
                    </a:lnTo>
                    <a:lnTo>
                      <a:pt x="6" y="71"/>
                    </a:lnTo>
                    <a:lnTo>
                      <a:pt x="9" y="4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9"/>
              <p:cNvSpPr>
                <a:spLocks/>
              </p:cNvSpPr>
              <p:nvPr/>
            </p:nvSpPr>
            <p:spPr bwMode="auto">
              <a:xfrm>
                <a:off x="2081213" y="4459288"/>
                <a:ext cx="130175" cy="214313"/>
              </a:xfrm>
              <a:custGeom>
                <a:avLst/>
                <a:gdLst>
                  <a:gd name="T0" fmla="*/ 6 w 165"/>
                  <a:gd name="T1" fmla="*/ 86 h 270"/>
                  <a:gd name="T2" fmla="*/ 10 w 165"/>
                  <a:gd name="T3" fmla="*/ 172 h 270"/>
                  <a:gd name="T4" fmla="*/ 28 w 165"/>
                  <a:gd name="T5" fmla="*/ 241 h 270"/>
                  <a:gd name="T6" fmla="*/ 108 w 165"/>
                  <a:gd name="T7" fmla="*/ 270 h 270"/>
                  <a:gd name="T8" fmla="*/ 142 w 165"/>
                  <a:gd name="T9" fmla="*/ 241 h 270"/>
                  <a:gd name="T10" fmla="*/ 159 w 165"/>
                  <a:gd name="T11" fmla="*/ 184 h 270"/>
                  <a:gd name="T12" fmla="*/ 165 w 165"/>
                  <a:gd name="T13" fmla="*/ 103 h 270"/>
                  <a:gd name="T14" fmla="*/ 62 w 165"/>
                  <a:gd name="T15" fmla="*/ 86 h 270"/>
                  <a:gd name="T16" fmla="*/ 0 w 165"/>
                  <a:gd name="T17" fmla="*/ 0 h 270"/>
                  <a:gd name="T18" fmla="*/ 1 w 165"/>
                  <a:gd name="T19" fmla="*/ 13 h 270"/>
                  <a:gd name="T20" fmla="*/ 4 w 165"/>
                  <a:gd name="T21" fmla="*/ 41 h 270"/>
                  <a:gd name="T22" fmla="*/ 5 w 165"/>
                  <a:gd name="T23" fmla="*/ 69 h 270"/>
                  <a:gd name="T24" fmla="*/ 6 w 165"/>
                  <a:gd name="T25" fmla="*/ 8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270">
                    <a:moveTo>
                      <a:pt x="6" y="86"/>
                    </a:moveTo>
                    <a:lnTo>
                      <a:pt x="10" y="172"/>
                    </a:lnTo>
                    <a:lnTo>
                      <a:pt x="28" y="241"/>
                    </a:lnTo>
                    <a:lnTo>
                      <a:pt x="108" y="270"/>
                    </a:lnTo>
                    <a:lnTo>
                      <a:pt x="142" y="241"/>
                    </a:lnTo>
                    <a:lnTo>
                      <a:pt x="159" y="184"/>
                    </a:lnTo>
                    <a:lnTo>
                      <a:pt x="165" y="103"/>
                    </a:lnTo>
                    <a:lnTo>
                      <a:pt x="62" y="86"/>
                    </a:lnTo>
                    <a:lnTo>
                      <a:pt x="0" y="0"/>
                    </a:lnTo>
                    <a:lnTo>
                      <a:pt x="1" y="13"/>
                    </a:lnTo>
                    <a:lnTo>
                      <a:pt x="4" y="41"/>
                    </a:lnTo>
                    <a:lnTo>
                      <a:pt x="5" y="69"/>
                    </a:lnTo>
                    <a:lnTo>
                      <a:pt x="6" y="86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Forme libre 20"/>
              <p:cNvSpPr>
                <a:spLocks/>
              </p:cNvSpPr>
              <p:nvPr/>
            </p:nvSpPr>
            <p:spPr bwMode="auto">
              <a:xfrm>
                <a:off x="1751013" y="4413251"/>
                <a:ext cx="247650" cy="236538"/>
              </a:xfrm>
              <a:custGeom>
                <a:avLst/>
                <a:gdLst>
                  <a:gd name="T0" fmla="*/ 12 w 311"/>
                  <a:gd name="T1" fmla="*/ 0 h 298"/>
                  <a:gd name="T2" fmla="*/ 36 w 311"/>
                  <a:gd name="T3" fmla="*/ 8 h 298"/>
                  <a:gd name="T4" fmla="*/ 54 w 311"/>
                  <a:gd name="T5" fmla="*/ 17 h 298"/>
                  <a:gd name="T6" fmla="*/ 73 w 311"/>
                  <a:gd name="T7" fmla="*/ 24 h 298"/>
                  <a:gd name="T8" fmla="*/ 92 w 311"/>
                  <a:gd name="T9" fmla="*/ 30 h 298"/>
                  <a:gd name="T10" fmla="*/ 112 w 311"/>
                  <a:gd name="T11" fmla="*/ 33 h 298"/>
                  <a:gd name="T12" fmla="*/ 131 w 311"/>
                  <a:gd name="T13" fmla="*/ 35 h 298"/>
                  <a:gd name="T14" fmla="*/ 152 w 311"/>
                  <a:gd name="T15" fmla="*/ 36 h 298"/>
                  <a:gd name="T16" fmla="*/ 172 w 311"/>
                  <a:gd name="T17" fmla="*/ 36 h 298"/>
                  <a:gd name="T18" fmla="*/ 191 w 311"/>
                  <a:gd name="T19" fmla="*/ 35 h 298"/>
                  <a:gd name="T20" fmla="*/ 211 w 311"/>
                  <a:gd name="T21" fmla="*/ 33 h 298"/>
                  <a:gd name="T22" fmla="*/ 229 w 311"/>
                  <a:gd name="T23" fmla="*/ 31 h 298"/>
                  <a:gd name="T24" fmla="*/ 247 w 311"/>
                  <a:gd name="T25" fmla="*/ 28 h 298"/>
                  <a:gd name="T26" fmla="*/ 263 w 311"/>
                  <a:gd name="T27" fmla="*/ 26 h 298"/>
                  <a:gd name="T28" fmla="*/ 277 w 311"/>
                  <a:gd name="T29" fmla="*/ 23 h 298"/>
                  <a:gd name="T30" fmla="*/ 290 w 311"/>
                  <a:gd name="T31" fmla="*/ 20 h 298"/>
                  <a:gd name="T32" fmla="*/ 302 w 311"/>
                  <a:gd name="T33" fmla="*/ 18 h 298"/>
                  <a:gd name="T34" fmla="*/ 311 w 311"/>
                  <a:gd name="T35" fmla="*/ 17 h 298"/>
                  <a:gd name="T36" fmla="*/ 308 w 311"/>
                  <a:gd name="T37" fmla="*/ 46 h 298"/>
                  <a:gd name="T38" fmla="*/ 293 w 311"/>
                  <a:gd name="T39" fmla="*/ 49 h 298"/>
                  <a:gd name="T40" fmla="*/ 277 w 311"/>
                  <a:gd name="T41" fmla="*/ 51 h 298"/>
                  <a:gd name="T42" fmla="*/ 262 w 311"/>
                  <a:gd name="T43" fmla="*/ 54 h 298"/>
                  <a:gd name="T44" fmla="*/ 245 w 311"/>
                  <a:gd name="T45" fmla="*/ 56 h 298"/>
                  <a:gd name="T46" fmla="*/ 229 w 311"/>
                  <a:gd name="T47" fmla="*/ 57 h 298"/>
                  <a:gd name="T48" fmla="*/ 214 w 311"/>
                  <a:gd name="T49" fmla="*/ 58 h 298"/>
                  <a:gd name="T50" fmla="*/ 198 w 311"/>
                  <a:gd name="T51" fmla="*/ 60 h 298"/>
                  <a:gd name="T52" fmla="*/ 182 w 311"/>
                  <a:gd name="T53" fmla="*/ 61 h 298"/>
                  <a:gd name="T54" fmla="*/ 166 w 311"/>
                  <a:gd name="T55" fmla="*/ 61 h 298"/>
                  <a:gd name="T56" fmla="*/ 150 w 311"/>
                  <a:gd name="T57" fmla="*/ 61 h 298"/>
                  <a:gd name="T58" fmla="*/ 135 w 311"/>
                  <a:gd name="T59" fmla="*/ 61 h 298"/>
                  <a:gd name="T60" fmla="*/ 119 w 311"/>
                  <a:gd name="T61" fmla="*/ 60 h 298"/>
                  <a:gd name="T62" fmla="*/ 103 w 311"/>
                  <a:gd name="T63" fmla="*/ 58 h 298"/>
                  <a:gd name="T64" fmla="*/ 88 w 311"/>
                  <a:gd name="T65" fmla="*/ 56 h 298"/>
                  <a:gd name="T66" fmla="*/ 71 w 311"/>
                  <a:gd name="T67" fmla="*/ 54 h 298"/>
                  <a:gd name="T68" fmla="*/ 56 w 311"/>
                  <a:gd name="T69" fmla="*/ 51 h 298"/>
                  <a:gd name="T70" fmla="*/ 59 w 311"/>
                  <a:gd name="T71" fmla="*/ 115 h 298"/>
                  <a:gd name="T72" fmla="*/ 65 w 311"/>
                  <a:gd name="T73" fmla="*/ 175 h 298"/>
                  <a:gd name="T74" fmla="*/ 74 w 311"/>
                  <a:gd name="T75" fmla="*/ 236 h 298"/>
                  <a:gd name="T76" fmla="*/ 85 w 311"/>
                  <a:gd name="T77" fmla="*/ 298 h 298"/>
                  <a:gd name="T78" fmla="*/ 15 w 311"/>
                  <a:gd name="T79" fmla="*/ 289 h 298"/>
                  <a:gd name="T80" fmla="*/ 12 w 311"/>
                  <a:gd name="T81" fmla="*/ 235 h 298"/>
                  <a:gd name="T82" fmla="*/ 8 w 311"/>
                  <a:gd name="T83" fmla="*/ 178 h 298"/>
                  <a:gd name="T84" fmla="*/ 3 w 311"/>
                  <a:gd name="T85" fmla="*/ 123 h 298"/>
                  <a:gd name="T86" fmla="*/ 0 w 311"/>
                  <a:gd name="T87" fmla="*/ 69 h 298"/>
                  <a:gd name="T88" fmla="*/ 3 w 311"/>
                  <a:gd name="T89" fmla="*/ 60 h 298"/>
                  <a:gd name="T90" fmla="*/ 10 w 311"/>
                  <a:gd name="T91" fmla="*/ 39 h 298"/>
                  <a:gd name="T92" fmla="*/ 15 w 311"/>
                  <a:gd name="T93" fmla="*/ 16 h 298"/>
                  <a:gd name="T94" fmla="*/ 12 w 311"/>
                  <a:gd name="T9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1" h="298">
                    <a:moveTo>
                      <a:pt x="12" y="0"/>
                    </a:moveTo>
                    <a:lnTo>
                      <a:pt x="36" y="8"/>
                    </a:lnTo>
                    <a:lnTo>
                      <a:pt x="54" y="17"/>
                    </a:lnTo>
                    <a:lnTo>
                      <a:pt x="73" y="24"/>
                    </a:lnTo>
                    <a:lnTo>
                      <a:pt x="92" y="30"/>
                    </a:lnTo>
                    <a:lnTo>
                      <a:pt x="112" y="33"/>
                    </a:lnTo>
                    <a:lnTo>
                      <a:pt x="131" y="35"/>
                    </a:lnTo>
                    <a:lnTo>
                      <a:pt x="152" y="36"/>
                    </a:lnTo>
                    <a:lnTo>
                      <a:pt x="172" y="36"/>
                    </a:lnTo>
                    <a:lnTo>
                      <a:pt x="191" y="35"/>
                    </a:lnTo>
                    <a:lnTo>
                      <a:pt x="211" y="33"/>
                    </a:lnTo>
                    <a:lnTo>
                      <a:pt x="229" y="31"/>
                    </a:lnTo>
                    <a:lnTo>
                      <a:pt x="247" y="28"/>
                    </a:lnTo>
                    <a:lnTo>
                      <a:pt x="263" y="26"/>
                    </a:lnTo>
                    <a:lnTo>
                      <a:pt x="277" y="23"/>
                    </a:lnTo>
                    <a:lnTo>
                      <a:pt x="290" y="20"/>
                    </a:lnTo>
                    <a:lnTo>
                      <a:pt x="302" y="18"/>
                    </a:lnTo>
                    <a:lnTo>
                      <a:pt x="311" y="17"/>
                    </a:lnTo>
                    <a:lnTo>
                      <a:pt x="308" y="46"/>
                    </a:lnTo>
                    <a:lnTo>
                      <a:pt x="293" y="49"/>
                    </a:lnTo>
                    <a:lnTo>
                      <a:pt x="277" y="51"/>
                    </a:lnTo>
                    <a:lnTo>
                      <a:pt x="262" y="54"/>
                    </a:lnTo>
                    <a:lnTo>
                      <a:pt x="245" y="56"/>
                    </a:lnTo>
                    <a:lnTo>
                      <a:pt x="229" y="57"/>
                    </a:lnTo>
                    <a:lnTo>
                      <a:pt x="214" y="58"/>
                    </a:lnTo>
                    <a:lnTo>
                      <a:pt x="198" y="60"/>
                    </a:lnTo>
                    <a:lnTo>
                      <a:pt x="182" y="61"/>
                    </a:lnTo>
                    <a:lnTo>
                      <a:pt x="166" y="61"/>
                    </a:lnTo>
                    <a:lnTo>
                      <a:pt x="150" y="61"/>
                    </a:lnTo>
                    <a:lnTo>
                      <a:pt x="135" y="61"/>
                    </a:lnTo>
                    <a:lnTo>
                      <a:pt x="119" y="60"/>
                    </a:lnTo>
                    <a:lnTo>
                      <a:pt x="103" y="58"/>
                    </a:lnTo>
                    <a:lnTo>
                      <a:pt x="88" y="56"/>
                    </a:lnTo>
                    <a:lnTo>
                      <a:pt x="71" y="54"/>
                    </a:lnTo>
                    <a:lnTo>
                      <a:pt x="56" y="51"/>
                    </a:lnTo>
                    <a:lnTo>
                      <a:pt x="59" y="115"/>
                    </a:lnTo>
                    <a:lnTo>
                      <a:pt x="65" y="175"/>
                    </a:lnTo>
                    <a:lnTo>
                      <a:pt x="74" y="236"/>
                    </a:lnTo>
                    <a:lnTo>
                      <a:pt x="85" y="298"/>
                    </a:lnTo>
                    <a:lnTo>
                      <a:pt x="15" y="289"/>
                    </a:lnTo>
                    <a:lnTo>
                      <a:pt x="12" y="235"/>
                    </a:lnTo>
                    <a:lnTo>
                      <a:pt x="8" y="178"/>
                    </a:lnTo>
                    <a:lnTo>
                      <a:pt x="3" y="123"/>
                    </a:lnTo>
                    <a:lnTo>
                      <a:pt x="0" y="69"/>
                    </a:lnTo>
                    <a:lnTo>
                      <a:pt x="3" y="60"/>
                    </a:lnTo>
                    <a:lnTo>
                      <a:pt x="10" y="39"/>
                    </a:lnTo>
                    <a:lnTo>
                      <a:pt x="15" y="1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Forme libre 21"/>
              <p:cNvSpPr>
                <a:spLocks/>
              </p:cNvSpPr>
              <p:nvPr/>
            </p:nvSpPr>
            <p:spPr bwMode="auto">
              <a:xfrm>
                <a:off x="1895475" y="4398963"/>
                <a:ext cx="165100" cy="19050"/>
              </a:xfrm>
              <a:custGeom>
                <a:avLst/>
                <a:gdLst>
                  <a:gd name="T0" fmla="*/ 0 w 209"/>
                  <a:gd name="T1" fmla="*/ 0 h 23"/>
                  <a:gd name="T2" fmla="*/ 106 w 209"/>
                  <a:gd name="T3" fmla="*/ 0 h 23"/>
                  <a:gd name="T4" fmla="*/ 209 w 209"/>
                  <a:gd name="T5" fmla="*/ 12 h 23"/>
                  <a:gd name="T6" fmla="*/ 141 w 209"/>
                  <a:gd name="T7" fmla="*/ 23 h 23"/>
                  <a:gd name="T8" fmla="*/ 44 w 209"/>
                  <a:gd name="T9" fmla="*/ 23 h 23"/>
                  <a:gd name="T10" fmla="*/ 0 w 20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3">
                    <a:moveTo>
                      <a:pt x="0" y="0"/>
                    </a:moveTo>
                    <a:lnTo>
                      <a:pt x="106" y="0"/>
                    </a:lnTo>
                    <a:lnTo>
                      <a:pt x="209" y="12"/>
                    </a:lnTo>
                    <a:lnTo>
                      <a:pt x="141" y="23"/>
                    </a:lnTo>
                    <a:lnTo>
                      <a:pt x="44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22"/>
              <p:cNvSpPr>
                <a:spLocks/>
              </p:cNvSpPr>
              <p:nvPr/>
            </p:nvSpPr>
            <p:spPr bwMode="auto">
              <a:xfrm>
                <a:off x="2382838" y="4481513"/>
                <a:ext cx="161925" cy="252413"/>
              </a:xfrm>
              <a:custGeom>
                <a:avLst/>
                <a:gdLst>
                  <a:gd name="T0" fmla="*/ 120 w 205"/>
                  <a:gd name="T1" fmla="*/ 0 h 318"/>
                  <a:gd name="T2" fmla="*/ 52 w 205"/>
                  <a:gd name="T3" fmla="*/ 0 h 318"/>
                  <a:gd name="T4" fmla="*/ 0 w 205"/>
                  <a:gd name="T5" fmla="*/ 17 h 318"/>
                  <a:gd name="T6" fmla="*/ 19 w 205"/>
                  <a:gd name="T7" fmla="*/ 70 h 318"/>
                  <a:gd name="T8" fmla="*/ 20 w 205"/>
                  <a:gd name="T9" fmla="*/ 94 h 318"/>
                  <a:gd name="T10" fmla="*/ 21 w 205"/>
                  <a:gd name="T11" fmla="*/ 126 h 318"/>
                  <a:gd name="T12" fmla="*/ 23 w 205"/>
                  <a:gd name="T13" fmla="*/ 161 h 318"/>
                  <a:gd name="T14" fmla="*/ 28 w 205"/>
                  <a:gd name="T15" fmla="*/ 199 h 318"/>
                  <a:gd name="T16" fmla="*/ 35 w 205"/>
                  <a:gd name="T17" fmla="*/ 236 h 318"/>
                  <a:gd name="T18" fmla="*/ 43 w 205"/>
                  <a:gd name="T19" fmla="*/ 270 h 318"/>
                  <a:gd name="T20" fmla="*/ 54 w 205"/>
                  <a:gd name="T21" fmla="*/ 298 h 318"/>
                  <a:gd name="T22" fmla="*/ 69 w 205"/>
                  <a:gd name="T23" fmla="*/ 318 h 318"/>
                  <a:gd name="T24" fmla="*/ 126 w 205"/>
                  <a:gd name="T25" fmla="*/ 304 h 318"/>
                  <a:gd name="T26" fmla="*/ 126 w 205"/>
                  <a:gd name="T27" fmla="*/ 252 h 318"/>
                  <a:gd name="T28" fmla="*/ 81 w 205"/>
                  <a:gd name="T29" fmla="*/ 189 h 318"/>
                  <a:gd name="T30" fmla="*/ 68 w 205"/>
                  <a:gd name="T31" fmla="*/ 58 h 318"/>
                  <a:gd name="T32" fmla="*/ 143 w 205"/>
                  <a:gd name="T33" fmla="*/ 53 h 318"/>
                  <a:gd name="T34" fmla="*/ 205 w 205"/>
                  <a:gd name="T35" fmla="*/ 52 h 318"/>
                  <a:gd name="T36" fmla="*/ 193 w 205"/>
                  <a:gd name="T37" fmla="*/ 31 h 318"/>
                  <a:gd name="T38" fmla="*/ 119 w 205"/>
                  <a:gd name="T39" fmla="*/ 31 h 318"/>
                  <a:gd name="T40" fmla="*/ 64 w 205"/>
                  <a:gd name="T41" fmla="*/ 23 h 318"/>
                  <a:gd name="T42" fmla="*/ 120 w 205"/>
                  <a:gd name="T4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5" h="318">
                    <a:moveTo>
                      <a:pt x="120" y="0"/>
                    </a:moveTo>
                    <a:lnTo>
                      <a:pt x="52" y="0"/>
                    </a:lnTo>
                    <a:lnTo>
                      <a:pt x="0" y="17"/>
                    </a:lnTo>
                    <a:lnTo>
                      <a:pt x="19" y="70"/>
                    </a:lnTo>
                    <a:lnTo>
                      <a:pt x="20" y="94"/>
                    </a:lnTo>
                    <a:lnTo>
                      <a:pt x="21" y="126"/>
                    </a:lnTo>
                    <a:lnTo>
                      <a:pt x="23" y="161"/>
                    </a:lnTo>
                    <a:lnTo>
                      <a:pt x="28" y="199"/>
                    </a:lnTo>
                    <a:lnTo>
                      <a:pt x="35" y="236"/>
                    </a:lnTo>
                    <a:lnTo>
                      <a:pt x="43" y="270"/>
                    </a:lnTo>
                    <a:lnTo>
                      <a:pt x="54" y="298"/>
                    </a:lnTo>
                    <a:lnTo>
                      <a:pt x="69" y="318"/>
                    </a:lnTo>
                    <a:lnTo>
                      <a:pt x="126" y="304"/>
                    </a:lnTo>
                    <a:lnTo>
                      <a:pt x="126" y="252"/>
                    </a:lnTo>
                    <a:lnTo>
                      <a:pt x="81" y="189"/>
                    </a:lnTo>
                    <a:lnTo>
                      <a:pt x="68" y="58"/>
                    </a:lnTo>
                    <a:lnTo>
                      <a:pt x="143" y="53"/>
                    </a:lnTo>
                    <a:lnTo>
                      <a:pt x="205" y="52"/>
                    </a:lnTo>
                    <a:lnTo>
                      <a:pt x="193" y="31"/>
                    </a:lnTo>
                    <a:lnTo>
                      <a:pt x="119" y="31"/>
                    </a:lnTo>
                    <a:lnTo>
                      <a:pt x="64" y="2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23"/>
              <p:cNvSpPr>
                <a:spLocks/>
              </p:cNvSpPr>
              <p:nvPr/>
            </p:nvSpPr>
            <p:spPr bwMode="auto">
              <a:xfrm>
                <a:off x="2576513" y="4476751"/>
                <a:ext cx="125413" cy="20638"/>
              </a:xfrm>
              <a:custGeom>
                <a:avLst/>
                <a:gdLst>
                  <a:gd name="T0" fmla="*/ 0 w 158"/>
                  <a:gd name="T1" fmla="*/ 0 h 26"/>
                  <a:gd name="T2" fmla="*/ 158 w 158"/>
                  <a:gd name="T3" fmla="*/ 4 h 26"/>
                  <a:gd name="T4" fmla="*/ 145 w 158"/>
                  <a:gd name="T5" fmla="*/ 21 h 26"/>
                  <a:gd name="T6" fmla="*/ 16 w 158"/>
                  <a:gd name="T7" fmla="*/ 26 h 26"/>
                  <a:gd name="T8" fmla="*/ 0 w 15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6">
                    <a:moveTo>
                      <a:pt x="0" y="0"/>
                    </a:moveTo>
                    <a:lnTo>
                      <a:pt x="158" y="4"/>
                    </a:lnTo>
                    <a:lnTo>
                      <a:pt x="145" y="21"/>
                    </a:lnTo>
                    <a:lnTo>
                      <a:pt x="1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24"/>
              <p:cNvSpPr>
                <a:spLocks/>
              </p:cNvSpPr>
              <p:nvPr/>
            </p:nvSpPr>
            <p:spPr bwMode="auto">
              <a:xfrm>
                <a:off x="1868488" y="3841751"/>
                <a:ext cx="736600" cy="180975"/>
              </a:xfrm>
              <a:custGeom>
                <a:avLst/>
                <a:gdLst>
                  <a:gd name="T0" fmla="*/ 94 w 928"/>
                  <a:gd name="T1" fmla="*/ 80 h 229"/>
                  <a:gd name="T2" fmla="*/ 279 w 928"/>
                  <a:gd name="T3" fmla="*/ 43 h 229"/>
                  <a:gd name="T4" fmla="*/ 449 w 928"/>
                  <a:gd name="T5" fmla="*/ 21 h 229"/>
                  <a:gd name="T6" fmla="*/ 484 w 928"/>
                  <a:gd name="T7" fmla="*/ 30 h 229"/>
                  <a:gd name="T8" fmla="*/ 516 w 928"/>
                  <a:gd name="T9" fmla="*/ 38 h 229"/>
                  <a:gd name="T10" fmla="*/ 547 w 928"/>
                  <a:gd name="T11" fmla="*/ 47 h 229"/>
                  <a:gd name="T12" fmla="*/ 577 w 928"/>
                  <a:gd name="T13" fmla="*/ 55 h 229"/>
                  <a:gd name="T14" fmla="*/ 606 w 928"/>
                  <a:gd name="T15" fmla="*/ 65 h 229"/>
                  <a:gd name="T16" fmla="*/ 634 w 928"/>
                  <a:gd name="T17" fmla="*/ 74 h 229"/>
                  <a:gd name="T18" fmla="*/ 660 w 928"/>
                  <a:gd name="T19" fmla="*/ 86 h 229"/>
                  <a:gd name="T20" fmla="*/ 685 w 928"/>
                  <a:gd name="T21" fmla="*/ 97 h 229"/>
                  <a:gd name="T22" fmla="*/ 711 w 928"/>
                  <a:gd name="T23" fmla="*/ 109 h 229"/>
                  <a:gd name="T24" fmla="*/ 736 w 928"/>
                  <a:gd name="T25" fmla="*/ 123 h 229"/>
                  <a:gd name="T26" fmla="*/ 762 w 928"/>
                  <a:gd name="T27" fmla="*/ 138 h 229"/>
                  <a:gd name="T28" fmla="*/ 787 w 928"/>
                  <a:gd name="T29" fmla="*/ 153 h 229"/>
                  <a:gd name="T30" fmla="*/ 812 w 928"/>
                  <a:gd name="T31" fmla="*/ 170 h 229"/>
                  <a:gd name="T32" fmla="*/ 839 w 928"/>
                  <a:gd name="T33" fmla="*/ 187 h 229"/>
                  <a:gd name="T34" fmla="*/ 865 w 928"/>
                  <a:gd name="T35" fmla="*/ 208 h 229"/>
                  <a:gd name="T36" fmla="*/ 893 w 928"/>
                  <a:gd name="T37" fmla="*/ 229 h 229"/>
                  <a:gd name="T38" fmla="*/ 928 w 928"/>
                  <a:gd name="T39" fmla="*/ 210 h 229"/>
                  <a:gd name="T40" fmla="*/ 898 w 928"/>
                  <a:gd name="T41" fmla="*/ 187 h 229"/>
                  <a:gd name="T42" fmla="*/ 870 w 928"/>
                  <a:gd name="T43" fmla="*/ 165 h 229"/>
                  <a:gd name="T44" fmla="*/ 843 w 928"/>
                  <a:gd name="T45" fmla="*/ 146 h 229"/>
                  <a:gd name="T46" fmla="*/ 817 w 928"/>
                  <a:gd name="T47" fmla="*/ 127 h 229"/>
                  <a:gd name="T48" fmla="*/ 792 w 928"/>
                  <a:gd name="T49" fmla="*/ 111 h 229"/>
                  <a:gd name="T50" fmla="*/ 766 w 928"/>
                  <a:gd name="T51" fmla="*/ 96 h 229"/>
                  <a:gd name="T52" fmla="*/ 741 w 928"/>
                  <a:gd name="T53" fmla="*/ 84 h 229"/>
                  <a:gd name="T54" fmla="*/ 715 w 928"/>
                  <a:gd name="T55" fmla="*/ 71 h 229"/>
                  <a:gd name="T56" fmla="*/ 689 w 928"/>
                  <a:gd name="T57" fmla="*/ 61 h 229"/>
                  <a:gd name="T58" fmla="*/ 660 w 928"/>
                  <a:gd name="T59" fmla="*/ 50 h 229"/>
                  <a:gd name="T60" fmla="*/ 631 w 928"/>
                  <a:gd name="T61" fmla="*/ 40 h 229"/>
                  <a:gd name="T62" fmla="*/ 600 w 928"/>
                  <a:gd name="T63" fmla="*/ 32 h 229"/>
                  <a:gd name="T64" fmla="*/ 567 w 928"/>
                  <a:gd name="T65" fmla="*/ 23 h 229"/>
                  <a:gd name="T66" fmla="*/ 530 w 928"/>
                  <a:gd name="T67" fmla="*/ 16 h 229"/>
                  <a:gd name="T68" fmla="*/ 492 w 928"/>
                  <a:gd name="T69" fmla="*/ 8 h 229"/>
                  <a:gd name="T70" fmla="*/ 449 w 928"/>
                  <a:gd name="T71" fmla="*/ 0 h 229"/>
                  <a:gd name="T72" fmla="*/ 351 w 928"/>
                  <a:gd name="T73" fmla="*/ 4 h 229"/>
                  <a:gd name="T74" fmla="*/ 167 w 928"/>
                  <a:gd name="T75" fmla="*/ 32 h 229"/>
                  <a:gd name="T76" fmla="*/ 0 w 928"/>
                  <a:gd name="T77" fmla="*/ 63 h 229"/>
                  <a:gd name="T78" fmla="*/ 5 w 928"/>
                  <a:gd name="T79" fmla="*/ 99 h 229"/>
                  <a:gd name="T80" fmla="*/ 94 w 928"/>
                  <a:gd name="T81" fmla="*/ 8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8" h="229">
                    <a:moveTo>
                      <a:pt x="94" y="80"/>
                    </a:moveTo>
                    <a:lnTo>
                      <a:pt x="279" y="43"/>
                    </a:lnTo>
                    <a:lnTo>
                      <a:pt x="449" y="21"/>
                    </a:lnTo>
                    <a:lnTo>
                      <a:pt x="484" y="30"/>
                    </a:lnTo>
                    <a:lnTo>
                      <a:pt x="516" y="38"/>
                    </a:lnTo>
                    <a:lnTo>
                      <a:pt x="547" y="47"/>
                    </a:lnTo>
                    <a:lnTo>
                      <a:pt x="577" y="55"/>
                    </a:lnTo>
                    <a:lnTo>
                      <a:pt x="606" y="65"/>
                    </a:lnTo>
                    <a:lnTo>
                      <a:pt x="634" y="74"/>
                    </a:lnTo>
                    <a:lnTo>
                      <a:pt x="660" y="86"/>
                    </a:lnTo>
                    <a:lnTo>
                      <a:pt x="685" y="97"/>
                    </a:lnTo>
                    <a:lnTo>
                      <a:pt x="711" y="109"/>
                    </a:lnTo>
                    <a:lnTo>
                      <a:pt x="736" y="123"/>
                    </a:lnTo>
                    <a:lnTo>
                      <a:pt x="762" y="138"/>
                    </a:lnTo>
                    <a:lnTo>
                      <a:pt x="787" y="153"/>
                    </a:lnTo>
                    <a:lnTo>
                      <a:pt x="812" y="170"/>
                    </a:lnTo>
                    <a:lnTo>
                      <a:pt x="839" y="187"/>
                    </a:lnTo>
                    <a:lnTo>
                      <a:pt x="865" y="208"/>
                    </a:lnTo>
                    <a:lnTo>
                      <a:pt x="893" y="229"/>
                    </a:lnTo>
                    <a:lnTo>
                      <a:pt x="928" y="210"/>
                    </a:lnTo>
                    <a:lnTo>
                      <a:pt x="898" y="187"/>
                    </a:lnTo>
                    <a:lnTo>
                      <a:pt x="870" y="165"/>
                    </a:lnTo>
                    <a:lnTo>
                      <a:pt x="843" y="146"/>
                    </a:lnTo>
                    <a:lnTo>
                      <a:pt x="817" y="127"/>
                    </a:lnTo>
                    <a:lnTo>
                      <a:pt x="792" y="111"/>
                    </a:lnTo>
                    <a:lnTo>
                      <a:pt x="766" y="96"/>
                    </a:lnTo>
                    <a:lnTo>
                      <a:pt x="741" y="84"/>
                    </a:lnTo>
                    <a:lnTo>
                      <a:pt x="715" y="71"/>
                    </a:lnTo>
                    <a:lnTo>
                      <a:pt x="689" y="61"/>
                    </a:lnTo>
                    <a:lnTo>
                      <a:pt x="660" y="50"/>
                    </a:lnTo>
                    <a:lnTo>
                      <a:pt x="631" y="40"/>
                    </a:lnTo>
                    <a:lnTo>
                      <a:pt x="600" y="32"/>
                    </a:lnTo>
                    <a:lnTo>
                      <a:pt x="567" y="23"/>
                    </a:lnTo>
                    <a:lnTo>
                      <a:pt x="530" y="16"/>
                    </a:lnTo>
                    <a:lnTo>
                      <a:pt x="492" y="8"/>
                    </a:lnTo>
                    <a:lnTo>
                      <a:pt x="449" y="0"/>
                    </a:lnTo>
                    <a:lnTo>
                      <a:pt x="351" y="4"/>
                    </a:lnTo>
                    <a:lnTo>
                      <a:pt x="167" y="32"/>
                    </a:lnTo>
                    <a:lnTo>
                      <a:pt x="0" y="63"/>
                    </a:lnTo>
                    <a:lnTo>
                      <a:pt x="5" y="99"/>
                    </a:lnTo>
                    <a:lnTo>
                      <a:pt x="94" y="8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96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25"/>
              <p:cNvSpPr>
                <a:spLocks/>
              </p:cNvSpPr>
              <p:nvPr/>
            </p:nvSpPr>
            <p:spPr bwMode="auto">
              <a:xfrm>
                <a:off x="1885950" y="3870326"/>
                <a:ext cx="233363" cy="238125"/>
              </a:xfrm>
              <a:custGeom>
                <a:avLst/>
                <a:gdLst>
                  <a:gd name="T0" fmla="*/ 179 w 292"/>
                  <a:gd name="T1" fmla="*/ 124 h 301"/>
                  <a:gd name="T2" fmla="*/ 139 w 292"/>
                  <a:gd name="T3" fmla="*/ 179 h 301"/>
                  <a:gd name="T4" fmla="*/ 88 w 292"/>
                  <a:gd name="T5" fmla="*/ 98 h 301"/>
                  <a:gd name="T6" fmla="*/ 87 w 292"/>
                  <a:gd name="T7" fmla="*/ 75 h 301"/>
                  <a:gd name="T8" fmla="*/ 95 w 292"/>
                  <a:gd name="T9" fmla="*/ 42 h 301"/>
                  <a:gd name="T10" fmla="*/ 77 w 292"/>
                  <a:gd name="T11" fmla="*/ 43 h 301"/>
                  <a:gd name="T12" fmla="*/ 83 w 292"/>
                  <a:gd name="T13" fmla="*/ 4 h 301"/>
                  <a:gd name="T14" fmla="*/ 43 w 292"/>
                  <a:gd name="T15" fmla="*/ 0 h 301"/>
                  <a:gd name="T16" fmla="*/ 13 w 292"/>
                  <a:gd name="T17" fmla="*/ 24 h 301"/>
                  <a:gd name="T18" fmla="*/ 0 w 292"/>
                  <a:gd name="T19" fmla="*/ 43 h 301"/>
                  <a:gd name="T20" fmla="*/ 1 w 292"/>
                  <a:gd name="T21" fmla="*/ 71 h 301"/>
                  <a:gd name="T22" fmla="*/ 9 w 292"/>
                  <a:gd name="T23" fmla="*/ 94 h 301"/>
                  <a:gd name="T24" fmla="*/ 20 w 292"/>
                  <a:gd name="T25" fmla="*/ 114 h 301"/>
                  <a:gd name="T26" fmla="*/ 50 w 292"/>
                  <a:gd name="T27" fmla="*/ 153 h 301"/>
                  <a:gd name="T28" fmla="*/ 73 w 292"/>
                  <a:gd name="T29" fmla="*/ 234 h 301"/>
                  <a:gd name="T30" fmla="*/ 92 w 292"/>
                  <a:gd name="T31" fmla="*/ 271 h 301"/>
                  <a:gd name="T32" fmla="*/ 122 w 292"/>
                  <a:gd name="T33" fmla="*/ 295 h 301"/>
                  <a:gd name="T34" fmla="*/ 154 w 292"/>
                  <a:gd name="T35" fmla="*/ 301 h 301"/>
                  <a:gd name="T36" fmla="*/ 191 w 292"/>
                  <a:gd name="T37" fmla="*/ 271 h 301"/>
                  <a:gd name="T38" fmla="*/ 238 w 292"/>
                  <a:gd name="T39" fmla="*/ 228 h 301"/>
                  <a:gd name="T40" fmla="*/ 292 w 292"/>
                  <a:gd name="T41" fmla="*/ 163 h 301"/>
                  <a:gd name="T42" fmla="*/ 287 w 292"/>
                  <a:gd name="T43" fmla="*/ 81 h 301"/>
                  <a:gd name="T44" fmla="*/ 284 w 292"/>
                  <a:gd name="T45" fmla="*/ 3 h 301"/>
                  <a:gd name="T46" fmla="*/ 264 w 292"/>
                  <a:gd name="T47" fmla="*/ 9 h 301"/>
                  <a:gd name="T48" fmla="*/ 245 w 292"/>
                  <a:gd name="T49" fmla="*/ 21 h 301"/>
                  <a:gd name="T50" fmla="*/ 230 w 292"/>
                  <a:gd name="T51" fmla="*/ 35 h 301"/>
                  <a:gd name="T52" fmla="*/ 216 w 292"/>
                  <a:gd name="T53" fmla="*/ 52 h 301"/>
                  <a:gd name="T54" fmla="*/ 206 w 292"/>
                  <a:gd name="T55" fmla="*/ 71 h 301"/>
                  <a:gd name="T56" fmla="*/ 196 w 292"/>
                  <a:gd name="T57" fmla="*/ 89 h 301"/>
                  <a:gd name="T58" fmla="*/ 187 w 292"/>
                  <a:gd name="T59" fmla="*/ 107 h 301"/>
                  <a:gd name="T60" fmla="*/ 179 w 292"/>
                  <a:gd name="T61" fmla="*/ 12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2" h="301">
                    <a:moveTo>
                      <a:pt x="179" y="124"/>
                    </a:moveTo>
                    <a:lnTo>
                      <a:pt x="139" y="179"/>
                    </a:lnTo>
                    <a:lnTo>
                      <a:pt x="88" y="98"/>
                    </a:lnTo>
                    <a:lnTo>
                      <a:pt x="87" y="75"/>
                    </a:lnTo>
                    <a:lnTo>
                      <a:pt x="95" y="42"/>
                    </a:lnTo>
                    <a:lnTo>
                      <a:pt x="77" y="43"/>
                    </a:lnTo>
                    <a:lnTo>
                      <a:pt x="83" y="4"/>
                    </a:lnTo>
                    <a:lnTo>
                      <a:pt x="43" y="0"/>
                    </a:lnTo>
                    <a:lnTo>
                      <a:pt x="13" y="24"/>
                    </a:lnTo>
                    <a:lnTo>
                      <a:pt x="0" y="43"/>
                    </a:lnTo>
                    <a:lnTo>
                      <a:pt x="1" y="71"/>
                    </a:lnTo>
                    <a:lnTo>
                      <a:pt x="9" y="94"/>
                    </a:lnTo>
                    <a:lnTo>
                      <a:pt x="20" y="114"/>
                    </a:lnTo>
                    <a:lnTo>
                      <a:pt x="50" y="153"/>
                    </a:lnTo>
                    <a:lnTo>
                      <a:pt x="73" y="234"/>
                    </a:lnTo>
                    <a:lnTo>
                      <a:pt x="92" y="271"/>
                    </a:lnTo>
                    <a:lnTo>
                      <a:pt x="122" y="295"/>
                    </a:lnTo>
                    <a:lnTo>
                      <a:pt x="154" y="301"/>
                    </a:lnTo>
                    <a:lnTo>
                      <a:pt x="191" y="271"/>
                    </a:lnTo>
                    <a:lnTo>
                      <a:pt x="238" y="228"/>
                    </a:lnTo>
                    <a:lnTo>
                      <a:pt x="292" y="163"/>
                    </a:lnTo>
                    <a:lnTo>
                      <a:pt x="287" y="81"/>
                    </a:lnTo>
                    <a:lnTo>
                      <a:pt x="284" y="3"/>
                    </a:lnTo>
                    <a:lnTo>
                      <a:pt x="264" y="9"/>
                    </a:lnTo>
                    <a:lnTo>
                      <a:pt x="245" y="21"/>
                    </a:lnTo>
                    <a:lnTo>
                      <a:pt x="230" y="35"/>
                    </a:lnTo>
                    <a:lnTo>
                      <a:pt x="216" y="52"/>
                    </a:lnTo>
                    <a:lnTo>
                      <a:pt x="206" y="71"/>
                    </a:lnTo>
                    <a:lnTo>
                      <a:pt x="196" y="89"/>
                    </a:lnTo>
                    <a:lnTo>
                      <a:pt x="187" y="107"/>
                    </a:lnTo>
                    <a:lnTo>
                      <a:pt x="179" y="124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26"/>
              <p:cNvSpPr>
                <a:spLocks/>
              </p:cNvSpPr>
              <p:nvPr/>
            </p:nvSpPr>
            <p:spPr bwMode="auto">
              <a:xfrm>
                <a:off x="2119313" y="3875088"/>
                <a:ext cx="84138" cy="76200"/>
              </a:xfrm>
              <a:custGeom>
                <a:avLst/>
                <a:gdLst>
                  <a:gd name="T0" fmla="*/ 0 w 105"/>
                  <a:gd name="T1" fmla="*/ 5 h 96"/>
                  <a:gd name="T2" fmla="*/ 14 w 105"/>
                  <a:gd name="T3" fmla="*/ 22 h 96"/>
                  <a:gd name="T4" fmla="*/ 19 w 105"/>
                  <a:gd name="T5" fmla="*/ 41 h 96"/>
                  <a:gd name="T6" fmla="*/ 20 w 105"/>
                  <a:gd name="T7" fmla="*/ 57 h 96"/>
                  <a:gd name="T8" fmla="*/ 20 w 105"/>
                  <a:gd name="T9" fmla="*/ 62 h 96"/>
                  <a:gd name="T10" fmla="*/ 43 w 105"/>
                  <a:gd name="T11" fmla="*/ 96 h 96"/>
                  <a:gd name="T12" fmla="*/ 63 w 105"/>
                  <a:gd name="T13" fmla="*/ 72 h 96"/>
                  <a:gd name="T14" fmla="*/ 63 w 105"/>
                  <a:gd name="T15" fmla="*/ 24 h 96"/>
                  <a:gd name="T16" fmla="*/ 105 w 105"/>
                  <a:gd name="T17" fmla="*/ 5 h 96"/>
                  <a:gd name="T18" fmla="*/ 63 w 105"/>
                  <a:gd name="T19" fmla="*/ 0 h 96"/>
                  <a:gd name="T20" fmla="*/ 0 w 105"/>
                  <a:gd name="T21" fmla="*/ 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96">
                    <a:moveTo>
                      <a:pt x="0" y="5"/>
                    </a:moveTo>
                    <a:lnTo>
                      <a:pt x="14" y="22"/>
                    </a:lnTo>
                    <a:lnTo>
                      <a:pt x="19" y="41"/>
                    </a:lnTo>
                    <a:lnTo>
                      <a:pt x="20" y="57"/>
                    </a:lnTo>
                    <a:lnTo>
                      <a:pt x="20" y="62"/>
                    </a:lnTo>
                    <a:lnTo>
                      <a:pt x="43" y="96"/>
                    </a:lnTo>
                    <a:lnTo>
                      <a:pt x="63" y="72"/>
                    </a:lnTo>
                    <a:lnTo>
                      <a:pt x="63" y="24"/>
                    </a:lnTo>
                    <a:lnTo>
                      <a:pt x="105" y="5"/>
                    </a:lnTo>
                    <a:lnTo>
                      <a:pt x="6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2685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27"/>
              <p:cNvSpPr>
                <a:spLocks/>
              </p:cNvSpPr>
              <p:nvPr/>
            </p:nvSpPr>
            <p:spPr bwMode="auto">
              <a:xfrm>
                <a:off x="1884363" y="3865563"/>
                <a:ext cx="68263" cy="57150"/>
              </a:xfrm>
              <a:custGeom>
                <a:avLst/>
                <a:gdLst>
                  <a:gd name="T0" fmla="*/ 8 w 86"/>
                  <a:gd name="T1" fmla="*/ 32 h 71"/>
                  <a:gd name="T2" fmla="*/ 22 w 86"/>
                  <a:gd name="T3" fmla="*/ 18 h 71"/>
                  <a:gd name="T4" fmla="*/ 31 w 86"/>
                  <a:gd name="T5" fmla="*/ 4 h 71"/>
                  <a:gd name="T6" fmla="*/ 50 w 86"/>
                  <a:gd name="T7" fmla="*/ 2 h 71"/>
                  <a:gd name="T8" fmla="*/ 64 w 86"/>
                  <a:gd name="T9" fmla="*/ 5 h 71"/>
                  <a:gd name="T10" fmla="*/ 75 w 86"/>
                  <a:gd name="T11" fmla="*/ 0 h 71"/>
                  <a:gd name="T12" fmla="*/ 86 w 86"/>
                  <a:gd name="T13" fmla="*/ 5 h 71"/>
                  <a:gd name="T14" fmla="*/ 75 w 86"/>
                  <a:gd name="T15" fmla="*/ 18 h 71"/>
                  <a:gd name="T16" fmla="*/ 66 w 86"/>
                  <a:gd name="T17" fmla="*/ 30 h 71"/>
                  <a:gd name="T18" fmla="*/ 66 w 86"/>
                  <a:gd name="T19" fmla="*/ 53 h 71"/>
                  <a:gd name="T20" fmla="*/ 44 w 86"/>
                  <a:gd name="T21" fmla="*/ 49 h 71"/>
                  <a:gd name="T22" fmla="*/ 26 w 86"/>
                  <a:gd name="T23" fmla="*/ 58 h 71"/>
                  <a:gd name="T24" fmla="*/ 6 w 86"/>
                  <a:gd name="T25" fmla="*/ 71 h 71"/>
                  <a:gd name="T26" fmla="*/ 0 w 86"/>
                  <a:gd name="T27" fmla="*/ 53 h 71"/>
                  <a:gd name="T28" fmla="*/ 8 w 86"/>
                  <a:gd name="T29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" h="71">
                    <a:moveTo>
                      <a:pt x="8" y="32"/>
                    </a:moveTo>
                    <a:lnTo>
                      <a:pt x="22" y="18"/>
                    </a:lnTo>
                    <a:lnTo>
                      <a:pt x="31" y="4"/>
                    </a:lnTo>
                    <a:lnTo>
                      <a:pt x="50" y="2"/>
                    </a:lnTo>
                    <a:lnTo>
                      <a:pt x="64" y="5"/>
                    </a:lnTo>
                    <a:lnTo>
                      <a:pt x="75" y="0"/>
                    </a:lnTo>
                    <a:lnTo>
                      <a:pt x="86" y="5"/>
                    </a:lnTo>
                    <a:lnTo>
                      <a:pt x="75" y="18"/>
                    </a:lnTo>
                    <a:lnTo>
                      <a:pt x="66" y="30"/>
                    </a:lnTo>
                    <a:lnTo>
                      <a:pt x="66" y="53"/>
                    </a:lnTo>
                    <a:lnTo>
                      <a:pt x="44" y="49"/>
                    </a:lnTo>
                    <a:lnTo>
                      <a:pt x="26" y="58"/>
                    </a:lnTo>
                    <a:lnTo>
                      <a:pt x="6" y="71"/>
                    </a:lnTo>
                    <a:lnTo>
                      <a:pt x="0" y="53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B751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Forme libre 28"/>
              <p:cNvSpPr>
                <a:spLocks/>
              </p:cNvSpPr>
              <p:nvPr/>
            </p:nvSpPr>
            <p:spPr bwMode="auto">
              <a:xfrm>
                <a:off x="1951038" y="3952876"/>
                <a:ext cx="47625" cy="90488"/>
              </a:xfrm>
              <a:custGeom>
                <a:avLst/>
                <a:gdLst>
                  <a:gd name="T0" fmla="*/ 8 w 60"/>
                  <a:gd name="T1" fmla="*/ 0 h 113"/>
                  <a:gd name="T2" fmla="*/ 29 w 60"/>
                  <a:gd name="T3" fmla="*/ 24 h 113"/>
                  <a:gd name="T4" fmla="*/ 51 w 60"/>
                  <a:gd name="T5" fmla="*/ 48 h 113"/>
                  <a:gd name="T6" fmla="*/ 60 w 60"/>
                  <a:gd name="T7" fmla="*/ 76 h 113"/>
                  <a:gd name="T8" fmla="*/ 54 w 60"/>
                  <a:gd name="T9" fmla="*/ 92 h 113"/>
                  <a:gd name="T10" fmla="*/ 52 w 60"/>
                  <a:gd name="T11" fmla="*/ 113 h 113"/>
                  <a:gd name="T12" fmla="*/ 35 w 60"/>
                  <a:gd name="T13" fmla="*/ 92 h 113"/>
                  <a:gd name="T14" fmla="*/ 27 w 60"/>
                  <a:gd name="T15" fmla="*/ 65 h 113"/>
                  <a:gd name="T16" fmla="*/ 14 w 60"/>
                  <a:gd name="T17" fmla="*/ 25 h 113"/>
                  <a:gd name="T18" fmla="*/ 0 w 60"/>
                  <a:gd name="T19" fmla="*/ 9 h 113"/>
                  <a:gd name="T20" fmla="*/ 8 w 60"/>
                  <a:gd name="T2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13">
                    <a:moveTo>
                      <a:pt x="8" y="0"/>
                    </a:moveTo>
                    <a:lnTo>
                      <a:pt x="29" y="24"/>
                    </a:lnTo>
                    <a:lnTo>
                      <a:pt x="51" y="48"/>
                    </a:lnTo>
                    <a:lnTo>
                      <a:pt x="60" y="76"/>
                    </a:lnTo>
                    <a:lnTo>
                      <a:pt x="54" y="92"/>
                    </a:lnTo>
                    <a:lnTo>
                      <a:pt x="52" y="113"/>
                    </a:lnTo>
                    <a:lnTo>
                      <a:pt x="35" y="92"/>
                    </a:lnTo>
                    <a:lnTo>
                      <a:pt x="27" y="65"/>
                    </a:lnTo>
                    <a:lnTo>
                      <a:pt x="14" y="25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B751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29"/>
              <p:cNvSpPr>
                <a:spLocks/>
              </p:cNvSpPr>
              <p:nvPr/>
            </p:nvSpPr>
            <p:spPr bwMode="auto">
              <a:xfrm>
                <a:off x="2082800" y="3575051"/>
                <a:ext cx="241300" cy="219075"/>
              </a:xfrm>
              <a:custGeom>
                <a:avLst/>
                <a:gdLst>
                  <a:gd name="T0" fmla="*/ 304 w 304"/>
                  <a:gd name="T1" fmla="*/ 0 h 276"/>
                  <a:gd name="T2" fmla="*/ 279 w 304"/>
                  <a:gd name="T3" fmla="*/ 7 h 276"/>
                  <a:gd name="T4" fmla="*/ 256 w 304"/>
                  <a:gd name="T5" fmla="*/ 15 h 276"/>
                  <a:gd name="T6" fmla="*/ 234 w 304"/>
                  <a:gd name="T7" fmla="*/ 24 h 276"/>
                  <a:gd name="T8" fmla="*/ 215 w 304"/>
                  <a:gd name="T9" fmla="*/ 33 h 276"/>
                  <a:gd name="T10" fmla="*/ 195 w 304"/>
                  <a:gd name="T11" fmla="*/ 43 h 276"/>
                  <a:gd name="T12" fmla="*/ 177 w 304"/>
                  <a:gd name="T13" fmla="*/ 53 h 276"/>
                  <a:gd name="T14" fmla="*/ 159 w 304"/>
                  <a:gd name="T15" fmla="*/ 64 h 276"/>
                  <a:gd name="T16" fmla="*/ 142 w 304"/>
                  <a:gd name="T17" fmla="*/ 75 h 276"/>
                  <a:gd name="T18" fmla="*/ 125 w 304"/>
                  <a:gd name="T19" fmla="*/ 87 h 276"/>
                  <a:gd name="T20" fmla="*/ 109 w 304"/>
                  <a:gd name="T21" fmla="*/ 99 h 276"/>
                  <a:gd name="T22" fmla="*/ 91 w 304"/>
                  <a:gd name="T23" fmla="*/ 112 h 276"/>
                  <a:gd name="T24" fmla="*/ 74 w 304"/>
                  <a:gd name="T25" fmla="*/ 126 h 276"/>
                  <a:gd name="T26" fmla="*/ 57 w 304"/>
                  <a:gd name="T27" fmla="*/ 141 h 276"/>
                  <a:gd name="T28" fmla="*/ 38 w 304"/>
                  <a:gd name="T29" fmla="*/ 156 h 276"/>
                  <a:gd name="T30" fmla="*/ 20 w 304"/>
                  <a:gd name="T31" fmla="*/ 172 h 276"/>
                  <a:gd name="T32" fmla="*/ 0 w 304"/>
                  <a:gd name="T33" fmla="*/ 188 h 276"/>
                  <a:gd name="T34" fmla="*/ 60 w 304"/>
                  <a:gd name="T35" fmla="*/ 231 h 276"/>
                  <a:gd name="T36" fmla="*/ 141 w 304"/>
                  <a:gd name="T37" fmla="*/ 276 h 276"/>
                  <a:gd name="T38" fmla="*/ 171 w 304"/>
                  <a:gd name="T39" fmla="*/ 222 h 276"/>
                  <a:gd name="T40" fmla="*/ 186 w 304"/>
                  <a:gd name="T41" fmla="*/ 189 h 276"/>
                  <a:gd name="T42" fmla="*/ 202 w 304"/>
                  <a:gd name="T43" fmla="*/ 160 h 276"/>
                  <a:gd name="T44" fmla="*/ 217 w 304"/>
                  <a:gd name="T45" fmla="*/ 133 h 276"/>
                  <a:gd name="T46" fmla="*/ 233 w 304"/>
                  <a:gd name="T47" fmla="*/ 106 h 276"/>
                  <a:gd name="T48" fmla="*/ 249 w 304"/>
                  <a:gd name="T49" fmla="*/ 81 h 276"/>
                  <a:gd name="T50" fmla="*/ 267 w 304"/>
                  <a:gd name="T51" fmla="*/ 56 h 276"/>
                  <a:gd name="T52" fmla="*/ 284 w 304"/>
                  <a:gd name="T53" fmla="*/ 29 h 276"/>
                  <a:gd name="T54" fmla="*/ 304 w 304"/>
                  <a:gd name="T5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4" h="276">
                    <a:moveTo>
                      <a:pt x="304" y="0"/>
                    </a:moveTo>
                    <a:lnTo>
                      <a:pt x="279" y="7"/>
                    </a:lnTo>
                    <a:lnTo>
                      <a:pt x="256" y="15"/>
                    </a:lnTo>
                    <a:lnTo>
                      <a:pt x="234" y="24"/>
                    </a:lnTo>
                    <a:lnTo>
                      <a:pt x="215" y="33"/>
                    </a:lnTo>
                    <a:lnTo>
                      <a:pt x="195" y="43"/>
                    </a:lnTo>
                    <a:lnTo>
                      <a:pt x="177" y="53"/>
                    </a:lnTo>
                    <a:lnTo>
                      <a:pt x="159" y="64"/>
                    </a:lnTo>
                    <a:lnTo>
                      <a:pt x="142" y="75"/>
                    </a:lnTo>
                    <a:lnTo>
                      <a:pt x="125" y="87"/>
                    </a:lnTo>
                    <a:lnTo>
                      <a:pt x="109" y="99"/>
                    </a:lnTo>
                    <a:lnTo>
                      <a:pt x="91" y="112"/>
                    </a:lnTo>
                    <a:lnTo>
                      <a:pt x="74" y="126"/>
                    </a:lnTo>
                    <a:lnTo>
                      <a:pt x="57" y="141"/>
                    </a:lnTo>
                    <a:lnTo>
                      <a:pt x="38" y="156"/>
                    </a:lnTo>
                    <a:lnTo>
                      <a:pt x="20" y="172"/>
                    </a:lnTo>
                    <a:lnTo>
                      <a:pt x="0" y="188"/>
                    </a:lnTo>
                    <a:lnTo>
                      <a:pt x="60" y="231"/>
                    </a:lnTo>
                    <a:lnTo>
                      <a:pt x="141" y="276"/>
                    </a:lnTo>
                    <a:lnTo>
                      <a:pt x="171" y="222"/>
                    </a:lnTo>
                    <a:lnTo>
                      <a:pt x="186" y="189"/>
                    </a:lnTo>
                    <a:lnTo>
                      <a:pt x="202" y="160"/>
                    </a:lnTo>
                    <a:lnTo>
                      <a:pt x="217" y="133"/>
                    </a:lnTo>
                    <a:lnTo>
                      <a:pt x="233" y="106"/>
                    </a:lnTo>
                    <a:lnTo>
                      <a:pt x="249" y="81"/>
                    </a:lnTo>
                    <a:lnTo>
                      <a:pt x="267" y="56"/>
                    </a:lnTo>
                    <a:lnTo>
                      <a:pt x="284" y="29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A6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30"/>
              <p:cNvSpPr>
                <a:spLocks/>
              </p:cNvSpPr>
              <p:nvPr/>
            </p:nvSpPr>
            <p:spPr bwMode="auto">
              <a:xfrm>
                <a:off x="2505075" y="3960813"/>
                <a:ext cx="103188" cy="552450"/>
              </a:xfrm>
              <a:custGeom>
                <a:avLst/>
                <a:gdLst>
                  <a:gd name="T0" fmla="*/ 38 w 129"/>
                  <a:gd name="T1" fmla="*/ 43 h 696"/>
                  <a:gd name="T2" fmla="*/ 0 w 129"/>
                  <a:gd name="T3" fmla="*/ 658 h 696"/>
                  <a:gd name="T4" fmla="*/ 6 w 129"/>
                  <a:gd name="T5" fmla="*/ 664 h 696"/>
                  <a:gd name="T6" fmla="*/ 54 w 129"/>
                  <a:gd name="T7" fmla="*/ 69 h 696"/>
                  <a:gd name="T8" fmla="*/ 117 w 129"/>
                  <a:gd name="T9" fmla="*/ 696 h 696"/>
                  <a:gd name="T10" fmla="*/ 129 w 129"/>
                  <a:gd name="T11" fmla="*/ 696 h 696"/>
                  <a:gd name="T12" fmla="*/ 75 w 129"/>
                  <a:gd name="T13" fmla="*/ 65 h 696"/>
                  <a:gd name="T14" fmla="*/ 75 w 129"/>
                  <a:gd name="T15" fmla="*/ 22 h 696"/>
                  <a:gd name="T16" fmla="*/ 43 w 129"/>
                  <a:gd name="T17" fmla="*/ 0 h 696"/>
                  <a:gd name="T18" fmla="*/ 38 w 129"/>
                  <a:gd name="T19" fmla="*/ 43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696">
                    <a:moveTo>
                      <a:pt x="38" y="43"/>
                    </a:moveTo>
                    <a:lnTo>
                      <a:pt x="0" y="658"/>
                    </a:lnTo>
                    <a:lnTo>
                      <a:pt x="6" y="664"/>
                    </a:lnTo>
                    <a:lnTo>
                      <a:pt x="54" y="69"/>
                    </a:lnTo>
                    <a:lnTo>
                      <a:pt x="117" y="696"/>
                    </a:lnTo>
                    <a:lnTo>
                      <a:pt x="129" y="696"/>
                    </a:lnTo>
                    <a:lnTo>
                      <a:pt x="75" y="65"/>
                    </a:lnTo>
                    <a:lnTo>
                      <a:pt x="75" y="22"/>
                    </a:lnTo>
                    <a:lnTo>
                      <a:pt x="43" y="0"/>
                    </a:lnTo>
                    <a:lnTo>
                      <a:pt x="38" y="43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590A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31"/>
              <p:cNvSpPr>
                <a:spLocks/>
              </p:cNvSpPr>
              <p:nvPr/>
            </p:nvSpPr>
            <p:spPr bwMode="auto">
              <a:xfrm>
                <a:off x="1828800" y="3946526"/>
                <a:ext cx="130175" cy="514350"/>
              </a:xfrm>
              <a:custGeom>
                <a:avLst/>
                <a:gdLst>
                  <a:gd name="T0" fmla="*/ 86 w 165"/>
                  <a:gd name="T1" fmla="*/ 0 h 648"/>
                  <a:gd name="T2" fmla="*/ 0 w 165"/>
                  <a:gd name="T3" fmla="*/ 578 h 648"/>
                  <a:gd name="T4" fmla="*/ 16 w 165"/>
                  <a:gd name="T5" fmla="*/ 578 h 648"/>
                  <a:gd name="T6" fmla="*/ 100 w 165"/>
                  <a:gd name="T7" fmla="*/ 38 h 648"/>
                  <a:gd name="T8" fmla="*/ 147 w 165"/>
                  <a:gd name="T9" fmla="*/ 648 h 648"/>
                  <a:gd name="T10" fmla="*/ 165 w 165"/>
                  <a:gd name="T11" fmla="*/ 643 h 648"/>
                  <a:gd name="T12" fmla="*/ 121 w 165"/>
                  <a:gd name="T13" fmla="*/ 54 h 648"/>
                  <a:gd name="T14" fmla="*/ 86 w 165"/>
                  <a:gd name="T15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648">
                    <a:moveTo>
                      <a:pt x="86" y="0"/>
                    </a:moveTo>
                    <a:lnTo>
                      <a:pt x="0" y="578"/>
                    </a:lnTo>
                    <a:lnTo>
                      <a:pt x="16" y="578"/>
                    </a:lnTo>
                    <a:lnTo>
                      <a:pt x="100" y="38"/>
                    </a:lnTo>
                    <a:lnTo>
                      <a:pt x="147" y="648"/>
                    </a:lnTo>
                    <a:lnTo>
                      <a:pt x="165" y="643"/>
                    </a:lnTo>
                    <a:lnTo>
                      <a:pt x="121" y="5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590A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32"/>
              <p:cNvSpPr>
                <a:spLocks/>
              </p:cNvSpPr>
              <p:nvPr/>
            </p:nvSpPr>
            <p:spPr bwMode="auto">
              <a:xfrm>
                <a:off x="2522538" y="5113338"/>
                <a:ext cx="428625" cy="173038"/>
              </a:xfrm>
              <a:custGeom>
                <a:avLst/>
                <a:gdLst>
                  <a:gd name="T0" fmla="*/ 0 w 538"/>
                  <a:gd name="T1" fmla="*/ 10 h 218"/>
                  <a:gd name="T2" fmla="*/ 26 w 538"/>
                  <a:gd name="T3" fmla="*/ 8 h 218"/>
                  <a:gd name="T4" fmla="*/ 53 w 538"/>
                  <a:gd name="T5" fmla="*/ 6 h 218"/>
                  <a:gd name="T6" fmla="*/ 77 w 538"/>
                  <a:gd name="T7" fmla="*/ 4 h 218"/>
                  <a:gd name="T8" fmla="*/ 101 w 538"/>
                  <a:gd name="T9" fmla="*/ 1 h 218"/>
                  <a:gd name="T10" fmla="*/ 124 w 538"/>
                  <a:gd name="T11" fmla="*/ 0 h 218"/>
                  <a:gd name="T12" fmla="*/ 147 w 538"/>
                  <a:gd name="T13" fmla="*/ 0 h 218"/>
                  <a:gd name="T14" fmla="*/ 169 w 538"/>
                  <a:gd name="T15" fmla="*/ 0 h 218"/>
                  <a:gd name="T16" fmla="*/ 191 w 538"/>
                  <a:gd name="T17" fmla="*/ 0 h 218"/>
                  <a:gd name="T18" fmla="*/ 213 w 538"/>
                  <a:gd name="T19" fmla="*/ 1 h 218"/>
                  <a:gd name="T20" fmla="*/ 235 w 538"/>
                  <a:gd name="T21" fmla="*/ 4 h 218"/>
                  <a:gd name="T22" fmla="*/ 257 w 538"/>
                  <a:gd name="T23" fmla="*/ 7 h 218"/>
                  <a:gd name="T24" fmla="*/ 280 w 538"/>
                  <a:gd name="T25" fmla="*/ 12 h 218"/>
                  <a:gd name="T26" fmla="*/ 303 w 538"/>
                  <a:gd name="T27" fmla="*/ 17 h 218"/>
                  <a:gd name="T28" fmla="*/ 326 w 538"/>
                  <a:gd name="T29" fmla="*/ 24 h 218"/>
                  <a:gd name="T30" fmla="*/ 351 w 538"/>
                  <a:gd name="T31" fmla="*/ 32 h 218"/>
                  <a:gd name="T32" fmla="*/ 377 w 538"/>
                  <a:gd name="T33" fmla="*/ 43 h 218"/>
                  <a:gd name="T34" fmla="*/ 416 w 538"/>
                  <a:gd name="T35" fmla="*/ 47 h 218"/>
                  <a:gd name="T36" fmla="*/ 450 w 538"/>
                  <a:gd name="T37" fmla="*/ 53 h 218"/>
                  <a:gd name="T38" fmla="*/ 478 w 538"/>
                  <a:gd name="T39" fmla="*/ 60 h 218"/>
                  <a:gd name="T40" fmla="*/ 501 w 538"/>
                  <a:gd name="T41" fmla="*/ 69 h 218"/>
                  <a:gd name="T42" fmla="*/ 518 w 538"/>
                  <a:gd name="T43" fmla="*/ 80 h 218"/>
                  <a:gd name="T44" fmla="*/ 530 w 538"/>
                  <a:gd name="T45" fmla="*/ 90 h 218"/>
                  <a:gd name="T46" fmla="*/ 537 w 538"/>
                  <a:gd name="T47" fmla="*/ 101 h 218"/>
                  <a:gd name="T48" fmla="*/ 538 w 538"/>
                  <a:gd name="T49" fmla="*/ 113 h 218"/>
                  <a:gd name="T50" fmla="*/ 533 w 538"/>
                  <a:gd name="T51" fmla="*/ 124 h 218"/>
                  <a:gd name="T52" fmla="*/ 525 w 538"/>
                  <a:gd name="T53" fmla="*/ 136 h 218"/>
                  <a:gd name="T54" fmla="*/ 510 w 538"/>
                  <a:gd name="T55" fmla="*/ 146 h 218"/>
                  <a:gd name="T56" fmla="*/ 492 w 538"/>
                  <a:gd name="T57" fmla="*/ 157 h 218"/>
                  <a:gd name="T58" fmla="*/ 468 w 538"/>
                  <a:gd name="T59" fmla="*/ 166 h 218"/>
                  <a:gd name="T60" fmla="*/ 439 w 538"/>
                  <a:gd name="T61" fmla="*/ 174 h 218"/>
                  <a:gd name="T62" fmla="*/ 404 w 538"/>
                  <a:gd name="T63" fmla="*/ 180 h 218"/>
                  <a:gd name="T64" fmla="*/ 366 w 538"/>
                  <a:gd name="T65" fmla="*/ 184 h 218"/>
                  <a:gd name="T66" fmla="*/ 317 w 538"/>
                  <a:gd name="T67" fmla="*/ 189 h 218"/>
                  <a:gd name="T68" fmla="*/ 280 w 538"/>
                  <a:gd name="T69" fmla="*/ 218 h 218"/>
                  <a:gd name="T70" fmla="*/ 10 w 538"/>
                  <a:gd name="T71" fmla="*/ 152 h 218"/>
                  <a:gd name="T72" fmla="*/ 0 w 538"/>
                  <a:gd name="T73" fmla="*/ 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8" h="218">
                    <a:moveTo>
                      <a:pt x="0" y="10"/>
                    </a:moveTo>
                    <a:lnTo>
                      <a:pt x="26" y="8"/>
                    </a:lnTo>
                    <a:lnTo>
                      <a:pt x="53" y="6"/>
                    </a:lnTo>
                    <a:lnTo>
                      <a:pt x="77" y="4"/>
                    </a:lnTo>
                    <a:lnTo>
                      <a:pt x="101" y="1"/>
                    </a:lnTo>
                    <a:lnTo>
                      <a:pt x="124" y="0"/>
                    </a:lnTo>
                    <a:lnTo>
                      <a:pt x="147" y="0"/>
                    </a:lnTo>
                    <a:lnTo>
                      <a:pt x="169" y="0"/>
                    </a:lnTo>
                    <a:lnTo>
                      <a:pt x="191" y="0"/>
                    </a:lnTo>
                    <a:lnTo>
                      <a:pt x="213" y="1"/>
                    </a:lnTo>
                    <a:lnTo>
                      <a:pt x="235" y="4"/>
                    </a:lnTo>
                    <a:lnTo>
                      <a:pt x="257" y="7"/>
                    </a:lnTo>
                    <a:lnTo>
                      <a:pt x="280" y="12"/>
                    </a:lnTo>
                    <a:lnTo>
                      <a:pt x="303" y="17"/>
                    </a:lnTo>
                    <a:lnTo>
                      <a:pt x="326" y="24"/>
                    </a:lnTo>
                    <a:lnTo>
                      <a:pt x="351" y="32"/>
                    </a:lnTo>
                    <a:lnTo>
                      <a:pt x="377" y="43"/>
                    </a:lnTo>
                    <a:lnTo>
                      <a:pt x="416" y="47"/>
                    </a:lnTo>
                    <a:lnTo>
                      <a:pt x="450" y="53"/>
                    </a:lnTo>
                    <a:lnTo>
                      <a:pt x="478" y="60"/>
                    </a:lnTo>
                    <a:lnTo>
                      <a:pt x="501" y="69"/>
                    </a:lnTo>
                    <a:lnTo>
                      <a:pt x="518" y="80"/>
                    </a:lnTo>
                    <a:lnTo>
                      <a:pt x="530" y="90"/>
                    </a:lnTo>
                    <a:lnTo>
                      <a:pt x="537" y="101"/>
                    </a:lnTo>
                    <a:lnTo>
                      <a:pt x="538" y="113"/>
                    </a:lnTo>
                    <a:lnTo>
                      <a:pt x="533" y="124"/>
                    </a:lnTo>
                    <a:lnTo>
                      <a:pt x="525" y="136"/>
                    </a:lnTo>
                    <a:lnTo>
                      <a:pt x="510" y="146"/>
                    </a:lnTo>
                    <a:lnTo>
                      <a:pt x="492" y="157"/>
                    </a:lnTo>
                    <a:lnTo>
                      <a:pt x="468" y="166"/>
                    </a:lnTo>
                    <a:lnTo>
                      <a:pt x="439" y="174"/>
                    </a:lnTo>
                    <a:lnTo>
                      <a:pt x="404" y="180"/>
                    </a:lnTo>
                    <a:lnTo>
                      <a:pt x="366" y="184"/>
                    </a:lnTo>
                    <a:lnTo>
                      <a:pt x="317" y="189"/>
                    </a:lnTo>
                    <a:lnTo>
                      <a:pt x="280" y="218"/>
                    </a:lnTo>
                    <a:lnTo>
                      <a:pt x="10" y="15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00475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pic>
          <p:nvPicPr>
            <p:cNvPr id="6" name="Image 2" descr="C:\Users\Seven 2010\AppData\Local\Microsoft\Windows\Temporary Internet Files\Content.IE5\0PUIUM57\MC90019381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678" y="67920"/>
              <a:ext cx="2583356" cy="1921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445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488</TotalTime>
  <Words>59</Words>
  <Application>Microsoft Office PowerPoint</Application>
  <PresentationFormat>Affichage à l'écran (4:3)</PresentationFormat>
  <Paragraphs>195</Paragraphs>
  <Slides>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Métro</vt:lpstr>
      <vt:lpstr>Voyages</vt:lpstr>
      <vt:lpstr>Itinéraire </vt:lpstr>
      <vt:lpstr>Jordanie</vt:lpstr>
      <vt:lpstr>Inde</vt:lpstr>
      <vt:lpstr>Laos</vt:lpstr>
      <vt:lpstr>Népal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34</cp:revision>
  <dcterms:created xsi:type="dcterms:W3CDTF">2010-08-05T16:19:39Z</dcterms:created>
  <dcterms:modified xsi:type="dcterms:W3CDTF">2010-08-11T16:51:03Z</dcterms:modified>
</cp:coreProperties>
</file>