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8"/>
  </p:notesMasterIdLst>
  <p:sldIdLst>
    <p:sldId id="256" r:id="rId2"/>
    <p:sldId id="259" r:id="rId3"/>
    <p:sldId id="258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870" autoAdjust="0"/>
    <p:restoredTop sz="86472" autoAdjust="0"/>
  </p:normalViewPr>
  <p:slideViewPr>
    <p:cSldViewPr>
      <p:cViewPr varScale="1">
        <p:scale>
          <a:sx n="68" d="100"/>
          <a:sy n="68" d="100"/>
        </p:scale>
        <p:origin x="-24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  <p:sld r:id="rId2" collapse="1"/>
      <p:sld r:id="rId3" collapse="1"/>
      <p:sld r:id="rId4" collapse="1"/>
      <p:sld r:id="rId5" collapse="1"/>
    </p:sldLst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_rels/viewProps.xml.rels><?xml version="1.0" encoding="UTF-8" standalone="yes"?>
<Relationships xmlns="http://schemas.openxmlformats.org/package/2006/relationships"><Relationship Id="rId3" Type="http://schemas.openxmlformats.org/officeDocument/2006/relationships/slide" Target="slides/slide4.xml"/><Relationship Id="rId2" Type="http://schemas.openxmlformats.org/officeDocument/2006/relationships/slide" Target="slides/slide3.xml"/><Relationship Id="rId1" Type="http://schemas.openxmlformats.org/officeDocument/2006/relationships/slide" Target="slides/slide2.xml"/><Relationship Id="rId5" Type="http://schemas.openxmlformats.org/officeDocument/2006/relationships/slide" Target="slides/slide6.xml"/><Relationship Id="rId4" Type="http://schemas.openxmlformats.org/officeDocument/2006/relationships/slide" Target="slides/slide5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1D7860-EC8A-4FCD-AB57-BB31352F1A81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8686CFD-D0BD-44C6-845B-A22137F2D5BD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15639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686CFD-D0BD-44C6-845B-A22137F2D5BD}" type="slidenum">
              <a:rPr lang="fr-FR" smtClean="0"/>
              <a:t>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180937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342900" lvl="0" indent="-342900" fontAlgn="base">
              <a:lnSpc>
                <a:spcPct val="110000"/>
              </a:lnSpc>
              <a:spcBef>
                <a:spcPts val="200"/>
              </a:spcBef>
              <a:spcAft>
                <a:spcPts val="100"/>
              </a:spcAft>
              <a:buClr>
                <a:srgbClr xmlns:mc="http://schemas.openxmlformats.org/markup-compatibility/2006" xmlns:a14="http://schemas.microsoft.com/office/drawing/2010/main" val="262626" mc:Ignorable=""/>
              </a:buClr>
              <a:buSzPts val="900"/>
              <a:buFont typeface="Wingdings"/>
              <a:buChar char=""/>
            </a:pPr>
            <a:r>
              <a:rPr lang="fr-FR" sz="1200" u="none" strike="noStrike" dirty="0" smtClean="0">
                <a:effectLst/>
                <a:latin typeface="Courier New"/>
                <a:ea typeface="+mn-ea"/>
                <a:cs typeface="Courier New"/>
              </a:rPr>
              <a:t>Agra où nous irons voir le Taj Mahal construit par un architecte moghole</a:t>
            </a:r>
            <a:endParaRPr lang="fr-FR" sz="1200" u="none" strike="noStrike" dirty="0" smtClean="0">
              <a:effectLst/>
              <a:latin typeface="Tahoma"/>
              <a:ea typeface="Times New Roman"/>
              <a:cs typeface="Times New Roman"/>
            </a:endParaRP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686CFD-D0BD-44C6-845B-A22137F2D5BD}" type="slidenum">
              <a:rPr lang="fr-FR" smtClean="0"/>
              <a:t>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114271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Espace réservé de la date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17" name="Espace réservé du pied de page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29" name="Espace réservé du numéro de diapositive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  <p:sp>
        <p:nvSpPr>
          <p:cNvPr id="32" name="Rectangle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FFFFFF" mc:Ignorable="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Rectangle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Rectangle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Rectangle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Titre 7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9" name="Sous-titre 8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fr-FR" smtClean="0"/>
              <a:t>Cliquez pour modifier le style des sous-titres du masque</a:t>
            </a:r>
            <a:endParaRPr kumimoji="0" lang="en-US"/>
          </a:p>
        </p:txBody>
      </p:sp>
      <p:sp>
        <p:nvSpPr>
          <p:cNvPr id="56" name="Rectangle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Rectangle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Rectangle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Rectangle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orme libre 13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Forme libre 14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Forme libre 12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Forme libre 15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Forme libre 16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Forme libre 17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Forme libre 18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Forme libre 19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Forme libre 20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Forme libre 21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Forme libre 22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Forme libre 23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Forme libre 24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Forme libre 25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Forme libre 26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  <p:sp>
        <p:nvSpPr>
          <p:cNvPr id="7" name="Rectangle 6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Rectangle 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Rectangle 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5" name="Espace réservé du contenu 4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  <p:sp>
        <p:nvSpPr>
          <p:cNvPr id="16" name="Rectangle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Rectangle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Rectangle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Rectangle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Rectangle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Rectangle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Rectangle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Connecteur droit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xmlns:mc="http://schemas.openxmlformats.org/markup-compatibility/2006" xmlns:a14="http://schemas.microsoft.com/office/drawing/2010/main" val="FFFFFF" mc:Ignorable="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Groupe 9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Connecteur droit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xmlns:mc="http://schemas.openxmlformats.org/markup-compatibility/2006" xmlns:a14="http://schemas.microsoft.com/office/drawing/2010/main" val="FFFFFF" mc:Ignorable="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xmlns:mc="http://schemas.openxmlformats.org/markup-compatibility/2006" xmlns:a14="http://schemas.microsoft.com/office/drawing/2010/main" val="FFFFFF" mc:Ignorable="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xmlns:mc="http://schemas.openxmlformats.org/markup-compatibility/2006" xmlns:a14="http://schemas.microsoft.com/office/drawing/2010/main" val="FFFFFF" mc:Ignorable="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re 1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fr-FR" smtClean="0"/>
              <a:t>Cliquez sur l'icône pour ajouter une image</a:t>
            </a:r>
            <a:endParaRPr kumimoji="0"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xmlns:mc="http://schemas.openxmlformats.org/markup-compatibility/2006" xmlns:a14="http://schemas.microsoft.com/office/drawing/2010/main" val="FFFFFF" mc:Ignorable="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grpSp>
        <p:nvGrpSpPr>
          <p:cNvPr id="14" name="Groupe 13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Connecteur droit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xmlns:mc="http://schemas.openxmlformats.org/markup-compatibility/2006" xmlns:a14="http://schemas.microsoft.com/office/drawing/2010/main" val="FFFFFF" mc:Ignorable="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xmlns:mc="http://schemas.openxmlformats.org/markup-compatibility/2006" xmlns:a14="http://schemas.microsoft.com/office/drawing/2010/main" val="FFFFFF" mc:Ignorable="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xmlns:mc="http://schemas.openxmlformats.org/markup-compatibility/2006" xmlns:a14="http://schemas.microsoft.com/office/drawing/2010/main" val="FFFFFF" mc:Ignorable="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oupe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Connecteur droit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xmlns:mc="http://schemas.openxmlformats.org/markup-compatibility/2006" xmlns:a14="http://schemas.microsoft.com/office/drawing/2010/main" val="FFFFFF" mc:Ignorable="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xmlns:mc="http://schemas.openxmlformats.org/markup-compatibility/2006" xmlns:a14="http://schemas.microsoft.com/office/drawing/2010/main" val="FFFFFF" mc:Ignorable="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xmlns:mc="http://schemas.openxmlformats.org/markup-compatibility/2006" xmlns:a14="http://schemas.microsoft.com/office/drawing/2010/main" val="FFFFFF" mc:Ignorable="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xmlns:mc="http://schemas.openxmlformats.org/markup-compatibility/2006" xmlns:a14="http://schemas.microsoft.com/office/drawing/2010/main" val="FBE4AE" mc:Ignorable=""/>
            </a:gs>
            <a:gs pos="13000">
              <a:srgbClr xmlns:mc="http://schemas.openxmlformats.org/markup-compatibility/2006" xmlns:a14="http://schemas.microsoft.com/office/drawing/2010/main" val="BD922A" mc:Ignorable=""/>
            </a:gs>
            <a:gs pos="21001">
              <a:srgbClr xmlns:mc="http://schemas.openxmlformats.org/markup-compatibility/2006" xmlns:a14="http://schemas.microsoft.com/office/drawing/2010/main" val="BD922A" mc:Ignorable=""/>
            </a:gs>
            <a:gs pos="63000">
              <a:srgbClr xmlns:mc="http://schemas.openxmlformats.org/markup-compatibility/2006" xmlns:a14="http://schemas.microsoft.com/office/drawing/2010/main" val="FBE4AE" mc:Ignorable=""/>
            </a:gs>
            <a:gs pos="67000">
              <a:srgbClr xmlns:mc="http://schemas.openxmlformats.org/markup-compatibility/2006" xmlns:a14="http://schemas.microsoft.com/office/drawing/2010/main" val="BD922A" mc:Ignorable=""/>
            </a:gs>
            <a:gs pos="69000">
              <a:srgbClr xmlns:mc="http://schemas.openxmlformats.org/markup-compatibility/2006" xmlns:a14="http://schemas.microsoft.com/office/drawing/2010/main" val="835E17" mc:Ignorable=""/>
            </a:gs>
            <a:gs pos="82001">
              <a:srgbClr xmlns:mc="http://schemas.openxmlformats.org/markup-compatibility/2006" xmlns:a14="http://schemas.microsoft.com/office/drawing/2010/main" val="A28949" mc:Ignorable=""/>
            </a:gs>
            <a:gs pos="100000">
              <a:srgbClr xmlns:mc="http://schemas.openxmlformats.org/markup-compatibility/2006" xmlns:a14="http://schemas.microsoft.com/office/drawing/2010/main" val="FAE3B7" mc:Ignorable="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FFFFFF" mc:Ignorable="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Rectangle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Rectangle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xmlns:mc="http://schemas.openxmlformats.org/markup-compatibility/2006" xmlns:a14="http://schemas.microsoft.com/office/drawing/2010/main" val="000000" mc:Ignorable="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Espace réservé du titre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13" name="Espace réservé du texte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  <a:p>
            <a:pPr lvl="1" eaLnBrk="1" latinLnBrk="0" hangingPunct="1"/>
            <a:r>
              <a:rPr kumimoji="0" lang="fr-FR" smtClean="0"/>
              <a:t>Deuxième niveau</a:t>
            </a:r>
          </a:p>
          <a:p>
            <a:pPr lvl="2" eaLnBrk="1" latinLnBrk="0" hangingPunct="1"/>
            <a:r>
              <a:rPr kumimoji="0" lang="fr-FR" smtClean="0"/>
              <a:t>Troisième niveau</a:t>
            </a:r>
          </a:p>
          <a:p>
            <a:pPr lvl="3" eaLnBrk="1" latinLnBrk="0" hangingPunct="1"/>
            <a:r>
              <a:rPr kumimoji="0" lang="fr-FR" smtClean="0"/>
              <a:t>Quatrième niveau</a:t>
            </a:r>
          </a:p>
          <a:p>
            <a:pPr lvl="4" eaLnBrk="1" latinLnBrk="0" hangingPunct="1"/>
            <a:r>
              <a:rPr kumimoji="0" lang="fr-FR" smtClean="0"/>
              <a:t>Cinquième niveau</a:t>
            </a:r>
            <a:endParaRPr kumimoji="0" lang="en-US"/>
          </a:p>
        </p:txBody>
      </p:sp>
      <p:sp>
        <p:nvSpPr>
          <p:cNvPr id="14" name="Espace réservé de la date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A8C88A34-F945-41D4-9C74-FF59868C0065}" type="datetimeFigureOut">
              <a:rPr lang="fr-FR" smtClean="0"/>
              <a:t>11/08/2010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endParaRPr lang="fr-FR"/>
          </a:p>
        </p:txBody>
      </p:sp>
      <p:sp>
        <p:nvSpPr>
          <p:cNvPr id="23" name="Espace réservé du numéro de diapositive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fld id="{FBB82BF7-A1D0-44CB-BFF1-F18D36403E1C}" type="slidenum">
              <a:rPr lang="fr-FR" smtClean="0"/>
              <a:t>‹N°›</a:t>
            </a:fld>
            <a:endParaRPr lang="fr-F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Voyages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5701102" y="5445224"/>
            <a:ext cx="2217440" cy="410344"/>
          </a:xfrm>
        </p:spPr>
        <p:txBody>
          <a:bodyPr/>
          <a:lstStyle/>
          <a:p>
            <a:pPr algn="r"/>
            <a:r>
              <a:rPr lang="fr-FR" dirty="0" smtClean="0"/>
              <a:t>Autour du monde</a:t>
            </a:r>
            <a:endParaRPr lang="fr-FR" dirty="0"/>
          </a:p>
        </p:txBody>
      </p:sp>
      <p:grpSp>
        <p:nvGrpSpPr>
          <p:cNvPr id="11" name="Groupe 10"/>
          <p:cNvGrpSpPr/>
          <p:nvPr/>
        </p:nvGrpSpPr>
        <p:grpSpPr>
          <a:xfrm>
            <a:off x="4940990" y="800297"/>
            <a:ext cx="3757380" cy="1530877"/>
            <a:chOff x="4940990" y="800297"/>
            <a:chExt cx="3757380" cy="1530877"/>
          </a:xfrm>
        </p:grpSpPr>
        <p:grpSp>
          <p:nvGrpSpPr>
            <p:cNvPr id="9" name="Groupe 8"/>
            <p:cNvGrpSpPr/>
            <p:nvPr/>
          </p:nvGrpSpPr>
          <p:grpSpPr>
            <a:xfrm>
              <a:off x="6352419" y="800297"/>
              <a:ext cx="2345951" cy="871272"/>
              <a:chOff x="6352419" y="800297"/>
              <a:chExt cx="2345951" cy="871272"/>
            </a:xfrm>
          </p:grpSpPr>
          <p:sp>
            <p:nvSpPr>
              <p:cNvPr id="5" name="Flèche courbée vers le haut 4"/>
              <p:cNvSpPr/>
              <p:nvPr/>
            </p:nvSpPr>
            <p:spPr>
              <a:xfrm rot="19900950">
                <a:off x="6352419" y="800297"/>
                <a:ext cx="1920694" cy="677333"/>
              </a:xfrm>
              <a:prstGeom prst="curvedUpArrow">
                <a:avLst/>
              </a:pr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sp>
            <p:nvSpPr>
              <p:cNvPr id="6" name="Flèche courbée vers le haut 5"/>
              <p:cNvSpPr/>
              <p:nvPr/>
            </p:nvSpPr>
            <p:spPr>
              <a:xfrm rot="21009170">
                <a:off x="6539864" y="929423"/>
                <a:ext cx="1920694" cy="677333"/>
              </a:xfrm>
              <a:prstGeom prst="curvedUpArrow">
                <a:avLst/>
              </a:prstGeom>
              <a:solidFill>
                <a:schemeClr val="tx2">
                  <a:lumMod val="2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sp>
            <p:nvSpPr>
              <p:cNvPr id="7" name="Flèche courbée vers le haut 6"/>
              <p:cNvSpPr/>
              <p:nvPr/>
            </p:nvSpPr>
            <p:spPr>
              <a:xfrm rot="750753">
                <a:off x="6777676" y="994236"/>
                <a:ext cx="1920694" cy="677333"/>
              </a:xfrm>
              <a:prstGeom prst="curvedUpArrow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" name="Nuage 3"/>
            <p:cNvSpPr/>
            <p:nvPr/>
          </p:nvSpPr>
          <p:spPr>
            <a:xfrm rot="20610129">
              <a:off x="4940990" y="874425"/>
              <a:ext cx="2731404" cy="1456749"/>
            </a:xfrm>
            <a:prstGeom prst="cloud">
              <a:avLst/>
            </a:prstGeom>
            <a:blipFill dpi="0" rotWithShape="1">
              <a:blip r:embed="rId2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a:blipFill>
            <a:effectLst>
              <a:glow rad="228600">
                <a:schemeClr val="accent3">
                  <a:satMod val="175000"/>
                  <a:alpha val="40000"/>
                </a:schemeClr>
              </a:glow>
              <a:reflection blurRad="6350" stA="50000" endA="300" endPos="900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</p:spTree>
    <p:extLst>
      <p:ext uri="{BB962C8B-B14F-4D97-AF65-F5344CB8AC3E}">
        <p14:creationId xmlns:p14="http://schemas.microsoft.com/office/powerpoint/2010/main" val="7119974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Itinéraire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 anchor="ctr">
            <a:normAutofit fontScale="70000" lnSpcReduction="20000"/>
          </a:bodyPr>
          <a:lstStyle/>
          <a:p>
            <a:pPr marL="834300" indent="-457200">
              <a:lnSpc>
                <a:spcPct val="120000"/>
              </a:lnSpc>
              <a:buClr>
                <a:schemeClr val="accent3">
                  <a:lumMod val="75000"/>
                </a:schemeClr>
              </a:buClr>
              <a:buSzPct val="120000"/>
              <a:buFont typeface="Wingdings" pitchFamily="2" charset="2"/>
              <a:buChar char=""/>
            </a:pPr>
            <a:r>
              <a:rPr lang="fr-FR" b="1" dirty="0" smtClean="0"/>
              <a:t>Jordanie</a:t>
            </a:r>
          </a:p>
          <a:p>
            <a:pPr marL="1782763" lvl="1" indent="-457200" rtl="0" eaLnBrk="1" latinLnBrk="0" hangingPunct="1">
              <a:lnSpc>
                <a:spcPct val="120000"/>
              </a:lnSpc>
              <a:buClr>
                <a:schemeClr val="accent1">
                  <a:lumMod val="60000"/>
                  <a:lumOff val="40000"/>
                </a:schemeClr>
              </a:buClr>
              <a:buSzPct val="100000"/>
              <a:buFont typeface="Wingdings" pitchFamily="2" charset="2"/>
              <a:buChar char=""/>
            </a:pPr>
            <a:r>
              <a:rPr kumimoji="0" lang="fr-FR" sz="26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La Mer Morte</a:t>
            </a:r>
            <a:endParaRPr lang="fr-FR" sz="2600" dirty="0" smtClean="0">
              <a:effectLst/>
            </a:endParaRPr>
          </a:p>
          <a:p>
            <a:pPr marL="1782763" lvl="1" indent="-457200" rtl="0" eaLnBrk="1" latinLnBrk="0" hangingPunct="1">
              <a:lnSpc>
                <a:spcPct val="120000"/>
              </a:lnSpc>
              <a:buClr>
                <a:schemeClr val="accent1">
                  <a:lumMod val="60000"/>
                  <a:lumOff val="40000"/>
                </a:schemeClr>
              </a:buClr>
              <a:buSzPct val="100000"/>
              <a:buFont typeface="Wingdings" pitchFamily="2" charset="2"/>
              <a:buChar char=""/>
            </a:pPr>
            <a:r>
              <a:rPr kumimoji="0" lang="fr-FR" sz="26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Aqaba</a:t>
            </a:r>
            <a:endParaRPr lang="fr-FR" dirty="0" smtClean="0">
              <a:effectLst/>
            </a:endParaRPr>
          </a:p>
          <a:p>
            <a:pPr marL="834300" indent="-457200" algn="ctr">
              <a:lnSpc>
                <a:spcPct val="120000"/>
              </a:lnSpc>
              <a:buClr>
                <a:schemeClr val="accent3">
                  <a:lumMod val="75000"/>
                </a:schemeClr>
              </a:buClr>
              <a:buSzPct val="120000"/>
              <a:buFont typeface="Wingdings" pitchFamily="2" charset="2"/>
              <a:buChar char=""/>
            </a:pPr>
            <a:r>
              <a:rPr lang="fr-FR" b="1" dirty="0" smtClean="0"/>
              <a:t>Inde</a:t>
            </a:r>
          </a:p>
          <a:p>
            <a:pPr marL="1782763" lvl="1" indent="-457200" algn="ctr">
              <a:lnSpc>
                <a:spcPct val="120000"/>
              </a:lnSpc>
              <a:buClr>
                <a:schemeClr val="accent1">
                  <a:lumMod val="60000"/>
                  <a:lumOff val="40000"/>
                </a:schemeClr>
              </a:buClr>
              <a:buSzPct val="100000"/>
              <a:buFont typeface="Wingdings" pitchFamily="2" charset="2"/>
              <a:buChar char=""/>
            </a:pPr>
            <a:r>
              <a:rPr lang="fr-FR" dirty="0"/>
              <a:t>Agra</a:t>
            </a:r>
          </a:p>
          <a:p>
            <a:pPr marL="1782763" lvl="1" indent="-457200" algn="ctr">
              <a:lnSpc>
                <a:spcPct val="120000"/>
              </a:lnSpc>
              <a:buClr>
                <a:schemeClr val="accent1">
                  <a:lumMod val="60000"/>
                  <a:lumOff val="40000"/>
                </a:schemeClr>
              </a:buClr>
              <a:buSzPct val="100000"/>
              <a:buFont typeface="Wingdings" pitchFamily="2" charset="2"/>
              <a:buChar char=""/>
            </a:pPr>
            <a:r>
              <a:rPr lang="fr-FR" dirty="0"/>
              <a:t>Jaipur</a:t>
            </a:r>
          </a:p>
          <a:p>
            <a:pPr marL="834300" indent="-457200" algn="r">
              <a:lnSpc>
                <a:spcPct val="120000"/>
              </a:lnSpc>
              <a:buClr>
                <a:schemeClr val="accent3">
                  <a:lumMod val="75000"/>
                </a:schemeClr>
              </a:buClr>
              <a:buSzPct val="120000"/>
              <a:buFont typeface="Wingdings" pitchFamily="2" charset="2"/>
              <a:buChar char=""/>
            </a:pPr>
            <a:r>
              <a:rPr lang="fr-FR" b="1" dirty="0" smtClean="0"/>
              <a:t>Laos</a:t>
            </a:r>
          </a:p>
          <a:p>
            <a:pPr marL="1782763" lvl="1" indent="-457200" algn="r">
              <a:lnSpc>
                <a:spcPct val="120000"/>
              </a:lnSpc>
              <a:buClr>
                <a:schemeClr val="accent1">
                  <a:lumMod val="60000"/>
                  <a:lumOff val="40000"/>
                </a:schemeClr>
              </a:buClr>
              <a:buSzPct val="100000"/>
              <a:buFont typeface="Wingdings" pitchFamily="2" charset="2"/>
              <a:buChar char=""/>
            </a:pPr>
            <a:r>
              <a:rPr lang="fr-FR" dirty="0" err="1"/>
              <a:t>Paksong</a:t>
            </a:r>
            <a:endParaRPr lang="fr-FR" dirty="0"/>
          </a:p>
          <a:p>
            <a:pPr marL="1782763" lvl="1" indent="-457200" algn="r">
              <a:lnSpc>
                <a:spcPct val="120000"/>
              </a:lnSpc>
              <a:buClr>
                <a:schemeClr val="accent1">
                  <a:lumMod val="60000"/>
                  <a:lumOff val="40000"/>
                </a:schemeClr>
              </a:buClr>
              <a:buSzPct val="100000"/>
              <a:buFont typeface="Wingdings" pitchFamily="2" charset="2"/>
              <a:buChar char=""/>
            </a:pPr>
            <a:r>
              <a:rPr lang="fr-FR" dirty="0" err="1"/>
              <a:t>Vientian</a:t>
            </a:r>
            <a:endParaRPr lang="fr-FR" dirty="0" smtClean="0"/>
          </a:p>
          <a:p>
            <a:pPr marL="834300" indent="-457200">
              <a:lnSpc>
                <a:spcPct val="120000"/>
              </a:lnSpc>
              <a:buClr>
                <a:schemeClr val="accent3">
                  <a:lumMod val="75000"/>
                </a:schemeClr>
              </a:buClr>
              <a:buSzPct val="120000"/>
              <a:buFont typeface="Wingdings" pitchFamily="2" charset="2"/>
              <a:buChar char=""/>
            </a:pPr>
            <a:r>
              <a:rPr lang="fr-FR" b="1" dirty="0" smtClean="0"/>
              <a:t>Népal</a:t>
            </a:r>
          </a:p>
          <a:p>
            <a:pPr marL="1782763" lvl="1" indent="-457200">
              <a:lnSpc>
                <a:spcPct val="120000"/>
              </a:lnSpc>
              <a:buClr>
                <a:schemeClr val="accent1">
                  <a:lumMod val="60000"/>
                  <a:lumOff val="40000"/>
                </a:schemeClr>
              </a:buClr>
              <a:buSzPct val="100000"/>
              <a:buFont typeface="Wingdings" pitchFamily="2" charset="2"/>
              <a:buChar char=""/>
            </a:pPr>
            <a:r>
              <a:rPr lang="fr-FR" dirty="0" smtClean="0"/>
              <a:t>Patan</a:t>
            </a:r>
            <a:endParaRPr lang="fr-FR" dirty="0"/>
          </a:p>
          <a:p>
            <a:pPr marL="1782763" lvl="1" indent="-457200">
              <a:lnSpc>
                <a:spcPct val="120000"/>
              </a:lnSpc>
              <a:buClr>
                <a:schemeClr val="accent1">
                  <a:lumMod val="60000"/>
                  <a:lumOff val="40000"/>
                </a:schemeClr>
              </a:buClr>
              <a:buSzPct val="100000"/>
              <a:buFont typeface="Wingdings" pitchFamily="2" charset="2"/>
              <a:buChar char=""/>
            </a:pPr>
            <a:r>
              <a:rPr lang="fr-FR" dirty="0" smtClean="0"/>
              <a:t>Katmandou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2082842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Jordanie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La Mer Morte</a:t>
            </a:r>
          </a:p>
          <a:p>
            <a:r>
              <a:rPr lang="fr-FR" dirty="0" smtClean="0"/>
              <a:t>Aqaba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37669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Inde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Agra</a:t>
            </a:r>
          </a:p>
          <a:p>
            <a:r>
              <a:rPr lang="fr-FR" dirty="0" smtClean="0"/>
              <a:t>Jaipur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2890094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Laos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err="1" smtClean="0"/>
              <a:t>Paksong</a:t>
            </a:r>
            <a:endParaRPr lang="fr-FR" dirty="0" smtClean="0"/>
          </a:p>
          <a:p>
            <a:r>
              <a:rPr lang="fr-FR" dirty="0" smtClean="0"/>
              <a:t>Vientiane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7822328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Népal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Patan</a:t>
            </a:r>
          </a:p>
          <a:p>
            <a:r>
              <a:rPr lang="fr-FR" dirty="0" smtClean="0"/>
              <a:t>Katmandou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1454619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étro">
  <a:themeElements>
    <a:clrScheme name="Métro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4E5B6F" mc:Ignorable=""/>
      </a:dk2>
      <a:lt2>
        <a:srgbClr xmlns:mc="http://schemas.openxmlformats.org/markup-compatibility/2006" xmlns:a14="http://schemas.microsoft.com/office/drawing/2010/main" val="D6ECFF" mc:Ignorable=""/>
      </a:lt2>
      <a:accent1>
        <a:srgbClr xmlns:mc="http://schemas.openxmlformats.org/markup-compatibility/2006" xmlns:a14="http://schemas.microsoft.com/office/drawing/2010/main" val="7FD13B" mc:Ignorable=""/>
      </a:accent1>
      <a:accent2>
        <a:srgbClr xmlns:mc="http://schemas.openxmlformats.org/markup-compatibility/2006" xmlns:a14="http://schemas.microsoft.com/office/drawing/2010/main" val="EA157A" mc:Ignorable=""/>
      </a:accent2>
      <a:accent3>
        <a:srgbClr xmlns:mc="http://schemas.openxmlformats.org/markup-compatibility/2006" xmlns:a14="http://schemas.microsoft.com/office/drawing/2010/main" val="FEB80A" mc:Ignorable=""/>
      </a:accent3>
      <a:accent4>
        <a:srgbClr xmlns:mc="http://schemas.openxmlformats.org/markup-compatibility/2006" xmlns:a14="http://schemas.microsoft.com/office/drawing/2010/main" val="00ADDC" mc:Ignorable=""/>
      </a:accent4>
      <a:accent5>
        <a:srgbClr xmlns:mc="http://schemas.openxmlformats.org/markup-compatibility/2006" xmlns:a14="http://schemas.microsoft.com/office/drawing/2010/main" val="738AC8" mc:Ignorable=""/>
      </a:accent5>
      <a:accent6>
        <a:srgbClr xmlns:mc="http://schemas.openxmlformats.org/markup-compatibility/2006" xmlns:a14="http://schemas.microsoft.com/office/drawing/2010/main" val="1AB39F" mc:Ignorable=""/>
      </a:accent6>
      <a:hlink>
        <a:srgbClr xmlns:mc="http://schemas.openxmlformats.org/markup-compatibility/2006" xmlns:a14="http://schemas.microsoft.com/office/drawing/2010/main" val="EB8803" mc:Ignorable=""/>
      </a:hlink>
      <a:folHlink>
        <a:srgbClr xmlns:mc="http://schemas.openxmlformats.org/markup-compatibility/2006" xmlns:a14="http://schemas.microsoft.com/office/drawing/2010/main" val="5F7791" mc:Ignorable=""/>
      </a:folHlink>
    </a:clrScheme>
    <a:fontScheme name="Métro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Mé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342</TotalTime>
  <Words>48</Words>
  <Application>Microsoft Office PowerPoint</Application>
  <PresentationFormat>Affichage à l'écran (4:3)</PresentationFormat>
  <Paragraphs>30</Paragraphs>
  <Slides>6</Slides>
  <Notes>2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7" baseType="lpstr">
      <vt:lpstr>Métro</vt:lpstr>
      <vt:lpstr>Voyages</vt:lpstr>
      <vt:lpstr>Itinéraire </vt:lpstr>
      <vt:lpstr>Jordanie</vt:lpstr>
      <vt:lpstr>Inde</vt:lpstr>
      <vt:lpstr>Laos</vt:lpstr>
      <vt:lpstr>Népal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Voyages</dc:title>
  <dc:creator>Seven 2010</dc:creator>
  <cp:lastModifiedBy>Seven 2010</cp:lastModifiedBy>
  <cp:revision>19</cp:revision>
  <dcterms:created xsi:type="dcterms:W3CDTF">2010-08-05T16:19:39Z</dcterms:created>
  <dcterms:modified xsi:type="dcterms:W3CDTF">2010-08-11T15:50:06Z</dcterms:modified>
</cp:coreProperties>
</file>

<file path=docProps/thumbnail.jpeg>
</file>