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19" r:id="rId2"/>
    <p:sldId id="336" r:id="rId3"/>
    <p:sldId id="337" r:id="rId4"/>
    <p:sldId id="338" r:id="rId5"/>
    <p:sldId id="339" r:id="rId6"/>
  </p:sldIdLst>
  <p:sldSz cx="9144000" cy="6858000" type="screen4x3"/>
  <p:notesSz cx="6858000" cy="9144000"/>
  <p:defaultTextStyle>
    <a:lvl1pPr marL="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FFAF"/>
    <a:srgbClr val="CCFF99"/>
    <a:srgbClr val="FF9966"/>
    <a:srgbClr val="663300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8024" autoAdjust="0"/>
  </p:normalViewPr>
  <p:slideViewPr>
    <p:cSldViewPr>
      <p:cViewPr varScale="1">
        <p:scale>
          <a:sx n="84" d="100"/>
          <a:sy n="84" d="100"/>
        </p:scale>
        <p:origin x="-5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fr-FR" sz="1200"/>
            </a:lvl1pPr>
            <a:extLst/>
          </a:lstStyle>
          <a:p>
            <a:endParaRPr lang="fr-FR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fr-FR" sz="1200"/>
            </a:lvl1pPr>
            <a:extLst/>
          </a:lstStyle>
          <a:p>
            <a:fld id="{68F88C59-319B-4332-9A1D-2A62CFCB00D8}" type="datetimeFigureOut">
              <a:rPr lang="fr-FR" smtClean="0"/>
              <a:pPr/>
              <a:t>28/03/2011</a:t>
            </a:fld>
            <a:endParaRPr lang="fr-FR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fr-FR" sz="1200"/>
            </a:lvl1pPr>
            <a:extLst/>
          </a:lstStyle>
          <a:p>
            <a:endParaRPr lang="fr-FR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fr-FR" sz="1200"/>
            </a:lvl1pPr>
            <a:extLst/>
          </a:lstStyle>
          <a:p>
            <a:fld id="{B16A41B8-7DC3-4DB6-84E4-E105629EAA36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48776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fr-FR" sz="1200"/>
            </a:lvl1pPr>
            <a:extLst/>
          </a:lstStyle>
          <a:p>
            <a:endParaRPr lang="fr-FR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fr-FR" sz="1200"/>
            </a:lvl1pPr>
            <a:extLst/>
          </a:lstStyle>
          <a:p>
            <a:fld id="{968B300D-05F0-4B43-940D-46DED5A791AD}" type="datetimeFigureOut">
              <a:rPr/>
              <a:pPr/>
              <a:t>30/06/2006</a:t>
            </a:fld>
            <a:endParaRPr lang="fr-FR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fr-FR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Niveau 2</a:t>
            </a:r>
          </a:p>
          <a:p>
            <a:pPr lvl="2"/>
            <a:r>
              <a:rPr lang="fr-FR"/>
              <a:t>Niveau 3</a:t>
            </a:r>
          </a:p>
          <a:p>
            <a:pPr lvl="3"/>
            <a:r>
              <a:rPr lang="fr-FR"/>
              <a:t>Niveau 4</a:t>
            </a:r>
          </a:p>
          <a:p>
            <a:pPr lvl="4"/>
            <a:r>
              <a:rPr lang="fr-FR"/>
              <a:t>Niveau 5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fr-FR" sz="1200"/>
            </a:lvl1pPr>
            <a:extLst/>
          </a:lstStyle>
          <a:p>
            <a:endParaRPr lang="fr-FR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fr-FR" sz="1200"/>
            </a:lvl1pPr>
            <a:extLst/>
          </a:lstStyle>
          <a:p>
            <a:fld id="{9B26CD33-4337-4529-948A-94F6960B2374}" type="slidenum">
              <a:rPr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1578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fr-FR" smtClean="0"/>
              <a:pPr/>
              <a:t>2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fr-FR" smtClean="0"/>
              <a:pPr/>
              <a:t>3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fr-FR" smtClean="0"/>
              <a:pPr/>
              <a:t>4</a:t>
            </a:fld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fr-FR" smtClean="0"/>
              <a:pPr/>
              <a:t>5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uverture de l'alb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title" hasCustomPrompt="1"/>
          </p:nvPr>
        </p:nvSpPr>
        <p:spPr>
          <a:xfrm>
            <a:off x="228601" y="3962400"/>
            <a:ext cx="8298485" cy="1066800"/>
          </a:xfrm>
        </p:spPr>
        <p:txBody>
          <a:bodyPr bIns="0"/>
          <a:lstStyle>
            <a:lvl1pPr algn="r" eaLnBrk="1" latinLnBrk="0" hangingPunct="1">
              <a:defRPr kumimoji="0" lang="fr-FR"/>
            </a:lvl1pPr>
            <a:extLst/>
          </a:lstStyle>
          <a:p>
            <a:r>
              <a:rPr kumimoji="0" lang="fr-FR"/>
              <a:t>Cliquez pour ajouter le titre de l'album photo</a:t>
            </a:r>
          </a:p>
        </p:txBody>
      </p:sp>
      <p:sp>
        <p:nvSpPr>
          <p:cNvPr id="30" name="Rectangle 7"/>
          <p:cNvSpPr>
            <a:spLocks/>
          </p:cNvSpPr>
          <p:nvPr/>
        </p:nvSpPr>
        <p:spPr>
          <a:xfrm>
            <a:off x="453736" y="5181600"/>
            <a:ext cx="8229600" cy="11430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extLst/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fr-FR"/>
            </a:pPr>
            <a:endParaRPr kumimoji="0" lang="fr-FR" sz="3200" b="0" i="1" u="none" strike="noStrike" kern="0" cap="none" spc="0" normalizeH="0" baseline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Rectangle 7"/>
          <p:cNvSpPr>
            <a:spLocks noGrp="1"/>
          </p:cNvSpPr>
          <p:nvPr>
            <p:ph type="body" sz="quarter" idx="10" hasCustomPrompt="1"/>
          </p:nvPr>
        </p:nvSpPr>
        <p:spPr>
          <a:xfrm>
            <a:off x="2133600" y="5133975"/>
            <a:ext cx="6386946" cy="1219200"/>
          </a:xfrm>
        </p:spPr>
        <p:txBody>
          <a:bodyPr vert="horz" tIns="0" anchor="t" anchorCtr="0">
            <a:noAutofit/>
          </a:bodyPr>
          <a:lstStyle>
            <a:lvl1pPr marL="0" marR="0" indent="0" algn="r" rtl="0" eaLnBrk="1" latinLnBrk="0" hangingPunct="1">
              <a:spcBef>
                <a:spcPct val="20000"/>
              </a:spcBef>
              <a:buFontTx/>
              <a:buNone/>
              <a:defRPr kumimoji="0" lang="fr-FR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fr-FR"/>
              <a:t>Cliquez pour ajouter la date et d'autres informations</a:t>
            </a:r>
          </a:p>
        </p:txBody>
      </p:sp>
      <p:sp>
        <p:nvSpPr>
          <p:cNvPr id="27" name="Rectangle 6"/>
          <p:cNvSpPr>
            <a:spLocks noGrp="1"/>
          </p:cNvSpPr>
          <p:nvPr>
            <p:ph type="pic" sz="quarter" idx="11"/>
          </p:nvPr>
        </p:nvSpPr>
        <p:spPr>
          <a:xfrm>
            <a:off x="6096000" y="1600200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6" name="Rectangle 5"/>
          <p:cNvSpPr/>
          <p:nvPr userDrawn="1"/>
        </p:nvSpPr>
        <p:spPr>
          <a:xfrm>
            <a:off x="176844" y="186904"/>
            <a:ext cx="8763000" cy="6213896"/>
          </a:xfrm>
          <a:prstGeom prst="rect">
            <a:avLst/>
          </a:prstGeom>
          <a:noFill/>
          <a:ln w="9525" cap="rnd" cmpd="sng" algn="ctr">
            <a:solidFill>
              <a:schemeClr val="bg1">
                <a:tint val="85000"/>
              </a:schemeClr>
            </a:solidFill>
            <a:prstDash val="dash"/>
          </a:ln>
          <a:effectLst>
            <a:outerShdw blurRad="25400" dist="12700" dir="5400000" algn="tl" rotWithShape="0">
              <a:schemeClr val="bg1">
                <a:alpha val="60000"/>
              </a:scheme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fr-FR" sz="1200">
                <a:solidFill>
                  <a:schemeClr val="tx2"/>
                </a:solidFill>
              </a:rPr>
              <a:pPr/>
              <a:t>28/03/2011</a:t>
            </a:fld>
            <a:endParaRPr kumimoji="0" lang="fr-FR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‹N°›</a:t>
            </a:fld>
            <a:endParaRPr kumimoji="0" lang="fr-FR"/>
          </a:p>
        </p:txBody>
      </p:sp>
      <p:sp>
        <p:nvSpPr>
          <p:cNvPr id="13" name="Rectangle 1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ysage 3 poses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4663440" y="3403823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5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57200" y="3403823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6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663440" y="228600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7" name="Rectangle 11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228600"/>
            <a:ext cx="4023360" cy="3017520"/>
          </a:xfrm>
        </p:spPr>
        <p:txBody>
          <a:bodyPr anchor="b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fr-FR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fr-FR" sz="1200">
                <a:solidFill>
                  <a:schemeClr val="tx2"/>
                </a:solidFill>
              </a:rPr>
              <a:pPr/>
              <a:t>28/03/2011</a:t>
            </a:fld>
            <a:endParaRPr kumimoji="0" lang="fr-FR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‹N°›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oses mélang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5067300" y="3436620"/>
            <a:ext cx="3649900" cy="2889504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9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26720" y="384048"/>
            <a:ext cx="4457700" cy="5943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0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5067300" y="389332"/>
            <a:ext cx="3657600" cy="2887269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fr-FR" sz="1200">
                <a:solidFill>
                  <a:schemeClr val="tx2"/>
                </a:solidFill>
              </a:rPr>
              <a:pPr/>
              <a:t>28/03/2011</a:t>
            </a:fld>
            <a:endParaRPr kumimoji="0" lang="fr-FR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‹N°›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Portrait 4 poses avec légen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7"/>
          <p:cNvSpPr>
            <a:spLocks noGrp="1"/>
          </p:cNvSpPr>
          <p:nvPr>
            <p:ph type="pic" sz="quarter" idx="14"/>
          </p:nvPr>
        </p:nvSpPr>
        <p:spPr>
          <a:xfrm>
            <a:off x="2229297" y="228600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3" name="Rectangle 7"/>
          <p:cNvSpPr>
            <a:spLocks noGrp="1"/>
          </p:cNvSpPr>
          <p:nvPr>
            <p:ph type="pic" sz="quarter" idx="26"/>
          </p:nvPr>
        </p:nvSpPr>
        <p:spPr>
          <a:xfrm>
            <a:off x="2229297" y="3365392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0" name="Rectangle 7"/>
          <p:cNvSpPr>
            <a:spLocks noGrp="1" noChangeAspect="1"/>
          </p:cNvSpPr>
          <p:nvPr>
            <p:ph type="pic" sz="quarter" idx="25"/>
          </p:nvPr>
        </p:nvSpPr>
        <p:spPr>
          <a:xfrm>
            <a:off x="4672217" y="228600"/>
            <a:ext cx="2286000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7" name="Rectangle 7"/>
          <p:cNvSpPr>
            <a:spLocks noGrp="1"/>
          </p:cNvSpPr>
          <p:nvPr>
            <p:ph type="pic" sz="quarter" idx="27"/>
          </p:nvPr>
        </p:nvSpPr>
        <p:spPr>
          <a:xfrm>
            <a:off x="4667697" y="3365392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6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00497" y="1295400"/>
            <a:ext cx="1676400" cy="1905000"/>
          </a:xfrm>
        </p:spPr>
        <p:txBody>
          <a:bodyPr anchor="b" anchorCtr="0">
            <a:noAutofit/>
          </a:bodyPr>
          <a:lstStyle>
            <a:lvl1pPr marL="0" marR="0" indent="0" algn="r" rtl="0" eaLnBrk="1" latinLnBrk="0" hangingPunct="1">
              <a:spcBef>
                <a:spcPct val="20000"/>
              </a:spcBef>
              <a:buFontTx/>
              <a:buNone/>
              <a:defRPr kumimoji="0" lang="fr-FR" sz="16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14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7086600" y="1295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4" name="Rectangle 7"/>
          <p:cNvSpPr>
            <a:spLocks noGrp="1"/>
          </p:cNvSpPr>
          <p:nvPr>
            <p:ph type="body" sz="quarter" idx="28" hasCustomPrompt="1"/>
          </p:nvPr>
        </p:nvSpPr>
        <p:spPr>
          <a:xfrm>
            <a:off x="400497" y="3352800"/>
            <a:ext cx="1676400" cy="1905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13" name="Rectangle 7"/>
          <p:cNvSpPr>
            <a:spLocks noGrp="1"/>
          </p:cNvSpPr>
          <p:nvPr>
            <p:ph type="body" sz="quarter" idx="30" hasCustomPrompt="1"/>
          </p:nvPr>
        </p:nvSpPr>
        <p:spPr>
          <a:xfrm>
            <a:off x="7086600" y="33528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11" name="Rectangle 10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fr-FR" sz="1200">
                <a:solidFill>
                  <a:schemeClr val="tx2"/>
                </a:solidFill>
              </a:rPr>
              <a:pPr/>
              <a:t>28/03/2011</a:t>
            </a:fld>
            <a:endParaRPr kumimoji="0" lang="fr-FR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‹N°›</a:t>
            </a:fld>
            <a:endParaRPr kumimoji="0" lang="fr-FR"/>
          </a:p>
        </p:txBody>
      </p:sp>
      <p:sp>
        <p:nvSpPr>
          <p:cNvPr id="15" name="Rectangle 14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Paysage 4 poses avec légen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pic" sz="quarter" idx="14"/>
          </p:nvPr>
        </p:nvSpPr>
        <p:spPr>
          <a:xfrm>
            <a:off x="926821" y="533400"/>
            <a:ext cx="3653297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926821" y="6172200"/>
            <a:ext cx="3657600" cy="304800"/>
          </a:xfrm>
        </p:spPr>
        <p:txBody>
          <a:bodyPr lIns="9144" anchor="t" anchorCtr="0"/>
          <a:lstStyle>
            <a:lvl1pPr marL="0" marR="0" indent="0" algn="l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9" name="Rectangle 7"/>
          <p:cNvSpPr>
            <a:spLocks noGrp="1"/>
          </p:cNvSpPr>
          <p:nvPr>
            <p:ph type="pic" sz="quarter" idx="17"/>
          </p:nvPr>
        </p:nvSpPr>
        <p:spPr>
          <a:xfrm>
            <a:off x="4660621" y="5334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6" name="Rectangle 7"/>
          <p:cNvSpPr>
            <a:spLocks noGrp="1"/>
          </p:cNvSpPr>
          <p:nvPr>
            <p:ph type="pic" sz="quarter" idx="18"/>
          </p:nvPr>
        </p:nvSpPr>
        <p:spPr>
          <a:xfrm>
            <a:off x="926821" y="33528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4" name="Rectangle 7"/>
          <p:cNvSpPr>
            <a:spLocks noGrp="1"/>
          </p:cNvSpPr>
          <p:nvPr>
            <p:ph type="pic" sz="quarter" idx="19"/>
          </p:nvPr>
        </p:nvSpPr>
        <p:spPr>
          <a:xfrm>
            <a:off x="4660621" y="33528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4" name="Rectangle 7"/>
          <p:cNvSpPr>
            <a:spLocks noGrp="1"/>
          </p:cNvSpPr>
          <p:nvPr>
            <p:ph type="body" sz="quarter" idx="22" hasCustomPrompt="1"/>
          </p:nvPr>
        </p:nvSpPr>
        <p:spPr>
          <a:xfrm>
            <a:off x="926821" y="152400"/>
            <a:ext cx="3657600" cy="304800"/>
          </a:xfrm>
        </p:spPr>
        <p:txBody>
          <a:bodyPr lIns="9144" anchor="t" anchorCtr="0"/>
          <a:lstStyle>
            <a:lvl1pPr marL="0" marR="0" indent="0" algn="l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18" name="Rectangle 7"/>
          <p:cNvSpPr>
            <a:spLocks noGrp="1"/>
          </p:cNvSpPr>
          <p:nvPr>
            <p:ph type="body" sz="quarter" idx="23" hasCustomPrompt="1"/>
          </p:nvPr>
        </p:nvSpPr>
        <p:spPr>
          <a:xfrm>
            <a:off x="4660621" y="6172200"/>
            <a:ext cx="3657600" cy="304800"/>
          </a:xfrm>
        </p:spPr>
        <p:txBody>
          <a:bodyPr lIns="9144" anchor="t" anchorCtr="0"/>
          <a:lstStyle>
            <a:lvl1pPr marL="0" marR="0" indent="0" algn="l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16" name="Rectangle 7"/>
          <p:cNvSpPr>
            <a:spLocks noGrp="1"/>
          </p:cNvSpPr>
          <p:nvPr>
            <p:ph type="body" sz="quarter" idx="24" hasCustomPrompt="1"/>
          </p:nvPr>
        </p:nvSpPr>
        <p:spPr>
          <a:xfrm>
            <a:off x="4660621" y="152400"/>
            <a:ext cx="3657600" cy="304800"/>
          </a:xfrm>
        </p:spPr>
        <p:txBody>
          <a:bodyPr lIns="9144" anchor="t" anchorCtr="0"/>
          <a:lstStyle>
            <a:lvl1pPr marL="0" marR="0" indent="0" algn="l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fr-FR" sz="1200">
                <a:solidFill>
                  <a:schemeClr val="tx2"/>
                </a:solidFill>
              </a:rPr>
              <a:pPr/>
              <a:t>28/03/2011</a:t>
            </a:fld>
            <a:endParaRPr kumimoji="0" lang="fr-FR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‹N°›</a:t>
            </a:fld>
            <a:endParaRPr kumimoji="0" lang="fr-FR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Portrait 4 poses avec grande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Grp="1"/>
          </p:cNvSpPr>
          <p:nvPr>
            <p:ph type="pic" sz="quarter" idx="14"/>
          </p:nvPr>
        </p:nvSpPr>
        <p:spPr>
          <a:xfrm>
            <a:off x="15240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30" name="Rectangle 7"/>
          <p:cNvSpPr>
            <a:spLocks noGrp="1"/>
          </p:cNvSpPr>
          <p:nvPr>
            <p:ph type="pic" sz="quarter" idx="31"/>
          </p:nvPr>
        </p:nvSpPr>
        <p:spPr>
          <a:xfrm>
            <a:off x="454660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7" name="Rectangle 7"/>
          <p:cNvSpPr>
            <a:spLocks noGrp="1"/>
          </p:cNvSpPr>
          <p:nvPr>
            <p:ph type="pic" sz="quarter" idx="30"/>
          </p:nvPr>
        </p:nvSpPr>
        <p:spPr>
          <a:xfrm>
            <a:off x="234906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9" name="Rectangle 7"/>
          <p:cNvSpPr>
            <a:spLocks noGrp="1"/>
          </p:cNvSpPr>
          <p:nvPr>
            <p:ph type="pic" sz="quarter" idx="32"/>
          </p:nvPr>
        </p:nvSpPr>
        <p:spPr>
          <a:xfrm>
            <a:off x="6740166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4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152400" y="4495800"/>
            <a:ext cx="87630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fr-FR" sz="24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fr-FR" sz="1200">
                <a:solidFill>
                  <a:schemeClr val="tx2"/>
                </a:solidFill>
              </a:rPr>
              <a:pPr/>
              <a:t>28/03/2011</a:t>
            </a:fld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‹N°›</a:t>
            </a:fld>
            <a:endParaRPr kumimoji="0" lang="fr-FR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 poses : portrait 1 pose, paysage 3 pos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Grp="1"/>
          </p:cNvSpPr>
          <p:nvPr>
            <p:ph type="pic" sz="quarter" idx="14"/>
          </p:nvPr>
        </p:nvSpPr>
        <p:spPr>
          <a:xfrm>
            <a:off x="685800" y="257665"/>
            <a:ext cx="4617720" cy="6172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4" name="Rectangle 7"/>
          <p:cNvSpPr>
            <a:spLocks noGrp="1" noChangeAspect="1"/>
          </p:cNvSpPr>
          <p:nvPr>
            <p:ph type="pic" sz="quarter" idx="18"/>
          </p:nvPr>
        </p:nvSpPr>
        <p:spPr>
          <a:xfrm>
            <a:off x="5788848" y="257665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6" name="Rectangle 7"/>
          <p:cNvSpPr>
            <a:spLocks noGrp="1" noChangeAspect="1"/>
          </p:cNvSpPr>
          <p:nvPr>
            <p:ph type="pic" sz="quarter" idx="22"/>
          </p:nvPr>
        </p:nvSpPr>
        <p:spPr>
          <a:xfrm>
            <a:off x="5788848" y="2432657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4" name="Rectangle 7"/>
          <p:cNvSpPr>
            <a:spLocks noGrp="1" noChangeAspect="1"/>
          </p:cNvSpPr>
          <p:nvPr>
            <p:ph type="pic" sz="quarter" idx="23"/>
          </p:nvPr>
        </p:nvSpPr>
        <p:spPr>
          <a:xfrm>
            <a:off x="5788848" y="4607649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fr-FR" sz="1200">
                <a:solidFill>
                  <a:schemeClr val="tx2"/>
                </a:solidFill>
              </a:rPr>
              <a:pPr/>
              <a:t>28/03/2011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‹N°›</a:t>
            </a:fld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 poses : paysage 3 poses, portrait 2 pos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Grp="1"/>
          </p:cNvSpPr>
          <p:nvPr>
            <p:ph type="pic" sz="quarter" idx="14"/>
          </p:nvPr>
        </p:nvSpPr>
        <p:spPr>
          <a:xfrm>
            <a:off x="609600" y="3429000"/>
            <a:ext cx="207015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7" name="Rectangle 7"/>
          <p:cNvSpPr>
            <a:spLocks noGrp="1"/>
          </p:cNvSpPr>
          <p:nvPr>
            <p:ph type="pic" sz="quarter" idx="17"/>
          </p:nvPr>
        </p:nvSpPr>
        <p:spPr>
          <a:xfrm>
            <a:off x="3033848" y="228600"/>
            <a:ext cx="5562600" cy="4171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31" name="Rectangle 7"/>
          <p:cNvSpPr>
            <a:spLocks noGrp="1"/>
          </p:cNvSpPr>
          <p:nvPr>
            <p:ph type="pic" sz="quarter" idx="26"/>
          </p:nvPr>
        </p:nvSpPr>
        <p:spPr>
          <a:xfrm>
            <a:off x="609600" y="228600"/>
            <a:ext cx="207015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6" name="Rectangle 7"/>
          <p:cNvSpPr>
            <a:spLocks noGrp="1" noChangeAspect="1"/>
          </p:cNvSpPr>
          <p:nvPr>
            <p:ph type="pic" sz="quarter" idx="27"/>
          </p:nvPr>
        </p:nvSpPr>
        <p:spPr>
          <a:xfrm>
            <a:off x="5943600" y="4495800"/>
            <a:ext cx="2666999" cy="1874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3" name="Rectangle 7"/>
          <p:cNvSpPr>
            <a:spLocks noGrp="1" noChangeAspect="1"/>
          </p:cNvSpPr>
          <p:nvPr>
            <p:ph type="pic" sz="quarter" idx="28"/>
          </p:nvPr>
        </p:nvSpPr>
        <p:spPr>
          <a:xfrm>
            <a:off x="3033848" y="4495800"/>
            <a:ext cx="2757352" cy="1874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fr-FR" sz="1200">
                <a:solidFill>
                  <a:schemeClr val="tx2"/>
                </a:solidFill>
              </a:rPr>
              <a:pPr/>
              <a:t>28/03/2011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‹N°›</a:t>
            </a:fld>
            <a:endParaRPr kumimoji="0" lang="fr-FR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 poses : portrait 3 poses, paysage 2 pos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Grp="1"/>
          </p:cNvSpPr>
          <p:nvPr>
            <p:ph type="pic" sz="quarter" idx="26"/>
          </p:nvPr>
        </p:nvSpPr>
        <p:spPr>
          <a:xfrm>
            <a:off x="5121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3" name="Rectangle 7"/>
          <p:cNvSpPr>
            <a:spLocks noGrp="1"/>
          </p:cNvSpPr>
          <p:nvPr>
            <p:ph type="pic" sz="quarter" idx="29"/>
          </p:nvPr>
        </p:nvSpPr>
        <p:spPr>
          <a:xfrm>
            <a:off x="512134" y="228600"/>
            <a:ext cx="39624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30" name="Rectangle 7"/>
          <p:cNvSpPr>
            <a:spLocks noGrp="1"/>
          </p:cNvSpPr>
          <p:nvPr>
            <p:ph type="pic" sz="quarter" idx="30"/>
          </p:nvPr>
        </p:nvSpPr>
        <p:spPr>
          <a:xfrm>
            <a:off x="4718374" y="228600"/>
            <a:ext cx="39624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2" name="Rectangle 7"/>
          <p:cNvSpPr>
            <a:spLocks noGrp="1"/>
          </p:cNvSpPr>
          <p:nvPr>
            <p:ph type="pic" sz="quarter" idx="27"/>
          </p:nvPr>
        </p:nvSpPr>
        <p:spPr>
          <a:xfrm>
            <a:off x="32934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31" name="Rectangle 7"/>
          <p:cNvSpPr>
            <a:spLocks noGrp="1"/>
          </p:cNvSpPr>
          <p:nvPr>
            <p:ph type="pic" sz="quarter" idx="28"/>
          </p:nvPr>
        </p:nvSpPr>
        <p:spPr>
          <a:xfrm>
            <a:off x="60747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fr-FR" sz="1200">
                <a:solidFill>
                  <a:schemeClr val="tx2"/>
                </a:solidFill>
              </a:rPr>
              <a:pPr/>
              <a:t>28/03/2011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‹N°›</a:t>
            </a:fld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ré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¥ل云玗İαЂôÁûÂÚ丫:Pïçtúrê Plå¢éhõlðér 表¥鷗字㌍ 表_W 3"/>
          <p:cNvSpPr>
            <a:spLocks noGrp="1" noChangeAspect="1"/>
          </p:cNvSpPr>
          <p:nvPr>
            <p:ph type="pic" sz="quarter" idx="10"/>
          </p:nvPr>
        </p:nvSpPr>
        <p:spPr>
          <a:xfrm>
            <a:off x="3050273" y="16002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7" name="W¥ل云玗İαЂÕØÚáÛ丫:Téxt Plàçèhòlðêr 表¥鷗字㌍_W 6"/>
          <p:cNvSpPr>
            <a:spLocks noGrp="1"/>
          </p:cNvSpPr>
          <p:nvPr>
            <p:ph type="body" sz="quarter" idx="15" hasCustomPrompt="1"/>
          </p:nvPr>
        </p:nvSpPr>
        <p:spPr>
          <a:xfrm>
            <a:off x="3048000" y="48768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fr-FR" sz="1800" i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fr-FR" sz="1200">
                <a:solidFill>
                  <a:schemeClr val="tx2"/>
                </a:solidFill>
              </a:rPr>
              <a:pPr/>
              <a:t>28/03/2011</a:t>
            </a:fld>
            <a:endParaRPr kumimoji="0" lang="fr-FR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‹N°›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ré 2 poses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¥ل云玗İαЂôÁûÂÚ丫:Pïçtúrê Plå¢éhõlðér 表¥鷗字㌍ 表_W 3"/>
          <p:cNvSpPr>
            <a:spLocks noGrp="1" noChangeAspect="1"/>
          </p:cNvSpPr>
          <p:nvPr>
            <p:ph type="pic" sz="quarter" idx="10"/>
          </p:nvPr>
        </p:nvSpPr>
        <p:spPr>
          <a:xfrm>
            <a:off x="4955273" y="13716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6" name="W¥ل云玗İαЂôÁûÂÚ丫:Pïçtúrê Plå¢éhõlðér 表¥鷗字㌍ 表_W 5"/>
          <p:cNvSpPr>
            <a:spLocks noGrp="1" noChangeAspect="1"/>
          </p:cNvSpPr>
          <p:nvPr>
            <p:ph type="pic" sz="quarter" idx="14"/>
          </p:nvPr>
        </p:nvSpPr>
        <p:spPr>
          <a:xfrm>
            <a:off x="1143000" y="13716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7" name="W¥ل云玗İαЂÕØÚáÛ丫:Téxt Plàçèhòlðêr 表¥鷗字㌍_W 6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fr-FR" sz="1800" i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8" name="W¥ل云玗İαЂÕØÚáÛ丫:Téxt Plàçèhòlðêr 表¥鷗字㌍_W 7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fr-FR" sz="1800" i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9" name="Rectangle 8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fr-FR" sz="1200">
                <a:solidFill>
                  <a:schemeClr val="tx2"/>
                </a:solidFill>
              </a:rPr>
              <a:pPr/>
              <a:t>28/03/2011</a:t>
            </a:fld>
            <a:endParaRPr kumimoji="0" lang="fr-FR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‹N°›</a:t>
            </a:fld>
            <a:endParaRPr kumimoji="0" lang="fr-FR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Pays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spect="1"/>
          </p:cNvSpPr>
          <p:nvPr>
            <p:ph type="pic" sz="quarter" idx="10"/>
          </p:nvPr>
        </p:nvSpPr>
        <p:spPr>
          <a:xfrm>
            <a:off x="914400" y="294590"/>
            <a:ext cx="7467600" cy="56007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7" name="Rectangle 5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6019800"/>
            <a:ext cx="7467600" cy="381000"/>
          </a:xfrm>
        </p:spPr>
        <p:txBody>
          <a:bodyPr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fr-FR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fr-FR" sz="1200">
                <a:solidFill>
                  <a:schemeClr val="tx2"/>
                </a:solidFill>
              </a:rPr>
              <a:pPr/>
              <a:t>28/03/2011</a:t>
            </a:fld>
            <a:endParaRPr kumimoji="0" lang="fr-FR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‹N°›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¥ل云玗İαЂôÁûÂÚ丫:Pïçtúrê Plå¢éhõlðér 表¥鷗字㌍ 表_W 2"/>
          <p:cNvSpPr>
            <a:spLocks noGrp="1"/>
          </p:cNvSpPr>
          <p:nvPr>
            <p:ph type="pic" sz="quarter" idx="30"/>
          </p:nvPr>
        </p:nvSpPr>
        <p:spPr>
          <a:xfrm>
            <a:off x="457200" y="2057400"/>
            <a:ext cx="8229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4" name="W¥ل云玗İαЂÕØÚáÛ丫:Téxt Plàçèhòlðêr 表¥鷗字㌍_W 3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4876800"/>
            <a:ext cx="8229600" cy="14478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fr-FR" sz="1800" i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fr-FR" sz="1200">
                <a:solidFill>
                  <a:schemeClr val="tx2"/>
                </a:solidFill>
              </a:rPr>
              <a:pPr/>
              <a:t>28/03/2011</a:t>
            </a:fld>
            <a:endParaRPr kumimoji="0" lang="fr-FR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‹N°›</a:t>
            </a:fld>
            <a:endParaRPr kumimoji="0" lang="fr-FR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3"/>
          <p:cNvSpPr>
            <a:spLocks noGrp="1"/>
          </p:cNvSpPr>
          <p:nvPr>
            <p:ph type="title"/>
          </p:nvPr>
        </p:nvSpPr>
        <p:spPr/>
        <p:txBody>
          <a:bodyPr anchor="ctr"/>
          <a:lstStyle>
            <a:extLst/>
          </a:lstStyle>
          <a:p>
            <a:pPr eaLnBrk="1" latinLnBrk="0" hangingPunct="1"/>
            <a:r>
              <a:rPr lang="fr-FR" smtClean="0"/>
              <a:t>Cliquez pour modifier le style du titre</a:t>
            </a:r>
            <a:endParaRPr/>
          </a:p>
        </p:txBody>
      </p:sp>
      <p:sp>
        <p:nvSpPr>
          <p:cNvPr id="14" name="Rectangle 6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/>
          </a:p>
        </p:txBody>
      </p:sp>
      <p:sp>
        <p:nvSpPr>
          <p:cNvPr id="2" name="Rectangle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B2EC6F-6501-4E04-BD6C-A8A6CABB2C5B}" type="datetimeFigureOut">
              <a:rPr/>
              <a:pPr/>
              <a:t>30/06/2006</a:t>
            </a:fld>
            <a:endParaRPr kumimoji="0" lang="fr-FR"/>
          </a:p>
        </p:txBody>
      </p:sp>
      <p:sp>
        <p:nvSpPr>
          <p:cNvPr id="27" name="Rectangle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  <p:sp>
        <p:nvSpPr>
          <p:cNvPr id="24" name="Rectangl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3B0023-0CED-47F7-85AE-654F0B232C29}" type="slidenum">
              <a:rPr/>
              <a:pPr/>
              <a:t>‹N°›</a:t>
            </a:fld>
            <a:endParaRPr kumimoji="0" lang="fr-F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Portrait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pic" sz="quarter" idx="10"/>
          </p:nvPr>
        </p:nvSpPr>
        <p:spPr>
          <a:xfrm>
            <a:off x="419375" y="233241"/>
            <a:ext cx="4640305" cy="61722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3" name="Rectangle 6"/>
          <p:cNvSpPr>
            <a:spLocks noGrp="1"/>
          </p:cNvSpPr>
          <p:nvPr>
            <p:ph type="body" sz="quarter" idx="11" hasCustomPrompt="1"/>
          </p:nvPr>
        </p:nvSpPr>
        <p:spPr>
          <a:xfrm>
            <a:off x="5257800" y="3048000"/>
            <a:ext cx="3505200" cy="3352800"/>
          </a:xfrm>
        </p:spPr>
        <p:txBody>
          <a:bodyPr tIns="91440" bIns="91440" anchor="b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fr-FR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fr-FR" sz="1200">
                <a:solidFill>
                  <a:schemeClr val="tx2"/>
                </a:solidFill>
              </a:rPr>
              <a:pPr/>
              <a:t>28/03/2011</a:t>
            </a:fld>
            <a:endParaRPr kumimoji="0" lang="fr-FR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‹N°›</a:t>
            </a:fld>
            <a:endParaRPr kumimoji="0" lang="fr-FR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aysage (plein écra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6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  <a:noFill/>
          <a:ln w="25400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>
              <a:buFontTx/>
              <a:buNone/>
            </a:pPr>
            <a:r>
              <a:rPr kumimoji="0" lang="fr-FR" i="0"/>
              <a:t>Cliquez sur l'icône</a:t>
            </a:r>
            <a:r>
              <a:rPr kumimoji="0" lang="fr-FR" i="0" baseline="0"/>
              <a:t> pour ajouter </a:t>
            </a:r>
            <a:r>
              <a:rPr kumimoji="0" lang="fr-FR" i="0"/>
              <a:t>une image en mode Page entière</a:t>
            </a:r>
            <a:endParaRPr kumimoji="0" lang="fr-FR" i="0" baseline="0"/>
          </a:p>
          <a:p>
            <a:pPr marL="0" marR="0" indent="0" algn="ctr">
              <a:buFontTx/>
              <a:buNone/>
            </a:pPr>
            <a:endParaRPr kumimoji="0" lang="fr-FR" i="0"/>
          </a:p>
          <a:p>
            <a:pPr algn="ctr">
              <a:buFontTx/>
              <a:buNone/>
            </a:pPr>
            <a:endParaRPr kumimoji="0" lang="fr-FR" i="0"/>
          </a:p>
          <a:p>
            <a:pPr algn="ctr">
              <a:buFontTx/>
              <a:buNone/>
            </a:pPr>
            <a:endParaRPr kumimoji="0" lang="fr-FR" i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'alb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>
            <a:spLocks noGrp="1"/>
          </p:cNvSpPr>
          <p:nvPr>
            <p:ph type="title" hasCustomPrompt="1"/>
          </p:nvPr>
        </p:nvSpPr>
        <p:spPr>
          <a:xfrm>
            <a:off x="752670" y="4572000"/>
            <a:ext cx="7781730" cy="990600"/>
          </a:xfrm>
        </p:spPr>
        <p:txBody>
          <a:bodyPr vert="horz" bIns="0" anchor="b" anchorCtr="0"/>
          <a:lstStyle>
            <a:lvl1pPr eaLnBrk="1" latinLnBrk="0" hangingPunct="1">
              <a:defRPr kumimoji="0" lang="fr-FR" baseline="0"/>
            </a:lvl1pPr>
            <a:extLst/>
          </a:lstStyle>
          <a:p>
            <a:r>
              <a:rPr kumimoji="0" lang="fr-FR"/>
              <a:t>Cliquez pour ajouter un titre de section</a:t>
            </a:r>
          </a:p>
        </p:txBody>
      </p:sp>
      <p:sp>
        <p:nvSpPr>
          <p:cNvPr id="27" name="Rectangle 11"/>
          <p:cNvSpPr>
            <a:spLocks noGrp="1"/>
          </p:cNvSpPr>
          <p:nvPr>
            <p:ph type="body" sz="quarter" idx="14" hasCustomPrompt="1"/>
          </p:nvPr>
        </p:nvSpPr>
        <p:spPr>
          <a:xfrm>
            <a:off x="752670" y="5600700"/>
            <a:ext cx="7772400" cy="838200"/>
          </a:xfrm>
        </p:spPr>
        <p:txBody>
          <a:bodyPr vert="horz" tIns="0"/>
          <a:lstStyle>
            <a:lvl1pPr eaLnBrk="1" latinLnBrk="0" hangingPunct="1">
              <a:buFontTx/>
              <a:buNone/>
              <a:defRPr kumimoji="0" lang="fr-FR" sz="1800"/>
            </a:lvl1pPr>
            <a:extLst/>
          </a:lstStyle>
          <a:p>
            <a:pPr lvl="0"/>
            <a:r>
              <a:rPr kumimoji="0" lang="fr-FR"/>
              <a:t>Cliquez pour ajouter un sous-titre</a:t>
            </a:r>
          </a:p>
        </p:txBody>
      </p:sp>
      <p:sp>
        <p:nvSpPr>
          <p:cNvPr id="7" name="Rectangle 6"/>
          <p:cNvSpPr>
            <a:spLocks noGrp="1"/>
          </p:cNvSpPr>
          <p:nvPr>
            <p:ph type="pic" sz="quarter" idx="11"/>
          </p:nvPr>
        </p:nvSpPr>
        <p:spPr>
          <a:xfrm>
            <a:off x="786338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8" name="Rectangle 6"/>
          <p:cNvSpPr>
            <a:spLocks noGrp="1"/>
          </p:cNvSpPr>
          <p:nvPr>
            <p:ph type="pic" sz="quarter" idx="15"/>
          </p:nvPr>
        </p:nvSpPr>
        <p:spPr>
          <a:xfrm>
            <a:off x="3474604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" name="Rectangle 6"/>
          <p:cNvSpPr>
            <a:spLocks noGrp="1"/>
          </p:cNvSpPr>
          <p:nvPr>
            <p:ph type="pic" sz="quarter" idx="16"/>
          </p:nvPr>
        </p:nvSpPr>
        <p:spPr>
          <a:xfrm>
            <a:off x="6162870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fr-FR" sz="1200">
                <a:solidFill>
                  <a:schemeClr val="tx2"/>
                </a:solidFill>
              </a:rPr>
              <a:pPr/>
              <a:t>28/03/2011</a:t>
            </a:fld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‹N°›</a:t>
            </a:fld>
            <a:endParaRPr kumimoji="0" lang="fr-FR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Portrait 2 poses avec légen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8"/>
          <p:cNvSpPr>
            <a:spLocks noGrp="1" noChangeAspect="1"/>
          </p:cNvSpPr>
          <p:nvPr>
            <p:ph type="pic" sz="quarter" idx="10"/>
          </p:nvPr>
        </p:nvSpPr>
        <p:spPr>
          <a:xfrm>
            <a:off x="4722047" y="609600"/>
            <a:ext cx="3431353" cy="4575141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1" name="Rectangle 8"/>
          <p:cNvSpPr>
            <a:spLocks noGrp="1" noChangeAspect="1"/>
          </p:cNvSpPr>
          <p:nvPr>
            <p:ph type="pic" sz="quarter" idx="11"/>
          </p:nvPr>
        </p:nvSpPr>
        <p:spPr>
          <a:xfrm>
            <a:off x="1066800" y="609600"/>
            <a:ext cx="3429000" cy="4572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3" name="Rectangle 7"/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5334000"/>
            <a:ext cx="3429000" cy="1066800"/>
          </a:xfrm>
        </p:spPr>
        <p:txBody>
          <a:bodyPr lIns="91440"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fr-FR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15" hasCustomPrompt="1"/>
          </p:nvPr>
        </p:nvSpPr>
        <p:spPr>
          <a:xfrm>
            <a:off x="4724400" y="5334000"/>
            <a:ext cx="3429000" cy="1066800"/>
          </a:xfrm>
        </p:spPr>
        <p:txBody>
          <a:bodyPr lIns="91440"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fr-FR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fr-FR" sz="1200">
                <a:solidFill>
                  <a:schemeClr val="tx2"/>
                </a:solidFill>
              </a:rPr>
              <a:pPr/>
              <a:t>28/03/2011</a:t>
            </a:fld>
            <a:endParaRPr kumimoji="0" lang="fr-FR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‹N°›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ysage 2 poses avec légen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1676400"/>
            <a:ext cx="4038600" cy="3028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5" name="Rectangle 7"/>
          <p:cNvSpPr>
            <a:spLocks noGrp="1" noChangeAspect="1"/>
          </p:cNvSpPr>
          <p:nvPr>
            <p:ph type="pic" sz="quarter" idx="14"/>
          </p:nvPr>
        </p:nvSpPr>
        <p:spPr>
          <a:xfrm>
            <a:off x="457200" y="1676400"/>
            <a:ext cx="4038600" cy="3028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4857750"/>
            <a:ext cx="4038600" cy="1238250"/>
          </a:xfrm>
        </p:spPr>
        <p:txBody>
          <a:bodyPr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fr-FR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17" hasCustomPrompt="1"/>
          </p:nvPr>
        </p:nvSpPr>
        <p:spPr>
          <a:xfrm>
            <a:off x="4648200" y="4857750"/>
            <a:ext cx="4038600" cy="1238250"/>
          </a:xfrm>
        </p:spPr>
        <p:txBody>
          <a:bodyPr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fr-FR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fr-FR" sz="1200">
                <a:solidFill>
                  <a:schemeClr val="tx2"/>
                </a:solidFill>
              </a:rPr>
              <a:pPr/>
              <a:t>28/03/2011</a:t>
            </a:fld>
            <a:endParaRPr kumimoji="0" lang="fr-FR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‹N°›</a:t>
            </a:fld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oses mélangé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5141976" y="381000"/>
            <a:ext cx="3773424" cy="2830068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22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54152" y="381000"/>
            <a:ext cx="4462272" cy="5949696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11" name="Rectangle 7"/>
          <p:cNvSpPr>
            <a:spLocks noGrp="1"/>
          </p:cNvSpPr>
          <p:nvPr>
            <p:ph type="body" sz="quarter" idx="13" hasCustomPrompt="1"/>
          </p:nvPr>
        </p:nvSpPr>
        <p:spPr>
          <a:xfrm>
            <a:off x="5141976" y="3352800"/>
            <a:ext cx="3773425" cy="2971800"/>
          </a:xfrm>
        </p:spPr>
        <p:txBody>
          <a:bodyPr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fr-FR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fr-FR" sz="1200">
                <a:solidFill>
                  <a:schemeClr val="tx2"/>
                </a:solidFill>
              </a:rPr>
              <a:pPr/>
              <a:t>28/03/2011</a:t>
            </a:fld>
            <a:endParaRPr kumimoji="0" lang="fr-FR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‹N°›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trait 3 poses avec légen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4" name="Rectangle 8"/>
          <p:cNvSpPr>
            <a:spLocks noGrp="1" noChangeAspect="1"/>
          </p:cNvSpPr>
          <p:nvPr>
            <p:ph type="pic" sz="quarter" idx="11"/>
          </p:nvPr>
        </p:nvSpPr>
        <p:spPr>
          <a:xfrm>
            <a:off x="32004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31" name="Rectangle 8"/>
          <p:cNvSpPr>
            <a:spLocks noGrp="1" noChangeAspect="1"/>
          </p:cNvSpPr>
          <p:nvPr>
            <p:ph type="pic" sz="quarter" idx="12"/>
          </p:nvPr>
        </p:nvSpPr>
        <p:spPr>
          <a:xfrm>
            <a:off x="61722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fr-FR" smtClean="0"/>
              <a:t>Cliquez sur l'icône pour ajouter une image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fr-FR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6" name="Rectangle 6"/>
          <p:cNvSpPr>
            <a:spLocks noGrp="1"/>
          </p:cNvSpPr>
          <p:nvPr>
            <p:ph type="body" sz="quarter" idx="14" hasCustomPrompt="1"/>
          </p:nvPr>
        </p:nvSpPr>
        <p:spPr>
          <a:xfrm>
            <a:off x="32004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fr-FR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14" name="Rectangle 6"/>
          <p:cNvSpPr>
            <a:spLocks noGrp="1"/>
          </p:cNvSpPr>
          <p:nvPr>
            <p:ph type="body" sz="quarter" idx="15" hasCustomPrompt="1"/>
          </p:nvPr>
        </p:nvSpPr>
        <p:spPr>
          <a:xfrm>
            <a:off x="61722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fr-FR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fr-FR" sz="1200">
                <a:solidFill>
                  <a:schemeClr val="tx2"/>
                </a:solidFill>
              </a:rPr>
              <a:pPr/>
              <a:t>28/03/2011</a:t>
            </a:fld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‹N°›</a:t>
            </a:fld>
            <a:endParaRPr kumimoji="0" lang="fr-FR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pPr eaLnBrk="1" latinLnBrk="0" hangingPunct="1"/>
            <a:r>
              <a:rPr kumimoji="0" lang="fr-FR" smtClean="0"/>
              <a:t>Cliquez pour modifier le style du titre</a:t>
            </a:r>
            <a:endParaRPr kumimoji="0" lang="en-US" smtClean="0"/>
          </a:p>
        </p:txBody>
      </p:sp>
      <p:sp>
        <p:nvSpPr>
          <p:cNvPr id="13" name="Rectangle 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29" name="Rectangle 3"/>
          <p:cNvSpPr>
            <a:spLocks noGrp="1"/>
          </p:cNvSpPr>
          <p:nvPr>
            <p:ph type="dt" sz="half" idx="2"/>
          </p:nvPr>
        </p:nvSpPr>
        <p:spPr>
          <a:xfrm>
            <a:off x="66675" y="6559360"/>
            <a:ext cx="2438400" cy="244475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lang="fr-FR" sz="1200">
                <a:solidFill>
                  <a:schemeClr val="tx2"/>
                </a:solidFill>
              </a:defRPr>
            </a:lvl1pPr>
            <a:extLst/>
          </a:lstStyle>
          <a:p>
            <a:fld id="{F30C84A2-23CF-44F5-B813-5187ED5C7D1C}" type="datetimeFigureOut">
              <a:rPr kumimoji="0" lang="fr-FR" sz="1200">
                <a:solidFill>
                  <a:schemeClr val="tx2"/>
                </a:solidFill>
              </a:rPr>
              <a:pPr/>
              <a:t>28/03/2011</a:t>
            </a:fld>
            <a:endParaRPr kumimoji="0" lang="fr-FR" sz="1200">
              <a:solidFill>
                <a:schemeClr val="tx2"/>
              </a:solidFill>
            </a:endParaRPr>
          </a:p>
        </p:txBody>
      </p:sp>
      <p:sp>
        <p:nvSpPr>
          <p:cNvPr id="20" name="Rectangle 25"/>
          <p:cNvSpPr>
            <a:spLocks noGrp="1"/>
          </p:cNvSpPr>
          <p:nvPr>
            <p:ph type="ftr" sz="quarter" idx="3"/>
          </p:nvPr>
        </p:nvSpPr>
        <p:spPr>
          <a:xfrm>
            <a:off x="2995653" y="6558153"/>
            <a:ext cx="4648200" cy="246888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lang="fr-FR" sz="1200">
                <a:solidFill>
                  <a:schemeClr val="tx2"/>
                </a:solidFill>
              </a:defRPr>
            </a:lvl1pPr>
            <a:extLst/>
          </a:lstStyle>
          <a:p>
            <a:pPr algn="ctr"/>
            <a:endParaRPr kumimoji="0" lang="fr-FR" sz="1200">
              <a:solidFill>
                <a:schemeClr val="tx2"/>
              </a:solidFill>
            </a:endParaRPr>
          </a:p>
        </p:txBody>
      </p:sp>
      <p:sp>
        <p:nvSpPr>
          <p:cNvPr id="23" name="Rectangle 16"/>
          <p:cNvSpPr>
            <a:spLocks noGrp="1"/>
          </p:cNvSpPr>
          <p:nvPr>
            <p:ph type="sldNum" sz="quarter" idx="4"/>
          </p:nvPr>
        </p:nvSpPr>
        <p:spPr>
          <a:xfrm>
            <a:off x="8172450" y="6559360"/>
            <a:ext cx="914400" cy="244475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lang="fr-FR" sz="1200">
                <a:solidFill>
                  <a:schemeClr val="tx2"/>
                </a:solidFill>
              </a:defRPr>
            </a:lvl1pPr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‹N°›</a:t>
            </a:fld>
            <a:endParaRPr kumimoji="0" lang="fr-FR" sz="120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fr-FR" sz="3200" cap="all" baseline="0">
          <a:solidFill>
            <a:schemeClr val="tx2"/>
          </a:solidFill>
          <a:effectLst>
            <a:outerShdw blurRad="51000" dist="370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 lang="fr-FR">
          <a:solidFill>
            <a:schemeClr val="tx2"/>
          </a:solidFill>
        </a:defRPr>
      </a:lvl2pPr>
      <a:lvl3pPr eaLnBrk="1" latinLnBrk="0" hangingPunct="1">
        <a:defRPr kumimoji="0" lang="fr-FR">
          <a:solidFill>
            <a:schemeClr val="tx2"/>
          </a:solidFill>
        </a:defRPr>
      </a:lvl3pPr>
      <a:lvl4pPr eaLnBrk="1" latinLnBrk="0" hangingPunct="1">
        <a:defRPr kumimoji="0" lang="fr-FR">
          <a:solidFill>
            <a:schemeClr val="tx2"/>
          </a:solidFill>
        </a:defRPr>
      </a:lvl4pPr>
      <a:lvl5pPr eaLnBrk="1" latinLnBrk="0" hangingPunct="1">
        <a:defRPr kumimoji="0" lang="fr-FR">
          <a:solidFill>
            <a:schemeClr val="tx2"/>
          </a:solidFill>
        </a:defRPr>
      </a:lvl5pPr>
      <a:lvl6pPr eaLnBrk="1" latinLnBrk="0" hangingPunct="1">
        <a:defRPr kumimoji="0" lang="fr-FR">
          <a:solidFill>
            <a:schemeClr val="tx2"/>
          </a:solidFill>
        </a:defRPr>
      </a:lvl6pPr>
      <a:lvl7pPr eaLnBrk="1" latinLnBrk="0" hangingPunct="1">
        <a:defRPr kumimoji="0" lang="fr-FR">
          <a:solidFill>
            <a:schemeClr val="tx2"/>
          </a:solidFill>
        </a:defRPr>
      </a:lvl7pPr>
      <a:lvl8pPr eaLnBrk="1" latinLnBrk="0" hangingPunct="1">
        <a:defRPr kumimoji="0" lang="fr-FR">
          <a:solidFill>
            <a:schemeClr val="tx2"/>
          </a:solidFill>
        </a:defRPr>
      </a:lvl8pPr>
      <a:lvl9pPr eaLnBrk="1" latinLnBrk="0" hangingPunct="1">
        <a:defRPr kumimoji="0" lang="fr-FR">
          <a:solidFill>
            <a:schemeClr val="tx2"/>
          </a:solidFill>
        </a:defRPr>
      </a:lvl9pPr>
      <a:extLst/>
    </p:titleStyle>
    <p:bodyStyle>
      <a:lvl1pPr marL="342900" indent="-342900" algn="l" rtl="0" eaLnBrk="1" latinLnBrk="0" hangingPunct="1">
        <a:spcBef>
          <a:spcPct val="20000"/>
        </a:spcBef>
        <a:buChar char="•"/>
        <a:defRPr kumimoji="0" lang="fr-FR"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har char="–"/>
        <a:defRPr kumimoji="0" lang="fr-FR"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har char="•"/>
        <a:defRPr kumimoji="0" lang="fr-FR"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har char="–"/>
        <a:defRPr kumimoji="0" lang="fr-FR"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har char="»"/>
        <a:defRPr kumimoji="0" lang="fr-FR" sz="16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har char="•"/>
        <a:defRPr kumimoji="0" lang="fr-FR"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har char="•"/>
        <a:defRPr kumimoji="0" lang="fr-FR"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har char="•"/>
        <a:defRPr kumimoji="0" lang="fr-FR"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har char="•"/>
        <a:defRPr kumimoji="0" lang="fr-FR" sz="20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fr-FR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fr-FR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fr-FR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fr-FR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fr-FR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fr-FR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fr-FR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fr-FR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fr-FR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28596" y="3857628"/>
            <a:ext cx="2487220" cy="1066800"/>
          </a:xfrm>
        </p:spPr>
        <p:txBody>
          <a:bodyPr/>
          <a:lstStyle>
            <a:extLst/>
          </a:lstStyle>
          <a:p>
            <a:r>
              <a:rPr lang="fr-FR" dirty="0" smtClean="0"/>
              <a:t>Florilège</a:t>
            </a:r>
            <a:endParaRPr lang="fr-FR" dirty="0"/>
          </a:p>
        </p:txBody>
      </p:sp>
      <p:pic>
        <p:nvPicPr>
          <p:cNvPr id="7" name="Espace réservé pour une image  6" descr="Fleurs (4).JPG"/>
          <p:cNvPicPr>
            <a:picLocks noGrp="1" noChangeAspect="1"/>
          </p:cNvPicPr>
          <p:nvPr>
            <p:ph type="pic" sz="quarter" idx="11"/>
          </p:nvPr>
        </p:nvPicPr>
        <p:blipFill>
          <a:blip r:embed="rId5"/>
          <a:srcRect l="12500" r="12500"/>
          <a:stretch>
            <a:fillRect/>
          </a:stretch>
        </p:blipFill>
        <p:spPr>
          <a:xfrm>
            <a:off x="3428992" y="845339"/>
            <a:ext cx="5400000" cy="540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09 Waldszenen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100392" y="6270848"/>
            <a:ext cx="360040" cy="3600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7000">
        <p:fade/>
      </p:transition>
    </mc:Choice>
    <mc:Fallback>
      <p:transition spd="slow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6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Espace réservé pour une image  10" descr="Fleurs (10).JPG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/>
          <a:srcRect/>
          <a:stretch>
            <a:fillRect/>
          </a:stretch>
        </p:blipFill>
        <p:spPr>
          <a:effectLst>
            <a:outerShdw blurRad="50800" dist="50800" dir="2700000" algn="tl" rotWithShape="0">
              <a:srgbClr val="000000">
                <a:alpha val="50000"/>
              </a:srgbClr>
            </a:outerShdw>
            <a:reflection blurRad="6350" stA="50000" endA="300" endPos="90000" dist="50800" dir="5400000" sy="-100000" algn="bl" rotWithShape="0"/>
          </a:effectLst>
        </p:spPr>
      </p:pic>
      <p:sp>
        <p:nvSpPr>
          <p:cNvPr id="7" name="Espace réservé du texte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smtClean="0"/>
              <a:t>Miroirs</a:t>
            </a:r>
            <a:endParaRPr lang="fr-FR" dirty="0"/>
          </a:p>
        </p:txBody>
      </p:sp>
      <p:pic>
        <p:nvPicPr>
          <p:cNvPr id="10" name="Espace réservé pour une image  9" descr="Fleurs (5).JPG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/>
          <a:srcRect/>
          <a:stretch>
            <a:fillRect/>
          </a:stretch>
        </p:blipFill>
        <p:spPr>
          <a:xfrm flipH="1">
            <a:off x="228600" y="1066800"/>
            <a:ext cx="2743200" cy="3657600"/>
          </a:xfrm>
          <a:scene3d>
            <a:camera prst="perspectiveRight"/>
            <a:lightRig rig="threePt" dir="t"/>
          </a:scene3d>
        </p:spPr>
      </p:pic>
      <p:pic>
        <p:nvPicPr>
          <p:cNvPr id="3" name="Espace réservé pour une image  2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70" r="16070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7000">
        <p:fade/>
      </p:transition>
    </mc:Choice>
    <mc:Fallback>
      <p:transition spd="slow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Espace réservé pour une image  20" descr="Fleurs (9).JPG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28596" y="552450"/>
            <a:ext cx="4386262" cy="584834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0" name="Espace réservé pour une image  19" descr="Fleurs (10).JPG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286380" y="389332"/>
            <a:ext cx="3657600" cy="28872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Espace réservé pour une image  5" descr="Fleurs.JPG"/>
          <p:cNvPicPr>
            <a:picLocks noGrp="1" noChangeAspect="1"/>
          </p:cNvPicPr>
          <p:nvPr>
            <p:ph type="pic" sz="quarter" idx="11"/>
          </p:nvPr>
        </p:nvPicPr>
        <p:blipFill>
          <a:blip r:embed="rId5"/>
          <a:srcRect/>
          <a:stretch>
            <a:fillRect/>
          </a:stretch>
        </p:blipFill>
        <p:spPr>
          <a:xfrm>
            <a:off x="5286380" y="3436620"/>
            <a:ext cx="3649900" cy="28895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7000">
        <p:random/>
      </p:transition>
    </mc:Choice>
    <mc:Fallback>
      <p:transition spd="slow" advClick="0" advTm="7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pour une image  6" descr="Fleurs (2).JPG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57158" y="233363"/>
            <a:ext cx="4702205" cy="6172200"/>
          </a:xfrm>
          <a:prstGeom prst="rect">
            <a:avLst/>
          </a:prstGeom>
          <a:ln w="127000" cap="sq">
            <a:solidFill>
              <a:srgbClr val="D7FFAF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" name="W¥ل云玗İαЂÕØÚáÛ丫:Téxt Plàçèhòlðêr 表¥鷗字㌍_W 2"/>
          <p:cNvSpPr>
            <a:spLocks noGrp="1"/>
          </p:cNvSpPr>
          <p:nvPr>
            <p:ph type="body" sz="quarter" idx="11"/>
          </p:nvPr>
        </p:nvSpPr>
        <p:spPr/>
        <p:txBody>
          <a:bodyPr/>
          <a:lstStyle>
            <a:extLst/>
          </a:lstStyle>
          <a:p>
            <a:r>
              <a:rPr lang="fr-FR" dirty="0" smtClean="0"/>
              <a:t>PASSEROSE</a:t>
            </a:r>
            <a:endParaRPr lang="fr-FR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7000">
        <p:random/>
      </p:transition>
    </mc:Choice>
    <mc:Fallback>
      <p:transition spd="slow" advClick="0" advTm="7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Espace réservé pour une image  12" descr="Fleurs (8).JPG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/>
          <a:srcRect/>
          <a:stretch>
            <a:fillRect/>
          </a:stretch>
        </p:blipFill>
        <p:spPr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Espace réservé pour une image  10" descr="Fleurs (7).JPG"/>
          <p:cNvPicPr>
            <a:picLocks noGrp="1" noChangeAspect="1"/>
          </p:cNvPicPr>
          <p:nvPr>
            <p:ph type="pic" sz="quarter" idx="12"/>
          </p:nvPr>
        </p:nvPicPr>
        <p:blipFill>
          <a:blip r:embed="rId4"/>
          <a:srcRect/>
          <a:stretch>
            <a:fillRect/>
          </a:stretch>
        </p:blipFill>
        <p:spPr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Espace réservé pour une image  11" descr="Fleurs (6).JPG"/>
          <p:cNvPicPr>
            <a:picLocks noGrp="1" noChangeAspect="1"/>
          </p:cNvPicPr>
          <p:nvPr>
            <p:ph type="pic" sz="quarter" idx="13"/>
          </p:nvPr>
        </p:nvPicPr>
        <p:blipFill>
          <a:blip r:embed="rId5"/>
          <a:srcRect l="2501" r="2501"/>
          <a:stretch>
            <a:fillRect/>
          </a:stretch>
        </p:blipFill>
        <p:spPr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7000">
        <p:random/>
      </p:transition>
    </mc:Choice>
    <mc:Fallback>
      <p:transition spd="slow" advClick="0" advTm="7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ssicPhotoAlbum">
  <a:themeElements>
    <a:clrScheme name="Mé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Sillage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70000"/>
                <a:satMod val="350000"/>
              </a:schemeClr>
            </a:gs>
          </a:gsLst>
          <a:path path="circle">
            <a:fillToRect l="51000" t="-20000" r="2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25000"/>
                <a:satMod val="350000"/>
              </a:schemeClr>
              <a:schemeClr val="phClr">
                <a:tint val="83000"/>
                <a:satMod val="115000"/>
              </a:schemeClr>
            </a:duotone>
          </a:blip>
          <a:tile tx="0" ty="0" sx="120000" sy="120000" flip="xy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ClassicPhotoAlbum</Template>
  <TotalTime>0</TotalTime>
  <Words>8</Words>
  <Application>Microsoft Office PowerPoint</Application>
  <PresentationFormat>Affichage à l'écran (4:3)</PresentationFormat>
  <Paragraphs>8</Paragraphs>
  <Slides>5</Slides>
  <Notes>5</Notes>
  <HiddenSlides>0</HiddenSlides>
  <MMClips>1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6" baseType="lpstr">
      <vt:lpstr>ClassicPhotoAlbum</vt:lpstr>
      <vt:lpstr>Florilège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2008-11-10T18:57:07Z</dcterms:created>
  <dcterms:modified xsi:type="dcterms:W3CDTF">2011-03-27T23:12:06Z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1036</vt:i4>
  </property>
  <property fmtid="{D5CDD505-2E9C-101B-9397-08002B2CF9AE}" pid="3" name="_Version">
    <vt:lpwstr>12.0.4518</vt:lpwstr>
  </property>
</Properties>
</file>