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57" r:id="rId4"/>
    <p:sldId id="258" r:id="rId5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78" y="-5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r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28" name="Espace réservé de la date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17" name="Espace réservé du pied de page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29" name="Espace réservé du numéro de diapositive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  <p:sp>
        <p:nvSpPr>
          <p:cNvPr id="9" name="Sous-titr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fr-FR" smtClean="0"/>
              <a:t>Cliquez pour modifier le style des sous-titres du masque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5" name="Espace réservé du contenu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fr-FR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Cliquez sur l'icône pour ajouter une image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Espace réservé du titre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13" name="Espace réservé du texte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  <a:p>
            <a:pPr lvl="1" eaLnBrk="1" latinLnBrk="0" hangingPunct="1"/>
            <a:r>
              <a:rPr kumimoji="0" lang="fr-FR" smtClean="0"/>
              <a:t>Deuxième niveau</a:t>
            </a:r>
          </a:p>
          <a:p>
            <a:pPr lvl="2" eaLnBrk="1" latinLnBrk="0" hangingPunct="1"/>
            <a:r>
              <a:rPr kumimoji="0" lang="fr-FR" smtClean="0"/>
              <a:t>Troisième niveau</a:t>
            </a:r>
          </a:p>
          <a:p>
            <a:pPr lvl="3" eaLnBrk="1" latinLnBrk="0" hangingPunct="1"/>
            <a:r>
              <a:rPr kumimoji="0" lang="fr-FR" smtClean="0"/>
              <a:t>Quatrième niveau</a:t>
            </a:r>
          </a:p>
          <a:p>
            <a:pPr lvl="4" eaLnBrk="1" latinLnBrk="0" hangingPunct="1"/>
            <a:r>
              <a:rPr kumimoji="0" lang="fr-FR" smtClean="0"/>
              <a:t>Cinquième niveau</a:t>
            </a:r>
            <a:endParaRPr kumimoji="0" lang="en-US"/>
          </a:p>
        </p:txBody>
      </p:sp>
      <p:sp>
        <p:nvSpPr>
          <p:cNvPr id="14" name="Espace réservé de la date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7F8F4FA9-1829-4555-872C-2F3E9360A9DB}" type="datetimeFigureOut">
              <a:rPr lang="fr-FR" smtClean="0"/>
              <a:t>14/03/2011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23" name="Espace réservé du numéro de diapositive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CE33B5F6-AC32-4895-A2C8-D152140DCC68}" type="slidenum">
              <a:rPr lang="fr-FR" smtClean="0"/>
              <a:t>‹N°›</a:t>
            </a:fld>
            <a:endParaRPr lang="fr-F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Les épices du monde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/>
              <a:t>Un </a:t>
            </a:r>
            <a:r>
              <a:rPr lang="fr-FR" smtClean="0"/>
              <a:t>voyage en parfums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090621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Provenance</a:t>
            </a:r>
            <a:endParaRPr lang="fr-FR" dirty="0"/>
          </a:p>
        </p:txBody>
      </p:sp>
      <p:sp>
        <p:nvSpPr>
          <p:cNvPr id="6" name="Espace réservé du contenu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Amérique du Sud</a:t>
            </a:r>
          </a:p>
          <a:p>
            <a:r>
              <a:rPr lang="fr-FR" dirty="0" smtClean="0"/>
              <a:t>Inde</a:t>
            </a:r>
          </a:p>
          <a:p>
            <a:r>
              <a:rPr lang="fr-FR" dirty="0" smtClean="0"/>
              <a:t>Chine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9202833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Les épices simples</a:t>
            </a:r>
            <a:endParaRPr lang="fr-FR" dirty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fr-FR" dirty="0" smtClean="0"/>
              <a:t>Piment</a:t>
            </a:r>
          </a:p>
          <a:p>
            <a:r>
              <a:rPr lang="fr-FR" dirty="0" smtClean="0"/>
              <a:t>Poivre</a:t>
            </a:r>
          </a:p>
          <a:p>
            <a:r>
              <a:rPr lang="fr-FR" dirty="0" smtClean="0"/>
              <a:t>Cardamone</a:t>
            </a:r>
          </a:p>
          <a:p>
            <a:r>
              <a:rPr lang="fr-FR" dirty="0" smtClean="0"/>
              <a:t>Carvi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426210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Les épices mélangés</a:t>
            </a:r>
            <a:endParaRPr lang="fr-FR" dirty="0"/>
          </a:p>
        </p:txBody>
      </p:sp>
      <p:sp>
        <p:nvSpPr>
          <p:cNvPr id="6" name="Espace réservé du contenu 5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fr-FR" dirty="0" smtClean="0"/>
              <a:t>Colombo</a:t>
            </a:r>
          </a:p>
          <a:p>
            <a:r>
              <a:rPr lang="fr-FR" dirty="0" smtClean="0"/>
              <a:t>Curry</a:t>
            </a:r>
            <a:endParaRPr lang="fr-FR" dirty="0"/>
          </a:p>
        </p:txBody>
      </p:sp>
      <p:sp>
        <p:nvSpPr>
          <p:cNvPr id="7" name="Espace réservé du contenu 6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fr-FR" dirty="0" err="1" smtClean="0"/>
              <a:t>Masala</a:t>
            </a:r>
            <a:endParaRPr lang="fr-FR" dirty="0" smtClean="0"/>
          </a:p>
          <a:p>
            <a:r>
              <a:rPr lang="fr-FR" dirty="0" smtClean="0"/>
              <a:t>Tandoori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8419322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0</TotalTime>
  <Words>28</Words>
  <Application>Microsoft Office PowerPoint</Application>
  <PresentationFormat>Affichage à l'écran (4:3)</PresentationFormat>
  <Paragraphs>16</Paragraphs>
  <Slides>4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5" baseType="lpstr">
      <vt:lpstr>Apex</vt:lpstr>
      <vt:lpstr>Les épices du monde</vt:lpstr>
      <vt:lpstr>Provenance</vt:lpstr>
      <vt:lpstr>Les épices simples</vt:lpstr>
      <vt:lpstr>Les épices mélangés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épices du monde</dc:title>
  <dc:creator>Seven 2010</dc:creator>
  <cp:lastModifiedBy>Zoe Zebulon</cp:lastModifiedBy>
  <cp:revision>5</cp:revision>
  <dcterms:created xsi:type="dcterms:W3CDTF">2010-08-05T15:51:21Z</dcterms:created>
  <dcterms:modified xsi:type="dcterms:W3CDTF">2011-03-14T10:29:15Z</dcterms:modified>
</cp:coreProperties>
</file>

<file path=docProps/thumbnail.jpeg>
</file>