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3" r:id="rId12"/>
    <p:sldId id="274" r:id="rId13"/>
    <p:sldId id="275" r:id="rId14"/>
  </p:sldIdLst>
  <p:sldSz cx="9144000" cy="6858000" type="screen4x3"/>
  <p:notesSz cx="6858000" cy="9144000"/>
  <p:photoAlbum layout="1picTitle" frame="frameStyle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52" autoAdjust="0"/>
    <p:restoredTop sz="86303" autoAdjust="0"/>
  </p:normalViewPr>
  <p:slideViewPr>
    <p:cSldViewPr>
      <p:cViewPr varScale="1">
        <p:scale>
          <a:sx n="86" d="100"/>
          <a:sy n="86" d="100"/>
        </p:scale>
        <p:origin x="-5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fr-FR" dirty="0" smtClean="0"/>
              <a:t>Modifiez le style du titre</a:t>
            </a:r>
            <a:endParaRPr kumimoji="0" lang="en-US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BFF60A6-A4CA-4B64-849E-58D13A98DCA4}" type="datetimeFigureOut">
              <a:rPr lang="fr-FR" smtClean="0"/>
              <a:t>28/03/2011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5A36792-1A9C-415D-B365-AECF798B298C}" type="slidenum">
              <a:rPr lang="fr-FR" smtClean="0"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Floraison</a:t>
            </a:r>
            <a:endParaRPr lang="fr-FR" dirty="0"/>
          </a:p>
        </p:txBody>
      </p:sp>
      <p:pic>
        <p:nvPicPr>
          <p:cNvPr id="3" name="LAUDES-  Keur Moussa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0392" y="62540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53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7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Rayons</a:t>
            </a:r>
            <a:endParaRPr lang="fr-FR" dirty="0"/>
          </a:p>
        </p:txBody>
      </p:sp>
      <p:pic>
        <p:nvPicPr>
          <p:cNvPr id="4" name="Image 3" descr="Fleurs (11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95513" y="2239963"/>
            <a:ext cx="4752975" cy="3567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9090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Tourbillon</a:t>
            </a:r>
            <a:endParaRPr lang="fr-FR" dirty="0"/>
          </a:p>
        </p:txBody>
      </p:sp>
      <p:pic>
        <p:nvPicPr>
          <p:cNvPr id="4" name="Image 3" descr="fleurs (15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275" y="1646238"/>
            <a:ext cx="4487863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79634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Echevelée</a:t>
            </a:r>
            <a:endParaRPr lang="fr-FR" dirty="0"/>
          </a:p>
        </p:txBody>
      </p:sp>
      <p:pic>
        <p:nvPicPr>
          <p:cNvPr id="4" name="Image 3" descr="fleurs (17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725" y="1646238"/>
            <a:ext cx="4908550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26590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Vieux mur</a:t>
            </a:r>
            <a:endParaRPr lang="fr-FR" dirty="0"/>
          </a:p>
        </p:txBody>
      </p:sp>
      <p:pic>
        <p:nvPicPr>
          <p:cNvPr id="4" name="Image 3" descr="Fleurs (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99237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Projecteur</a:t>
            </a:r>
            <a:endParaRPr lang="fr-FR" dirty="0"/>
          </a:p>
        </p:txBody>
      </p:sp>
      <p:pic>
        <p:nvPicPr>
          <p:cNvPr id="4" name="Image 3" descr="fleurs (14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688" y="1646238"/>
            <a:ext cx="525303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69986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Altière</a:t>
            </a:r>
            <a:endParaRPr lang="fr-FR" dirty="0"/>
          </a:p>
        </p:txBody>
      </p:sp>
      <p:pic>
        <p:nvPicPr>
          <p:cNvPr id="4" name="Image 3" descr="Fleurs (5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950" y="1646238"/>
            <a:ext cx="6640513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448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Soleil</a:t>
            </a:r>
            <a:endParaRPr lang="fr-FR" dirty="0"/>
          </a:p>
        </p:txBody>
      </p:sp>
      <p:pic>
        <p:nvPicPr>
          <p:cNvPr id="4" name="Image 3" descr="Fleurs (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028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Cœur d’or</a:t>
            </a:r>
            <a:endParaRPr lang="fr-FR" dirty="0"/>
          </a:p>
        </p:txBody>
      </p:sp>
      <p:pic>
        <p:nvPicPr>
          <p:cNvPr id="4" name="Image 3" descr="Fleurs (7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0846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Rose en Ré</a:t>
            </a:r>
            <a:endParaRPr lang="fr-FR" dirty="0"/>
          </a:p>
        </p:txBody>
      </p:sp>
      <p:pic>
        <p:nvPicPr>
          <p:cNvPr id="4" name="Image 3" descr="Fleurs (8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24759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Pensive</a:t>
            </a:r>
            <a:endParaRPr lang="fr-FR" dirty="0"/>
          </a:p>
        </p:txBody>
      </p:sp>
      <p:pic>
        <p:nvPicPr>
          <p:cNvPr id="4" name="Image 3" descr="Fleurs (9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95513" y="2239963"/>
            <a:ext cx="4752975" cy="3567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47504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Voyages</a:t>
            </a:r>
            <a:endParaRPr lang="fr-FR" dirty="0"/>
          </a:p>
        </p:txBody>
      </p:sp>
      <p:pic>
        <p:nvPicPr>
          <p:cNvPr id="4" name="Image 3" descr="Fleurs (10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763" y="1646238"/>
            <a:ext cx="63388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55838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Passerose</a:t>
            </a:r>
            <a:endParaRPr lang="fr-FR" dirty="0"/>
          </a:p>
        </p:txBody>
      </p:sp>
      <p:pic>
        <p:nvPicPr>
          <p:cNvPr id="4" name="Image 3" descr="Fleurs (2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413" y="1646238"/>
            <a:ext cx="5589587" cy="4754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1845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</TotalTime>
  <Words>17</Words>
  <Application>Microsoft Office PowerPoint</Application>
  <PresentationFormat>Affichage à l'écran (4:3)</PresentationFormat>
  <Paragraphs>13</Paragraphs>
  <Slides>13</Slides>
  <Notes>0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Apex</vt:lpstr>
      <vt:lpstr>Floraison</vt:lpstr>
      <vt:lpstr>Projecteur</vt:lpstr>
      <vt:lpstr>Altière</vt:lpstr>
      <vt:lpstr>Soleil</vt:lpstr>
      <vt:lpstr>Cœur d’or</vt:lpstr>
      <vt:lpstr>Rose en Ré</vt:lpstr>
      <vt:lpstr>Pensive</vt:lpstr>
      <vt:lpstr>Voyages</vt:lpstr>
      <vt:lpstr>Passerose</vt:lpstr>
      <vt:lpstr>Rayons</vt:lpstr>
      <vt:lpstr>Tourbillon</vt:lpstr>
      <vt:lpstr>Echevelée</vt:lpstr>
      <vt:lpstr>Vieux mur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Floraison</dc:title>
  <dc:creator>Ktrin</dc:creator>
  <cp:lastModifiedBy>Ktrin</cp:lastModifiedBy>
  <cp:revision>7</cp:revision>
  <dcterms:created xsi:type="dcterms:W3CDTF">2011-03-27T21:11:16Z</dcterms:created>
  <dcterms:modified xsi:type="dcterms:W3CDTF">2011-03-27T22:16:35Z</dcterms:modified>
</cp:coreProperties>
</file>